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654"/>
  </p:normalViewPr>
  <p:slideViewPr>
    <p:cSldViewPr snapToGrid="0" snapToObjects="1">
      <p:cViewPr varScale="1">
        <p:scale>
          <a:sx n="130" d="100"/>
          <a:sy n="130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0768-A42A-2948-9318-0DE9493FBE80}" type="datetimeFigureOut">
              <a:t>6/9/20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D5382-6BB5-2B46-B394-E615164DEB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772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3201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0521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5455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4044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7785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132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623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1744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0723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4190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4584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7202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43A3-4462-E24F-962D-04125F222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4F9F3-1C7F-894E-BD1E-4DC09EC53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A6599-519D-904C-8ED6-7246D85F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1964C-1AD2-E44E-B0A3-D984C5FCB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25586-0D05-FF45-A9B7-292A7090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7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35AB-C913-974C-818A-0BCD3239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8DB7B-CF26-764A-9775-6CC139E82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60193-CDF8-054E-B875-A4196EB00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CA191-5B73-D942-A653-55C69FA58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CAECD-CF6B-F345-BB64-78C444DD0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5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2450-B830-A342-A190-8C6312C3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3E384-4477-F642-BB2F-B6C07F873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629FF-5660-C04E-BEE0-2191FDAE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F0AF8-4405-874E-9FE7-BEE670E8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4A662-B664-3540-B7EC-05BB054B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87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D0E8-235C-094B-92DA-5A47358FB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67535-2486-F348-A4ED-820EE9B49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0838E-4FD5-C74C-B68B-09D0C1A6C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B0E8B-6006-A44B-AB8C-577B8A63C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BF8EA4-6765-5349-89D1-E9913DE8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02AE5-36A5-834E-872C-F98B3BEE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7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0CB71-C8A0-8D47-BD80-6F88025D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CE697-AE78-6A4A-910B-86260D54A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67B3-EB68-A44D-92CF-6D96FA86D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7E338-C050-F44F-8B18-ED96578EE7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DB9592-8CB0-A646-8418-BCAA4391F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F0FF1C-C4BF-8D45-86A4-9A51506A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4476FA-41C6-0C4E-B6D5-5F1CE0A6F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93E6A7-F38A-BC4B-8147-1BE8298F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8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1274-8778-4E4A-A5EB-EBCB9104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58B309-4C7E-E14F-A35A-0ABA7A82E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46AF9-BBD3-C649-9A0A-12668C49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891F7-7C76-7647-9D43-76AC7EF39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895109-639F-0D48-AE3C-FE7800070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C0F08D-929F-AD4F-B7F2-BC69EE80D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796F7-1316-6F48-AA51-5E2EF9212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3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51EDD-7F1A-9A41-B9B0-103DFC435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4BE4A-8DC7-9746-9175-8A37C2307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A59EE-EC5B-614E-A184-3AF7F791A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E7CC9-B554-0F40-8E89-F86B4375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AF1E3-C0D6-8B4B-B948-E05B9E4B3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A93E2-25BF-7041-8294-98B60910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5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8259-BAE2-E445-956E-D496D4C83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39818E-78B5-2140-A0C0-1AE041187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E505A-4D92-9C4A-8A1C-DB5C894FC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0E914-A8C9-7B40-B4BA-88B5AB86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6E9DB-BBAF-484B-984E-DDA898F6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2F643-F950-A248-8592-0AE473A6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2F24-B1E9-0547-8955-4B4C28184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195BA-0728-F049-9AEA-BC074E479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75769-4E94-5C42-B604-9D52B8EE0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50681-2A43-C449-B86D-C3D33C74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23B58-032B-D44F-AEC3-E0D723DE5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7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D1BF4-77FB-A542-9667-F2B9C9043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E1DDA4-79A2-E34F-BBC9-6182DF9CB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0EE0-D511-8149-A2A2-82254420B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8162F-D511-3A43-91E5-51C10227B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A29C8-DB08-2044-A7C1-01A5E878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12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5F5AF9-21AB-1F4A-9008-104E521A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2A24D-1228-734A-B6DE-9E6F970C0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ED329-1327-BD40-BFD6-269C0DF64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48210-52EA-024F-A28F-A4EDEFCFC0F2}" type="datetimeFigureOut">
              <a:t>6/9/20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80D72-934B-3D47-AF59-8365770C5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0238C-5C60-5144-AAFA-89294D431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F6685-18C0-0147-B847-FB23679BCC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7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32577" y="3648455"/>
            <a:ext cx="4215383" cy="262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68424" y="3646932"/>
            <a:ext cx="4215384" cy="2628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68424" y="967739"/>
            <a:ext cx="4215384" cy="2628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32577" y="967739"/>
            <a:ext cx="4215383" cy="2628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2245" y="3470148"/>
            <a:ext cx="802005" cy="86995"/>
          </a:xfrm>
          <a:custGeom>
            <a:avLst/>
            <a:gdLst/>
            <a:ahLst/>
            <a:cxnLst/>
            <a:rect l="l" t="t" r="r" b="b"/>
            <a:pathLst>
              <a:path w="802005" h="86995">
                <a:moveTo>
                  <a:pt x="0" y="86867"/>
                </a:moveTo>
                <a:lnTo>
                  <a:pt x="801624" y="86867"/>
                </a:lnTo>
                <a:lnTo>
                  <a:pt x="801624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52245" y="3470148"/>
            <a:ext cx="802005" cy="86995"/>
          </a:xfrm>
          <a:custGeom>
            <a:avLst/>
            <a:gdLst/>
            <a:ahLst/>
            <a:cxnLst/>
            <a:rect l="l" t="t" r="r" b="b"/>
            <a:pathLst>
              <a:path w="802005" h="86995">
                <a:moveTo>
                  <a:pt x="0" y="86867"/>
                </a:moveTo>
                <a:lnTo>
                  <a:pt x="801624" y="86867"/>
                </a:lnTo>
                <a:lnTo>
                  <a:pt x="801624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04204" y="3470148"/>
            <a:ext cx="802005" cy="86995"/>
          </a:xfrm>
          <a:custGeom>
            <a:avLst/>
            <a:gdLst/>
            <a:ahLst/>
            <a:cxnLst/>
            <a:rect l="l" t="t" r="r" b="b"/>
            <a:pathLst>
              <a:path w="802004" h="86995">
                <a:moveTo>
                  <a:pt x="0" y="86867"/>
                </a:moveTo>
                <a:lnTo>
                  <a:pt x="801624" y="86867"/>
                </a:lnTo>
                <a:lnTo>
                  <a:pt x="801624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04204" y="3470148"/>
            <a:ext cx="802005" cy="86995"/>
          </a:xfrm>
          <a:custGeom>
            <a:avLst/>
            <a:gdLst/>
            <a:ahLst/>
            <a:cxnLst/>
            <a:rect l="l" t="t" r="r" b="b"/>
            <a:pathLst>
              <a:path w="802004" h="86995">
                <a:moveTo>
                  <a:pt x="0" y="86867"/>
                </a:moveTo>
                <a:lnTo>
                  <a:pt x="801624" y="86867"/>
                </a:lnTo>
                <a:lnTo>
                  <a:pt x="801624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52245" y="6143245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3"/>
                </a:moveTo>
                <a:lnTo>
                  <a:pt x="801624" y="85343"/>
                </a:lnTo>
                <a:lnTo>
                  <a:pt x="801624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52245" y="6143245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3"/>
                </a:moveTo>
                <a:lnTo>
                  <a:pt x="801624" y="85343"/>
                </a:lnTo>
                <a:lnTo>
                  <a:pt x="801624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04204" y="6143245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4" h="85725">
                <a:moveTo>
                  <a:pt x="0" y="85343"/>
                </a:moveTo>
                <a:lnTo>
                  <a:pt x="801624" y="85343"/>
                </a:lnTo>
                <a:lnTo>
                  <a:pt x="801624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04204" y="6143245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4" h="85725">
                <a:moveTo>
                  <a:pt x="0" y="85343"/>
                </a:moveTo>
                <a:lnTo>
                  <a:pt x="801624" y="85343"/>
                </a:lnTo>
                <a:lnTo>
                  <a:pt x="801624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02740" y="57356"/>
            <a:ext cx="201358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F</a:t>
            </a:r>
            <a:r>
              <a:rPr sz="1200" b="1" dirty="0">
                <a:latin typeface="Arial"/>
                <a:cs typeface="Arial"/>
              </a:rPr>
              <a:t>igu</a:t>
            </a:r>
            <a:r>
              <a:rPr sz="1200" b="1" spc="10" dirty="0">
                <a:latin typeface="Arial"/>
                <a:cs typeface="Arial"/>
              </a:rPr>
              <a:t>r</a:t>
            </a:r>
            <a:r>
              <a:rPr sz="1200" b="1" dirty="0">
                <a:latin typeface="Arial"/>
                <a:cs typeface="Arial"/>
              </a:rPr>
              <a:t>e </a:t>
            </a:r>
            <a:r>
              <a:rPr sz="1200" b="1" spc="5" dirty="0">
                <a:latin typeface="Arial"/>
                <a:cs typeface="Arial"/>
              </a:rPr>
              <a:t>1(</a:t>
            </a:r>
            <a:r>
              <a:rPr sz="1200" b="1" spc="-40" dirty="0">
                <a:latin typeface="Arial"/>
                <a:cs typeface="Arial"/>
              </a:rPr>
              <a:t>A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5964" y="760525"/>
            <a:ext cx="5295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Cont</a:t>
            </a:r>
            <a:r>
              <a:rPr sz="1200" b="1" spc="-30" dirty="0">
                <a:latin typeface="Times New Roman"/>
                <a:cs typeface="Times New Roman"/>
              </a:rPr>
              <a:t>r</a:t>
            </a:r>
            <a:r>
              <a:rPr sz="1200" b="1" dirty="0">
                <a:latin typeface="Times New Roman"/>
                <a:cs typeface="Times New Roman"/>
              </a:rPr>
              <a:t>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7645" y="752279"/>
            <a:ext cx="10541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1000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g/kg/day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859279" y="958596"/>
          <a:ext cx="8488680" cy="5407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4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4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38043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873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3">
                      <a:solidFill>
                        <a:srgbClr val="7E7E7E"/>
                      </a:solidFill>
                      <a:prstDash val="solid"/>
                    </a:lnL>
                    <a:lnR w="9143">
                      <a:solidFill>
                        <a:srgbClr val="7E7E7E"/>
                      </a:solidFill>
                      <a:prstDash val="solid"/>
                    </a:lnR>
                    <a:lnT w="9143">
                      <a:solidFill>
                        <a:srgbClr val="7E7E7E"/>
                      </a:solidFill>
                      <a:prstDash val="solid"/>
                    </a:lnT>
                    <a:lnB w="9143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3">
                      <a:solidFill>
                        <a:srgbClr val="7E7E7E"/>
                      </a:solidFill>
                      <a:prstDash val="solid"/>
                    </a:lnL>
                    <a:lnR w="9143">
                      <a:solidFill>
                        <a:srgbClr val="7E7E7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7592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3">
                      <a:solidFill>
                        <a:srgbClr val="7E7E7E"/>
                      </a:solidFill>
                      <a:prstDash val="solid"/>
                    </a:lnL>
                    <a:lnR w="9143">
                      <a:solidFill>
                        <a:srgbClr val="7E7E7E"/>
                      </a:solidFill>
                      <a:prstDash val="solid"/>
                    </a:lnR>
                    <a:lnT w="9143">
                      <a:solidFill>
                        <a:srgbClr val="7E7E7E"/>
                      </a:solidFill>
                      <a:prstDash val="solid"/>
                    </a:lnT>
                    <a:lnB w="9143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"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143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143">
                      <a:solidFill>
                        <a:srgbClr val="7E7E7E"/>
                      </a:solidFill>
                      <a:prstDash val="solid"/>
                    </a:lnT>
                    <a:lnB w="9143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8043"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873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3">
                      <a:solidFill>
                        <a:srgbClr val="7E7E7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7592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3">
                      <a:solidFill>
                        <a:srgbClr val="7E7E7E"/>
                      </a:solidFill>
                      <a:prstDash val="solid"/>
                    </a:lnL>
                    <a:lnR w="9143">
                      <a:solidFill>
                        <a:srgbClr val="7E7E7E"/>
                      </a:solidFill>
                      <a:prstDash val="solid"/>
                    </a:lnR>
                    <a:lnT w="9143">
                      <a:solidFill>
                        <a:srgbClr val="7E7E7E"/>
                      </a:solidFill>
                      <a:prstDash val="solid"/>
                    </a:lnT>
                    <a:lnB w="9143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10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2995" y="952500"/>
            <a:ext cx="4215384" cy="262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29528" y="954024"/>
            <a:ext cx="4216908" cy="2627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72995" y="3631691"/>
            <a:ext cx="4215384" cy="2628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28003" y="3630167"/>
            <a:ext cx="4215384" cy="2627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41577" y="3462529"/>
            <a:ext cx="802005" cy="86995"/>
          </a:xfrm>
          <a:custGeom>
            <a:avLst/>
            <a:gdLst/>
            <a:ahLst/>
            <a:cxnLst/>
            <a:rect l="l" t="t" r="r" b="b"/>
            <a:pathLst>
              <a:path w="802005" h="86995">
                <a:moveTo>
                  <a:pt x="0" y="86867"/>
                </a:moveTo>
                <a:lnTo>
                  <a:pt x="801624" y="86867"/>
                </a:lnTo>
                <a:lnTo>
                  <a:pt x="801624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41577" y="6141721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3"/>
                </a:moveTo>
                <a:lnTo>
                  <a:pt x="801624" y="85343"/>
                </a:lnTo>
                <a:lnTo>
                  <a:pt x="801624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04204" y="3462529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7"/>
                </a:moveTo>
                <a:lnTo>
                  <a:pt x="803148" y="86867"/>
                </a:lnTo>
                <a:lnTo>
                  <a:pt x="803148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04204" y="6141721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3"/>
                </a:moveTo>
                <a:lnTo>
                  <a:pt x="803148" y="85343"/>
                </a:lnTo>
                <a:lnTo>
                  <a:pt x="803148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02739" y="57356"/>
            <a:ext cx="20167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F</a:t>
            </a:r>
            <a:r>
              <a:rPr sz="1200" b="1" dirty="0">
                <a:latin typeface="Arial"/>
                <a:cs typeface="Arial"/>
              </a:rPr>
              <a:t>igu</a:t>
            </a:r>
            <a:r>
              <a:rPr sz="1200" b="1" spc="10" dirty="0">
                <a:latin typeface="Arial"/>
                <a:cs typeface="Arial"/>
              </a:rPr>
              <a:t>r</a:t>
            </a:r>
            <a:r>
              <a:rPr sz="1200" b="1" dirty="0">
                <a:latin typeface="Arial"/>
                <a:cs typeface="Arial"/>
              </a:rPr>
              <a:t>e </a:t>
            </a:r>
            <a:r>
              <a:rPr sz="1200" b="1" spc="5" dirty="0">
                <a:latin typeface="Arial"/>
                <a:cs typeface="Arial"/>
              </a:rPr>
              <a:t>1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0" dirty="0">
                <a:latin typeface="Arial"/>
                <a:cs typeface="Arial"/>
              </a:rPr>
              <a:t>B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75964" y="760779"/>
            <a:ext cx="5295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Cont</a:t>
            </a:r>
            <a:r>
              <a:rPr sz="1200" b="1" spc="-30" dirty="0">
                <a:latin typeface="Times New Roman"/>
                <a:cs typeface="Times New Roman"/>
              </a:rPr>
              <a:t>r</a:t>
            </a:r>
            <a:r>
              <a:rPr sz="1200" b="1" dirty="0">
                <a:latin typeface="Times New Roman"/>
                <a:cs typeface="Times New Roman"/>
              </a:rPr>
              <a:t>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7645" y="752905"/>
            <a:ext cx="10541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1000 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k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ay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863852" y="944118"/>
          <a:ext cx="8495030" cy="5324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4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6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7282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27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"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7281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727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54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24955" y="3627120"/>
            <a:ext cx="4216908" cy="262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20384" y="3622548"/>
            <a:ext cx="4226560" cy="2638425"/>
          </a:xfrm>
          <a:custGeom>
            <a:avLst/>
            <a:gdLst/>
            <a:ahLst/>
            <a:cxnLst/>
            <a:rect l="l" t="t" r="r" b="b"/>
            <a:pathLst>
              <a:path w="4226559" h="2638425">
                <a:moveTo>
                  <a:pt x="0" y="2638044"/>
                </a:moveTo>
                <a:lnTo>
                  <a:pt x="4226052" y="2638044"/>
                </a:lnTo>
                <a:lnTo>
                  <a:pt x="4226052" y="0"/>
                </a:lnTo>
                <a:lnTo>
                  <a:pt x="0" y="0"/>
                </a:lnTo>
                <a:lnTo>
                  <a:pt x="0" y="2638044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72995" y="3627120"/>
            <a:ext cx="4215384" cy="2628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68425" y="3622548"/>
            <a:ext cx="4224655" cy="2638425"/>
          </a:xfrm>
          <a:custGeom>
            <a:avLst/>
            <a:gdLst/>
            <a:ahLst/>
            <a:cxnLst/>
            <a:rect l="l" t="t" r="r" b="b"/>
            <a:pathLst>
              <a:path w="4224655" h="2638425">
                <a:moveTo>
                  <a:pt x="0" y="2638044"/>
                </a:moveTo>
                <a:lnTo>
                  <a:pt x="4224528" y="2638044"/>
                </a:lnTo>
                <a:lnTo>
                  <a:pt x="4224528" y="0"/>
                </a:lnTo>
                <a:lnTo>
                  <a:pt x="0" y="0"/>
                </a:lnTo>
                <a:lnTo>
                  <a:pt x="0" y="2638044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24955" y="944880"/>
            <a:ext cx="4216908" cy="2627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20384" y="940308"/>
            <a:ext cx="4226560" cy="2636520"/>
          </a:xfrm>
          <a:custGeom>
            <a:avLst/>
            <a:gdLst/>
            <a:ahLst/>
            <a:cxnLst/>
            <a:rect l="l" t="t" r="r" b="b"/>
            <a:pathLst>
              <a:path w="4226559" h="2636520">
                <a:moveTo>
                  <a:pt x="0" y="2636520"/>
                </a:moveTo>
                <a:lnTo>
                  <a:pt x="4226052" y="2636520"/>
                </a:lnTo>
                <a:lnTo>
                  <a:pt x="4226052" y="0"/>
                </a:lnTo>
                <a:lnTo>
                  <a:pt x="0" y="0"/>
                </a:lnTo>
                <a:lnTo>
                  <a:pt x="0" y="2636520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2995" y="944880"/>
            <a:ext cx="4215384" cy="2627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68425" y="940308"/>
            <a:ext cx="4224655" cy="2636520"/>
          </a:xfrm>
          <a:custGeom>
            <a:avLst/>
            <a:gdLst/>
            <a:ahLst/>
            <a:cxnLst/>
            <a:rect l="l" t="t" r="r" b="b"/>
            <a:pathLst>
              <a:path w="4224655" h="2636520">
                <a:moveTo>
                  <a:pt x="0" y="2636520"/>
                </a:moveTo>
                <a:lnTo>
                  <a:pt x="4224528" y="2636520"/>
                </a:lnTo>
                <a:lnTo>
                  <a:pt x="4224528" y="0"/>
                </a:lnTo>
                <a:lnTo>
                  <a:pt x="0" y="0"/>
                </a:lnTo>
                <a:lnTo>
                  <a:pt x="0" y="2636520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32432" y="3467101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7"/>
                </a:moveTo>
                <a:lnTo>
                  <a:pt x="803148" y="86867"/>
                </a:lnTo>
                <a:lnTo>
                  <a:pt x="803148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32432" y="3467101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7"/>
                </a:moveTo>
                <a:lnTo>
                  <a:pt x="803148" y="86867"/>
                </a:lnTo>
                <a:lnTo>
                  <a:pt x="803148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05635" y="3464458"/>
            <a:ext cx="2584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100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32432" y="6150865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32432" y="6150865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05635" y="6148476"/>
            <a:ext cx="2584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100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01156" y="3467101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7"/>
                </a:moveTo>
                <a:lnTo>
                  <a:pt x="803148" y="86867"/>
                </a:lnTo>
                <a:lnTo>
                  <a:pt x="803148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01156" y="3467101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7"/>
                </a:moveTo>
                <a:lnTo>
                  <a:pt x="803148" y="86867"/>
                </a:lnTo>
                <a:lnTo>
                  <a:pt x="803148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74334" y="3464458"/>
            <a:ext cx="2584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100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01156" y="6150865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01156" y="6150865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474334" y="6148476"/>
            <a:ext cx="2584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100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02739" y="57356"/>
            <a:ext cx="20167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F</a:t>
            </a:r>
            <a:r>
              <a:rPr sz="1200" b="1" dirty="0">
                <a:latin typeface="Arial"/>
                <a:cs typeface="Arial"/>
              </a:rPr>
              <a:t>igu</a:t>
            </a:r>
            <a:r>
              <a:rPr sz="1200" b="1" spc="10" dirty="0">
                <a:latin typeface="Arial"/>
                <a:cs typeface="Arial"/>
              </a:rPr>
              <a:t>r</a:t>
            </a:r>
            <a:r>
              <a:rPr sz="1200" b="1" dirty="0">
                <a:latin typeface="Arial"/>
                <a:cs typeface="Arial"/>
              </a:rPr>
              <a:t>e </a:t>
            </a:r>
            <a:r>
              <a:rPr sz="1200" b="1" spc="5" dirty="0">
                <a:latin typeface="Arial"/>
                <a:cs typeface="Arial"/>
              </a:rPr>
              <a:t>1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0" dirty="0">
                <a:latin typeface="Arial"/>
                <a:cs typeface="Arial"/>
              </a:rPr>
              <a:t>C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83435" y="3684065"/>
            <a:ext cx="4953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spc="-5" dirty="0">
                <a:latin typeface="Times New Roman"/>
                <a:cs typeface="Times New Roman"/>
              </a:rPr>
              <a:t>e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ale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99894" y="1021773"/>
            <a:ext cx="3556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ale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75964" y="760779"/>
            <a:ext cx="5295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Cont</a:t>
            </a:r>
            <a:r>
              <a:rPr sz="1200" b="1" spc="-30" dirty="0">
                <a:latin typeface="Times New Roman"/>
                <a:cs typeface="Times New Roman"/>
              </a:rPr>
              <a:t>r</a:t>
            </a:r>
            <a:r>
              <a:rPr sz="1200" b="1" dirty="0">
                <a:latin typeface="Times New Roman"/>
                <a:cs typeface="Times New Roman"/>
              </a:rPr>
              <a:t>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27645" y="752905"/>
            <a:ext cx="10541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1000 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k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ay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52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34100" y="3628644"/>
            <a:ext cx="4215384" cy="2631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29529" y="3624071"/>
            <a:ext cx="4224655" cy="2641600"/>
          </a:xfrm>
          <a:custGeom>
            <a:avLst/>
            <a:gdLst/>
            <a:ahLst/>
            <a:cxnLst/>
            <a:rect l="l" t="t" r="r" b="b"/>
            <a:pathLst>
              <a:path w="4224655" h="2641600">
                <a:moveTo>
                  <a:pt x="0" y="2641091"/>
                </a:moveTo>
                <a:lnTo>
                  <a:pt x="4224528" y="2641091"/>
                </a:lnTo>
                <a:lnTo>
                  <a:pt x="4224528" y="0"/>
                </a:lnTo>
                <a:lnTo>
                  <a:pt x="0" y="0"/>
                </a:lnTo>
                <a:lnTo>
                  <a:pt x="0" y="2641091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72995" y="3628644"/>
            <a:ext cx="4215384" cy="26319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68425" y="3624071"/>
            <a:ext cx="4224655" cy="2641600"/>
          </a:xfrm>
          <a:custGeom>
            <a:avLst/>
            <a:gdLst/>
            <a:ahLst/>
            <a:cxnLst/>
            <a:rect l="l" t="t" r="r" b="b"/>
            <a:pathLst>
              <a:path w="4224655" h="2641600">
                <a:moveTo>
                  <a:pt x="0" y="2641091"/>
                </a:moveTo>
                <a:lnTo>
                  <a:pt x="4224528" y="2641091"/>
                </a:lnTo>
                <a:lnTo>
                  <a:pt x="4224528" y="0"/>
                </a:lnTo>
                <a:lnTo>
                  <a:pt x="0" y="0"/>
                </a:lnTo>
                <a:lnTo>
                  <a:pt x="0" y="2641091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4100" y="944880"/>
            <a:ext cx="4215384" cy="26319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29529" y="940308"/>
            <a:ext cx="4224655" cy="2641600"/>
          </a:xfrm>
          <a:custGeom>
            <a:avLst/>
            <a:gdLst/>
            <a:ahLst/>
            <a:cxnLst/>
            <a:rect l="l" t="t" r="r" b="b"/>
            <a:pathLst>
              <a:path w="4224655" h="2641600">
                <a:moveTo>
                  <a:pt x="0" y="2641092"/>
                </a:moveTo>
                <a:lnTo>
                  <a:pt x="4224528" y="2641092"/>
                </a:lnTo>
                <a:lnTo>
                  <a:pt x="4224528" y="0"/>
                </a:lnTo>
                <a:lnTo>
                  <a:pt x="0" y="0"/>
                </a:lnTo>
                <a:lnTo>
                  <a:pt x="0" y="2641092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2995" y="944880"/>
            <a:ext cx="4215384" cy="2627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68425" y="940308"/>
            <a:ext cx="4224655" cy="2636520"/>
          </a:xfrm>
          <a:custGeom>
            <a:avLst/>
            <a:gdLst/>
            <a:ahLst/>
            <a:cxnLst/>
            <a:rect l="l" t="t" r="r" b="b"/>
            <a:pathLst>
              <a:path w="4224655" h="2636520">
                <a:moveTo>
                  <a:pt x="0" y="2636520"/>
                </a:moveTo>
                <a:lnTo>
                  <a:pt x="4224528" y="2636520"/>
                </a:lnTo>
                <a:lnTo>
                  <a:pt x="4224528" y="0"/>
                </a:lnTo>
                <a:lnTo>
                  <a:pt x="0" y="0"/>
                </a:lnTo>
                <a:lnTo>
                  <a:pt x="0" y="2636520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32432" y="3465577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32432" y="3465577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25447" y="3462299"/>
            <a:ext cx="2203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50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32432" y="6146292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8"/>
                </a:moveTo>
                <a:lnTo>
                  <a:pt x="803148" y="86868"/>
                </a:lnTo>
                <a:lnTo>
                  <a:pt x="803148" y="0"/>
                </a:lnTo>
                <a:lnTo>
                  <a:pt x="0" y="0"/>
                </a:lnTo>
                <a:lnTo>
                  <a:pt x="0" y="868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32432" y="6146292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8"/>
                </a:moveTo>
                <a:lnTo>
                  <a:pt x="803148" y="86868"/>
                </a:lnTo>
                <a:lnTo>
                  <a:pt x="803148" y="0"/>
                </a:lnTo>
                <a:lnTo>
                  <a:pt x="0" y="0"/>
                </a:lnTo>
                <a:lnTo>
                  <a:pt x="0" y="86868"/>
                </a:lnTo>
                <a:close/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25447" y="6144514"/>
            <a:ext cx="2203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50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01156" y="3465577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01156" y="3465577"/>
            <a:ext cx="803275" cy="85725"/>
          </a:xfrm>
          <a:custGeom>
            <a:avLst/>
            <a:gdLst/>
            <a:ahLst/>
            <a:cxnLst/>
            <a:rect l="l" t="t" r="r" b="b"/>
            <a:pathLst>
              <a:path w="803275" h="85725">
                <a:moveTo>
                  <a:pt x="0" y="85344"/>
                </a:moveTo>
                <a:lnTo>
                  <a:pt x="803148" y="85344"/>
                </a:lnTo>
                <a:lnTo>
                  <a:pt x="803148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4146" y="3462299"/>
            <a:ext cx="2203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50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01156" y="6146292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8"/>
                </a:moveTo>
                <a:lnTo>
                  <a:pt x="803148" y="86868"/>
                </a:lnTo>
                <a:lnTo>
                  <a:pt x="803148" y="0"/>
                </a:lnTo>
                <a:lnTo>
                  <a:pt x="0" y="0"/>
                </a:lnTo>
                <a:lnTo>
                  <a:pt x="0" y="868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01156" y="6146292"/>
            <a:ext cx="803275" cy="86995"/>
          </a:xfrm>
          <a:custGeom>
            <a:avLst/>
            <a:gdLst/>
            <a:ahLst/>
            <a:cxnLst/>
            <a:rect l="l" t="t" r="r" b="b"/>
            <a:pathLst>
              <a:path w="803275" h="86995">
                <a:moveTo>
                  <a:pt x="0" y="86868"/>
                </a:moveTo>
                <a:lnTo>
                  <a:pt x="803148" y="86868"/>
                </a:lnTo>
                <a:lnTo>
                  <a:pt x="803148" y="0"/>
                </a:lnTo>
                <a:lnTo>
                  <a:pt x="0" y="0"/>
                </a:lnTo>
                <a:lnTo>
                  <a:pt x="0" y="86868"/>
                </a:lnTo>
                <a:close/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494146" y="6144514"/>
            <a:ext cx="22034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600" dirty="0">
                <a:latin typeface="Times New Roman"/>
                <a:cs typeface="Times New Roman"/>
              </a:rPr>
              <a:t>50</a:t>
            </a:r>
            <a:r>
              <a:rPr sz="600" spc="-10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μm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02740" y="57356"/>
            <a:ext cx="2014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1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0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83435" y="3684065"/>
            <a:ext cx="4953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5" dirty="0">
                <a:latin typeface="Times New Roman"/>
                <a:cs typeface="Times New Roman"/>
              </a:rPr>
              <a:t>F</a:t>
            </a:r>
            <a:r>
              <a:rPr sz="1200" b="1" spc="-5" dirty="0">
                <a:latin typeface="Times New Roman"/>
                <a:cs typeface="Times New Roman"/>
              </a:rPr>
              <a:t>e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ale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99894" y="1021773"/>
            <a:ext cx="3556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spc="-1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ale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75964" y="760779"/>
            <a:ext cx="5295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Cont</a:t>
            </a:r>
            <a:r>
              <a:rPr sz="1200" b="1" spc="-30" dirty="0">
                <a:latin typeface="Times New Roman"/>
                <a:cs typeface="Times New Roman"/>
              </a:rPr>
              <a:t>r</a:t>
            </a:r>
            <a:r>
              <a:rPr sz="1200" b="1" dirty="0">
                <a:latin typeface="Times New Roman"/>
                <a:cs typeface="Times New Roman"/>
              </a:rPr>
              <a:t>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27645" y="752905"/>
            <a:ext cx="10541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1000 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k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ay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196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2740" y="57356"/>
            <a:ext cx="200723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1</a:t>
            </a:r>
            <a:r>
              <a:rPr sz="1200" b="1" dirty="0">
                <a:latin typeface="Arial"/>
                <a:cs typeface="Arial"/>
              </a:rPr>
              <a:t>(E).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29529" y="3625596"/>
            <a:ext cx="4215383" cy="2628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29528" y="955547"/>
            <a:ext cx="4213860" cy="26304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71472" y="958596"/>
            <a:ext cx="4215384" cy="2630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71472" y="3625596"/>
            <a:ext cx="4215384" cy="2630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55292" y="3465577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5292" y="3465577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55292" y="6132577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55292" y="6132577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5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1824" y="3462529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4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11824" y="3462529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4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11824" y="6132577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4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11824" y="6132577"/>
            <a:ext cx="802005" cy="85725"/>
          </a:xfrm>
          <a:custGeom>
            <a:avLst/>
            <a:gdLst/>
            <a:ahLst/>
            <a:cxnLst/>
            <a:rect l="l" t="t" r="r" b="b"/>
            <a:pathLst>
              <a:path w="802004" h="85725">
                <a:moveTo>
                  <a:pt x="0" y="85344"/>
                </a:moveTo>
                <a:lnTo>
                  <a:pt x="801624" y="85344"/>
                </a:lnTo>
                <a:lnTo>
                  <a:pt x="801624" y="0"/>
                </a:lnTo>
                <a:lnTo>
                  <a:pt x="0" y="0"/>
                </a:lnTo>
                <a:lnTo>
                  <a:pt x="0" y="8534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75964" y="760779"/>
            <a:ext cx="5295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Cont</a:t>
            </a:r>
            <a:r>
              <a:rPr sz="1200" b="1" spc="-30" dirty="0">
                <a:latin typeface="Times New Roman"/>
                <a:cs typeface="Times New Roman"/>
              </a:rPr>
              <a:t>r</a:t>
            </a:r>
            <a:r>
              <a:rPr sz="1200" b="1" dirty="0">
                <a:latin typeface="Times New Roman"/>
                <a:cs typeface="Times New Roman"/>
              </a:rPr>
              <a:t>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7645" y="752905"/>
            <a:ext cx="10541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Times New Roman"/>
                <a:cs typeface="Times New Roman"/>
              </a:rPr>
              <a:t>1000 </a:t>
            </a:r>
            <a:r>
              <a:rPr sz="1200" b="1" spc="-20" dirty="0">
                <a:latin typeface="Times New Roman"/>
                <a:cs typeface="Times New Roman"/>
              </a:rPr>
              <a:t>m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k</a:t>
            </a:r>
            <a:r>
              <a:rPr sz="1200" b="1" dirty="0">
                <a:latin typeface="Times New Roman"/>
                <a:cs typeface="Times New Roman"/>
              </a:rPr>
              <a:t>g/</a:t>
            </a:r>
            <a:r>
              <a:rPr sz="1200" b="1" spc="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ay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862328" y="947928"/>
          <a:ext cx="8495665" cy="5316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4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568"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695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1955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761"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ale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2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695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1955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μm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144">
                      <a:solidFill>
                        <a:srgbClr val="7E7E7E"/>
                      </a:solidFill>
                      <a:prstDash val="solid"/>
                    </a:lnL>
                    <a:lnR w="9144">
                      <a:solidFill>
                        <a:srgbClr val="7E7E7E"/>
                      </a:solidFill>
                      <a:prstDash val="solid"/>
                    </a:lnR>
                    <a:lnT w="9144">
                      <a:solidFill>
                        <a:srgbClr val="7E7E7E"/>
                      </a:solidFill>
                      <a:prstDash val="solid"/>
                    </a:lnT>
                    <a:lnB w="9144">
                      <a:solidFill>
                        <a:srgbClr val="7E7E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075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78197" y="0"/>
            <a:ext cx="5289803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7362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0" y="1028700"/>
            <a:ext cx="3753612" cy="48646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1" y="1024127"/>
            <a:ext cx="3758565" cy="4874260"/>
          </a:xfrm>
          <a:custGeom>
            <a:avLst/>
            <a:gdLst/>
            <a:ahLst/>
            <a:cxnLst/>
            <a:rect l="l" t="t" r="r" b="b"/>
            <a:pathLst>
              <a:path w="3758565" h="4874260">
                <a:moveTo>
                  <a:pt x="0" y="4873752"/>
                </a:moveTo>
                <a:lnTo>
                  <a:pt x="3758184" y="4873752"/>
                </a:lnTo>
                <a:lnTo>
                  <a:pt x="3758184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8076" y="3390901"/>
            <a:ext cx="678180" cy="923925"/>
          </a:xfrm>
          <a:custGeom>
            <a:avLst/>
            <a:gdLst/>
            <a:ahLst/>
            <a:cxnLst/>
            <a:rect l="l" t="t" r="r" b="b"/>
            <a:pathLst>
              <a:path w="678179" h="923925">
                <a:moveTo>
                  <a:pt x="0" y="923544"/>
                </a:moveTo>
                <a:lnTo>
                  <a:pt x="678179" y="923544"/>
                </a:lnTo>
                <a:lnTo>
                  <a:pt x="678179" y="0"/>
                </a:lnTo>
                <a:lnTo>
                  <a:pt x="0" y="0"/>
                </a:lnTo>
                <a:lnTo>
                  <a:pt x="0" y="923544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87111" y="1"/>
            <a:ext cx="285750" cy="3400425"/>
          </a:xfrm>
          <a:custGeom>
            <a:avLst/>
            <a:gdLst/>
            <a:ahLst/>
            <a:cxnLst/>
            <a:rect l="l" t="t" r="r" b="b"/>
            <a:pathLst>
              <a:path w="285750" h="3400425">
                <a:moveTo>
                  <a:pt x="0" y="3400425"/>
                </a:moveTo>
                <a:lnTo>
                  <a:pt x="285750" y="0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87112" y="4314445"/>
            <a:ext cx="295275" cy="2543175"/>
          </a:xfrm>
          <a:custGeom>
            <a:avLst/>
            <a:gdLst/>
            <a:ahLst/>
            <a:cxnLst/>
            <a:rect l="l" t="t" r="r" b="b"/>
            <a:pathLst>
              <a:path w="295275" h="2543175">
                <a:moveTo>
                  <a:pt x="0" y="0"/>
                </a:moveTo>
                <a:lnTo>
                  <a:pt x="295275" y="2543174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02739" y="57356"/>
            <a:ext cx="201041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45" dirty="0">
                <a:latin typeface="Arial"/>
                <a:cs typeface="Arial"/>
              </a:rPr>
              <a:t>A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81083" y="3695447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5">
                <a:moveTo>
                  <a:pt x="31720" y="156600"/>
                </a:moveTo>
                <a:lnTo>
                  <a:pt x="0" y="157606"/>
                </a:lnTo>
                <a:lnTo>
                  <a:pt x="40513" y="232663"/>
                </a:lnTo>
                <a:lnTo>
                  <a:pt x="69602" y="169290"/>
                </a:lnTo>
                <a:lnTo>
                  <a:pt x="32131" y="169290"/>
                </a:lnTo>
                <a:lnTo>
                  <a:pt x="31720" y="156600"/>
                </a:lnTo>
                <a:close/>
              </a:path>
              <a:path w="76200" h="233045">
                <a:moveTo>
                  <a:pt x="44420" y="156198"/>
                </a:moveTo>
                <a:lnTo>
                  <a:pt x="31720" y="156600"/>
                </a:lnTo>
                <a:lnTo>
                  <a:pt x="32131" y="169290"/>
                </a:lnTo>
                <a:lnTo>
                  <a:pt x="44831" y="168909"/>
                </a:lnTo>
                <a:lnTo>
                  <a:pt x="44420" y="156198"/>
                </a:lnTo>
                <a:close/>
              </a:path>
              <a:path w="76200" h="233045">
                <a:moveTo>
                  <a:pt x="76073" y="155193"/>
                </a:moveTo>
                <a:lnTo>
                  <a:pt x="44420" y="156198"/>
                </a:lnTo>
                <a:lnTo>
                  <a:pt x="44831" y="168909"/>
                </a:lnTo>
                <a:lnTo>
                  <a:pt x="32131" y="169290"/>
                </a:lnTo>
                <a:lnTo>
                  <a:pt x="69602" y="169290"/>
                </a:lnTo>
                <a:lnTo>
                  <a:pt x="76073" y="155193"/>
                </a:lnTo>
                <a:close/>
              </a:path>
              <a:path w="76200" h="233045">
                <a:moveTo>
                  <a:pt x="39370" y="0"/>
                </a:moveTo>
                <a:lnTo>
                  <a:pt x="26670" y="507"/>
                </a:lnTo>
                <a:lnTo>
                  <a:pt x="31720" y="156600"/>
                </a:lnTo>
                <a:lnTo>
                  <a:pt x="44420" y="156198"/>
                </a:lnTo>
                <a:lnTo>
                  <a:pt x="393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99653" y="3395980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20" dirty="0">
                <a:latin typeface="Calibri"/>
                <a:cs typeface="Calibri"/>
              </a:rPr>
              <a:t>Lam</a:t>
            </a:r>
            <a:r>
              <a:rPr spc="-5" dirty="0">
                <a:latin typeface="Calibri"/>
                <a:cs typeface="Calibri"/>
              </a:rPr>
              <a:t>ell</a:t>
            </a:r>
            <a:r>
              <a:rPr dirty="0">
                <a:latin typeface="Calibri"/>
                <a:cs typeface="Calibri"/>
              </a:rPr>
              <a:t>a-</a:t>
            </a:r>
            <a:r>
              <a:rPr spc="-5" dirty="0">
                <a:latin typeface="Calibri"/>
                <a:cs typeface="Calibri"/>
              </a:rPr>
              <a:t>li</a:t>
            </a:r>
            <a:r>
              <a:rPr spc="-75" dirty="0">
                <a:latin typeface="Calibri"/>
                <a:cs typeface="Calibri"/>
              </a:rPr>
              <a:t>k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uctu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158984" y="5052060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2" y="339216"/>
                </a:lnTo>
                <a:lnTo>
                  <a:pt x="124714" y="335406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6" y="0"/>
                </a:moveTo>
                <a:lnTo>
                  <a:pt x="0" y="84073"/>
                </a:lnTo>
                <a:lnTo>
                  <a:pt x="30324" y="74653"/>
                </a:lnTo>
                <a:lnTo>
                  <a:pt x="26543" y="62483"/>
                </a:lnTo>
                <a:lnTo>
                  <a:pt x="38608" y="58800"/>
                </a:lnTo>
                <a:lnTo>
                  <a:pt x="70208" y="58800"/>
                </a:lnTo>
                <a:lnTo>
                  <a:pt x="13716" y="0"/>
                </a:lnTo>
                <a:close/>
              </a:path>
              <a:path w="125095" h="339725">
                <a:moveTo>
                  <a:pt x="38608" y="58800"/>
                </a:moveTo>
                <a:lnTo>
                  <a:pt x="26543" y="62483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8" y="58800"/>
                </a:lnTo>
                <a:close/>
              </a:path>
              <a:path w="125095" h="339725">
                <a:moveTo>
                  <a:pt x="70208" y="58800"/>
                </a:moveTo>
                <a:lnTo>
                  <a:pt x="38608" y="58800"/>
                </a:lnTo>
                <a:lnTo>
                  <a:pt x="42377" y="70909"/>
                </a:lnTo>
                <a:lnTo>
                  <a:pt x="72771" y="61467"/>
                </a:lnTo>
                <a:lnTo>
                  <a:pt x="70208" y="58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431784" y="5517744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693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028700"/>
            <a:ext cx="3753612" cy="4864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1" y="1024127"/>
            <a:ext cx="3758565" cy="4874260"/>
          </a:xfrm>
          <a:custGeom>
            <a:avLst/>
            <a:gdLst/>
            <a:ahLst/>
            <a:cxnLst/>
            <a:rect l="l" t="t" r="r" b="b"/>
            <a:pathLst>
              <a:path w="3758565" h="4874260">
                <a:moveTo>
                  <a:pt x="0" y="4873752"/>
                </a:moveTo>
                <a:lnTo>
                  <a:pt x="3758184" y="4873752"/>
                </a:lnTo>
                <a:lnTo>
                  <a:pt x="3758184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8197" y="0"/>
            <a:ext cx="5289803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362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15056" y="3209544"/>
            <a:ext cx="1085215" cy="1430020"/>
          </a:xfrm>
          <a:custGeom>
            <a:avLst/>
            <a:gdLst/>
            <a:ahLst/>
            <a:cxnLst/>
            <a:rect l="l" t="t" r="r" b="b"/>
            <a:pathLst>
              <a:path w="1085214" h="1430020">
                <a:moveTo>
                  <a:pt x="0" y="1429511"/>
                </a:moveTo>
                <a:lnTo>
                  <a:pt x="1085088" y="1429511"/>
                </a:lnTo>
                <a:lnTo>
                  <a:pt x="1085088" y="0"/>
                </a:lnTo>
                <a:lnTo>
                  <a:pt x="0" y="0"/>
                </a:lnTo>
                <a:lnTo>
                  <a:pt x="0" y="1429511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00145" y="1"/>
            <a:ext cx="1171575" cy="3228975"/>
          </a:xfrm>
          <a:custGeom>
            <a:avLst/>
            <a:gdLst/>
            <a:ahLst/>
            <a:cxnLst/>
            <a:rect l="l" t="t" r="r" b="b"/>
            <a:pathLst>
              <a:path w="1171575" h="3228975">
                <a:moveTo>
                  <a:pt x="0" y="3228975"/>
                </a:moveTo>
                <a:lnTo>
                  <a:pt x="1171575" y="0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91001" y="4629912"/>
            <a:ext cx="1190625" cy="2228215"/>
          </a:xfrm>
          <a:custGeom>
            <a:avLst/>
            <a:gdLst/>
            <a:ahLst/>
            <a:cxnLst/>
            <a:rect l="l" t="t" r="r" b="b"/>
            <a:pathLst>
              <a:path w="1190625" h="2228215">
                <a:moveTo>
                  <a:pt x="0" y="0"/>
                </a:moveTo>
                <a:lnTo>
                  <a:pt x="1190216" y="2228084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02740" y="57356"/>
            <a:ext cx="2014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0" dirty="0">
                <a:latin typeface="Arial"/>
                <a:cs typeface="Arial"/>
              </a:rPr>
              <a:t>B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086852" y="3357118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5">
                <a:moveTo>
                  <a:pt x="31720" y="156602"/>
                </a:moveTo>
                <a:lnTo>
                  <a:pt x="0" y="157607"/>
                </a:lnTo>
                <a:lnTo>
                  <a:pt x="40513" y="232664"/>
                </a:lnTo>
                <a:lnTo>
                  <a:pt x="69706" y="169291"/>
                </a:lnTo>
                <a:lnTo>
                  <a:pt x="32130" y="169291"/>
                </a:lnTo>
                <a:lnTo>
                  <a:pt x="31720" y="156602"/>
                </a:lnTo>
                <a:close/>
              </a:path>
              <a:path w="76200" h="233045">
                <a:moveTo>
                  <a:pt x="44420" y="156200"/>
                </a:moveTo>
                <a:lnTo>
                  <a:pt x="31720" y="156602"/>
                </a:lnTo>
                <a:lnTo>
                  <a:pt x="32130" y="169291"/>
                </a:lnTo>
                <a:lnTo>
                  <a:pt x="44830" y="168910"/>
                </a:lnTo>
                <a:lnTo>
                  <a:pt x="44420" y="156200"/>
                </a:lnTo>
                <a:close/>
              </a:path>
              <a:path w="76200" h="233045">
                <a:moveTo>
                  <a:pt x="76200" y="155194"/>
                </a:moveTo>
                <a:lnTo>
                  <a:pt x="44420" y="156200"/>
                </a:lnTo>
                <a:lnTo>
                  <a:pt x="44830" y="168910"/>
                </a:lnTo>
                <a:lnTo>
                  <a:pt x="32130" y="169291"/>
                </a:lnTo>
                <a:lnTo>
                  <a:pt x="69706" y="169291"/>
                </a:lnTo>
                <a:lnTo>
                  <a:pt x="76200" y="155194"/>
                </a:lnTo>
                <a:close/>
              </a:path>
              <a:path w="76200" h="233045">
                <a:moveTo>
                  <a:pt x="39370" y="0"/>
                </a:moveTo>
                <a:lnTo>
                  <a:pt x="26670" y="508"/>
                </a:lnTo>
                <a:lnTo>
                  <a:pt x="31720" y="156602"/>
                </a:lnTo>
                <a:lnTo>
                  <a:pt x="44420" y="156200"/>
                </a:lnTo>
                <a:lnTo>
                  <a:pt x="393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805040" y="3058668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20" dirty="0">
                <a:latin typeface="Calibri"/>
                <a:cs typeface="Calibri"/>
              </a:rPr>
              <a:t>Lam</a:t>
            </a:r>
            <a:r>
              <a:rPr spc="-5" dirty="0">
                <a:latin typeface="Calibri"/>
                <a:cs typeface="Calibri"/>
              </a:rPr>
              <a:t>ell</a:t>
            </a:r>
            <a:r>
              <a:rPr spc="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-</a:t>
            </a:r>
            <a:r>
              <a:rPr spc="-5" dirty="0">
                <a:latin typeface="Calibri"/>
                <a:cs typeface="Calibri"/>
              </a:rPr>
              <a:t>li</a:t>
            </a:r>
            <a:r>
              <a:rPr spc="-75" dirty="0">
                <a:latin typeface="Calibri"/>
                <a:cs typeface="Calibri"/>
              </a:rPr>
              <a:t>k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uctu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043668" y="5091304"/>
            <a:ext cx="265430" cy="123189"/>
          </a:xfrm>
          <a:custGeom>
            <a:avLst/>
            <a:gdLst/>
            <a:ahLst/>
            <a:cxnLst/>
            <a:rect l="l" t="t" r="r" b="b"/>
            <a:pathLst>
              <a:path w="265429" h="123189">
                <a:moveTo>
                  <a:pt x="192305" y="29123"/>
                </a:moveTo>
                <a:lnTo>
                  <a:pt x="0" y="111506"/>
                </a:lnTo>
                <a:lnTo>
                  <a:pt x="5079" y="123190"/>
                </a:lnTo>
                <a:lnTo>
                  <a:pt x="197322" y="40834"/>
                </a:lnTo>
                <a:lnTo>
                  <a:pt x="192305" y="29123"/>
                </a:lnTo>
                <a:close/>
              </a:path>
              <a:path w="265429" h="123189">
                <a:moveTo>
                  <a:pt x="248666" y="24130"/>
                </a:moveTo>
                <a:lnTo>
                  <a:pt x="203961" y="24130"/>
                </a:lnTo>
                <a:lnTo>
                  <a:pt x="209041" y="35814"/>
                </a:lnTo>
                <a:lnTo>
                  <a:pt x="197322" y="40834"/>
                </a:lnTo>
                <a:lnTo>
                  <a:pt x="209803" y="69977"/>
                </a:lnTo>
                <a:lnTo>
                  <a:pt x="248666" y="24130"/>
                </a:lnTo>
                <a:close/>
              </a:path>
              <a:path w="265429" h="123189">
                <a:moveTo>
                  <a:pt x="203961" y="24130"/>
                </a:moveTo>
                <a:lnTo>
                  <a:pt x="192305" y="29123"/>
                </a:lnTo>
                <a:lnTo>
                  <a:pt x="197322" y="40834"/>
                </a:lnTo>
                <a:lnTo>
                  <a:pt x="209041" y="35814"/>
                </a:lnTo>
                <a:lnTo>
                  <a:pt x="203961" y="24130"/>
                </a:lnTo>
                <a:close/>
              </a:path>
              <a:path w="265429" h="123189">
                <a:moveTo>
                  <a:pt x="179831" y="0"/>
                </a:moveTo>
                <a:lnTo>
                  <a:pt x="192305" y="29123"/>
                </a:lnTo>
                <a:lnTo>
                  <a:pt x="203961" y="24130"/>
                </a:lnTo>
                <a:lnTo>
                  <a:pt x="248666" y="24130"/>
                </a:lnTo>
                <a:lnTo>
                  <a:pt x="264922" y="4953"/>
                </a:lnTo>
                <a:lnTo>
                  <a:pt x="17983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446770" y="5262627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7902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028700"/>
            <a:ext cx="3753612" cy="4864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1" y="1024127"/>
            <a:ext cx="3758565" cy="4874260"/>
          </a:xfrm>
          <a:custGeom>
            <a:avLst/>
            <a:gdLst/>
            <a:ahLst/>
            <a:cxnLst/>
            <a:rect l="l" t="t" r="r" b="b"/>
            <a:pathLst>
              <a:path w="3758565" h="4874260">
                <a:moveTo>
                  <a:pt x="0" y="4873752"/>
                </a:moveTo>
                <a:lnTo>
                  <a:pt x="3758184" y="4873752"/>
                </a:lnTo>
                <a:lnTo>
                  <a:pt x="3758184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8197" y="0"/>
            <a:ext cx="5289803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362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91056" y="2828544"/>
            <a:ext cx="990600" cy="1170940"/>
          </a:xfrm>
          <a:custGeom>
            <a:avLst/>
            <a:gdLst/>
            <a:ahLst/>
            <a:cxnLst/>
            <a:rect l="l" t="t" r="r" b="b"/>
            <a:pathLst>
              <a:path w="990600" h="1170939">
                <a:moveTo>
                  <a:pt x="0" y="1170431"/>
                </a:moveTo>
                <a:lnTo>
                  <a:pt x="990600" y="1170431"/>
                </a:lnTo>
                <a:lnTo>
                  <a:pt x="990600" y="0"/>
                </a:lnTo>
                <a:lnTo>
                  <a:pt x="0" y="0"/>
                </a:lnTo>
                <a:lnTo>
                  <a:pt x="0" y="1170431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72511" y="0"/>
            <a:ext cx="2800350" cy="2838450"/>
          </a:xfrm>
          <a:custGeom>
            <a:avLst/>
            <a:gdLst/>
            <a:ahLst/>
            <a:cxnLst/>
            <a:rect l="l" t="t" r="r" b="b"/>
            <a:pathLst>
              <a:path w="2800350" h="2838450">
                <a:moveTo>
                  <a:pt x="0" y="2838450"/>
                </a:moveTo>
                <a:lnTo>
                  <a:pt x="2800350" y="0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81655" y="4009645"/>
            <a:ext cx="2800350" cy="2847975"/>
          </a:xfrm>
          <a:custGeom>
            <a:avLst/>
            <a:gdLst/>
            <a:ahLst/>
            <a:cxnLst/>
            <a:rect l="l" t="t" r="r" b="b"/>
            <a:pathLst>
              <a:path w="2800350" h="2847975">
                <a:moveTo>
                  <a:pt x="0" y="0"/>
                </a:moveTo>
                <a:lnTo>
                  <a:pt x="2800349" y="2847974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02740" y="57356"/>
            <a:ext cx="2014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0" dirty="0">
                <a:latin typeface="Arial"/>
                <a:cs typeface="Arial"/>
              </a:rPr>
              <a:t>C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057383" y="3994151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5">
                <a:moveTo>
                  <a:pt x="31720" y="156600"/>
                </a:moveTo>
                <a:lnTo>
                  <a:pt x="0" y="157606"/>
                </a:lnTo>
                <a:lnTo>
                  <a:pt x="40513" y="232663"/>
                </a:lnTo>
                <a:lnTo>
                  <a:pt x="69602" y="169291"/>
                </a:lnTo>
                <a:lnTo>
                  <a:pt x="32131" y="169291"/>
                </a:lnTo>
                <a:lnTo>
                  <a:pt x="31720" y="156600"/>
                </a:lnTo>
                <a:close/>
              </a:path>
              <a:path w="76200" h="233045">
                <a:moveTo>
                  <a:pt x="44420" y="156198"/>
                </a:moveTo>
                <a:lnTo>
                  <a:pt x="31720" y="156600"/>
                </a:lnTo>
                <a:lnTo>
                  <a:pt x="32131" y="169291"/>
                </a:lnTo>
                <a:lnTo>
                  <a:pt x="44831" y="168910"/>
                </a:lnTo>
                <a:lnTo>
                  <a:pt x="44420" y="156198"/>
                </a:lnTo>
                <a:close/>
              </a:path>
              <a:path w="76200" h="233045">
                <a:moveTo>
                  <a:pt x="76073" y="155194"/>
                </a:moveTo>
                <a:lnTo>
                  <a:pt x="44420" y="156198"/>
                </a:lnTo>
                <a:lnTo>
                  <a:pt x="44831" y="168910"/>
                </a:lnTo>
                <a:lnTo>
                  <a:pt x="32131" y="169291"/>
                </a:lnTo>
                <a:lnTo>
                  <a:pt x="69602" y="169291"/>
                </a:lnTo>
                <a:lnTo>
                  <a:pt x="76073" y="155194"/>
                </a:lnTo>
                <a:close/>
              </a:path>
              <a:path w="76200" h="233045">
                <a:moveTo>
                  <a:pt x="39370" y="0"/>
                </a:moveTo>
                <a:lnTo>
                  <a:pt x="26670" y="507"/>
                </a:lnTo>
                <a:lnTo>
                  <a:pt x="31720" y="156600"/>
                </a:lnTo>
                <a:lnTo>
                  <a:pt x="44420" y="156198"/>
                </a:lnTo>
                <a:lnTo>
                  <a:pt x="393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244331" y="3606039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20" dirty="0">
                <a:latin typeface="Calibri"/>
                <a:cs typeface="Calibri"/>
              </a:rPr>
              <a:t>Lam</a:t>
            </a:r>
            <a:r>
              <a:rPr spc="-5" dirty="0">
                <a:latin typeface="Calibri"/>
                <a:cs typeface="Calibri"/>
              </a:rPr>
              <a:t>ell</a:t>
            </a:r>
            <a:r>
              <a:rPr dirty="0">
                <a:latin typeface="Calibri"/>
                <a:cs typeface="Calibri"/>
              </a:rPr>
              <a:t>a-</a:t>
            </a:r>
            <a:r>
              <a:rPr spc="-5" dirty="0">
                <a:latin typeface="Calibri"/>
                <a:cs typeface="Calibri"/>
              </a:rPr>
              <a:t>li</a:t>
            </a:r>
            <a:r>
              <a:rPr spc="-75" dirty="0">
                <a:latin typeface="Calibri"/>
                <a:cs typeface="Calibri"/>
              </a:rPr>
              <a:t>k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uctu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051036" y="4939285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2" y="339217"/>
                </a:lnTo>
                <a:lnTo>
                  <a:pt x="124714" y="335407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6" y="0"/>
                </a:moveTo>
                <a:lnTo>
                  <a:pt x="0" y="84074"/>
                </a:lnTo>
                <a:lnTo>
                  <a:pt x="30324" y="74653"/>
                </a:lnTo>
                <a:lnTo>
                  <a:pt x="26543" y="62484"/>
                </a:lnTo>
                <a:lnTo>
                  <a:pt x="38608" y="58801"/>
                </a:lnTo>
                <a:lnTo>
                  <a:pt x="70208" y="58801"/>
                </a:lnTo>
                <a:lnTo>
                  <a:pt x="13716" y="0"/>
                </a:lnTo>
                <a:close/>
              </a:path>
              <a:path w="125095" h="339725">
                <a:moveTo>
                  <a:pt x="38608" y="58801"/>
                </a:moveTo>
                <a:lnTo>
                  <a:pt x="26543" y="62484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8" y="58801"/>
                </a:lnTo>
                <a:close/>
              </a:path>
              <a:path w="125095" h="339725">
                <a:moveTo>
                  <a:pt x="70208" y="58801"/>
                </a:moveTo>
                <a:lnTo>
                  <a:pt x="38608" y="58801"/>
                </a:lnTo>
                <a:lnTo>
                  <a:pt x="42377" y="70909"/>
                </a:lnTo>
                <a:lnTo>
                  <a:pt x="72771" y="61468"/>
                </a:lnTo>
                <a:lnTo>
                  <a:pt x="70208" y="5880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24597" y="5382768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720706" y="5643283"/>
            <a:ext cx="213360" cy="368300"/>
          </a:xfrm>
          <a:custGeom>
            <a:avLst/>
            <a:gdLst/>
            <a:ahLst/>
            <a:cxnLst/>
            <a:rect l="l" t="t" r="r" b="b"/>
            <a:pathLst>
              <a:path w="213359" h="368300">
                <a:moveTo>
                  <a:pt x="169615" y="304785"/>
                </a:moveTo>
                <a:lnTo>
                  <a:pt x="141986" y="320484"/>
                </a:lnTo>
                <a:lnTo>
                  <a:pt x="212851" y="367893"/>
                </a:lnTo>
                <a:lnTo>
                  <a:pt x="210054" y="315836"/>
                </a:lnTo>
                <a:lnTo>
                  <a:pt x="175895" y="315836"/>
                </a:lnTo>
                <a:lnTo>
                  <a:pt x="169615" y="304785"/>
                </a:lnTo>
                <a:close/>
              </a:path>
              <a:path w="213359" h="368300">
                <a:moveTo>
                  <a:pt x="180664" y="298507"/>
                </a:moveTo>
                <a:lnTo>
                  <a:pt x="169615" y="304785"/>
                </a:lnTo>
                <a:lnTo>
                  <a:pt x="175895" y="315836"/>
                </a:lnTo>
                <a:lnTo>
                  <a:pt x="186944" y="309549"/>
                </a:lnTo>
                <a:lnTo>
                  <a:pt x="180664" y="298507"/>
                </a:lnTo>
                <a:close/>
              </a:path>
              <a:path w="213359" h="368300">
                <a:moveTo>
                  <a:pt x="208279" y="282816"/>
                </a:moveTo>
                <a:lnTo>
                  <a:pt x="180664" y="298507"/>
                </a:lnTo>
                <a:lnTo>
                  <a:pt x="186944" y="309549"/>
                </a:lnTo>
                <a:lnTo>
                  <a:pt x="175895" y="315836"/>
                </a:lnTo>
                <a:lnTo>
                  <a:pt x="210054" y="315836"/>
                </a:lnTo>
                <a:lnTo>
                  <a:pt x="208279" y="282816"/>
                </a:lnTo>
                <a:close/>
              </a:path>
              <a:path w="213359" h="368300">
                <a:moveTo>
                  <a:pt x="10922" y="0"/>
                </a:moveTo>
                <a:lnTo>
                  <a:pt x="0" y="6273"/>
                </a:lnTo>
                <a:lnTo>
                  <a:pt x="169615" y="304785"/>
                </a:lnTo>
                <a:lnTo>
                  <a:pt x="180664" y="298507"/>
                </a:lnTo>
                <a:lnTo>
                  <a:pt x="109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5606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18789" y="0"/>
            <a:ext cx="6649211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4216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02740" y="57356"/>
            <a:ext cx="2014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10" dirty="0">
                <a:latin typeface="Arial"/>
                <a:cs typeface="Arial"/>
              </a:rPr>
              <a:t>D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877300" y="5568697"/>
            <a:ext cx="177800" cy="258445"/>
          </a:xfrm>
          <a:custGeom>
            <a:avLst/>
            <a:gdLst/>
            <a:ahLst/>
            <a:cxnLst/>
            <a:rect l="l" t="t" r="r" b="b"/>
            <a:pathLst>
              <a:path w="177800" h="258445">
                <a:moveTo>
                  <a:pt x="48007" y="59552"/>
                </a:moveTo>
                <a:lnTo>
                  <a:pt x="37474" y="66677"/>
                </a:lnTo>
                <a:lnTo>
                  <a:pt x="167131" y="258394"/>
                </a:lnTo>
                <a:lnTo>
                  <a:pt x="177673" y="251269"/>
                </a:lnTo>
                <a:lnTo>
                  <a:pt x="48007" y="59552"/>
                </a:lnTo>
                <a:close/>
              </a:path>
              <a:path w="177800" h="258445">
                <a:moveTo>
                  <a:pt x="0" y="0"/>
                </a:moveTo>
                <a:lnTo>
                  <a:pt x="11175" y="84467"/>
                </a:lnTo>
                <a:lnTo>
                  <a:pt x="37474" y="66677"/>
                </a:lnTo>
                <a:lnTo>
                  <a:pt x="30352" y="56146"/>
                </a:lnTo>
                <a:lnTo>
                  <a:pt x="40894" y="49034"/>
                </a:lnTo>
                <a:lnTo>
                  <a:pt x="63556" y="49034"/>
                </a:lnTo>
                <a:lnTo>
                  <a:pt x="74295" y="41770"/>
                </a:lnTo>
                <a:lnTo>
                  <a:pt x="0" y="0"/>
                </a:lnTo>
                <a:close/>
              </a:path>
              <a:path w="177800" h="258445">
                <a:moveTo>
                  <a:pt x="40894" y="49034"/>
                </a:moveTo>
                <a:lnTo>
                  <a:pt x="30352" y="56146"/>
                </a:lnTo>
                <a:lnTo>
                  <a:pt x="37474" y="66677"/>
                </a:lnTo>
                <a:lnTo>
                  <a:pt x="48007" y="59552"/>
                </a:lnTo>
                <a:lnTo>
                  <a:pt x="40894" y="49034"/>
                </a:lnTo>
                <a:close/>
              </a:path>
              <a:path w="177800" h="258445">
                <a:moveTo>
                  <a:pt x="63556" y="49034"/>
                </a:moveTo>
                <a:lnTo>
                  <a:pt x="40894" y="49034"/>
                </a:lnTo>
                <a:lnTo>
                  <a:pt x="48007" y="59552"/>
                </a:lnTo>
                <a:lnTo>
                  <a:pt x="63556" y="4903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57440" y="4294379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5">
                <a:moveTo>
                  <a:pt x="31720" y="156602"/>
                </a:moveTo>
                <a:lnTo>
                  <a:pt x="0" y="157607"/>
                </a:lnTo>
                <a:lnTo>
                  <a:pt x="40512" y="232664"/>
                </a:lnTo>
                <a:lnTo>
                  <a:pt x="69706" y="169291"/>
                </a:lnTo>
                <a:lnTo>
                  <a:pt x="32131" y="169291"/>
                </a:lnTo>
                <a:lnTo>
                  <a:pt x="31720" y="156602"/>
                </a:lnTo>
                <a:close/>
              </a:path>
              <a:path w="76200" h="233045">
                <a:moveTo>
                  <a:pt x="44420" y="156200"/>
                </a:moveTo>
                <a:lnTo>
                  <a:pt x="31720" y="156602"/>
                </a:lnTo>
                <a:lnTo>
                  <a:pt x="32131" y="169291"/>
                </a:lnTo>
                <a:lnTo>
                  <a:pt x="44831" y="168910"/>
                </a:lnTo>
                <a:lnTo>
                  <a:pt x="44420" y="156200"/>
                </a:lnTo>
                <a:close/>
              </a:path>
              <a:path w="76200" h="233045">
                <a:moveTo>
                  <a:pt x="76200" y="155194"/>
                </a:moveTo>
                <a:lnTo>
                  <a:pt x="44420" y="156200"/>
                </a:lnTo>
                <a:lnTo>
                  <a:pt x="44831" y="168910"/>
                </a:lnTo>
                <a:lnTo>
                  <a:pt x="32131" y="169291"/>
                </a:lnTo>
                <a:lnTo>
                  <a:pt x="69706" y="169291"/>
                </a:lnTo>
                <a:lnTo>
                  <a:pt x="76200" y="155194"/>
                </a:lnTo>
                <a:close/>
              </a:path>
              <a:path w="76200" h="233045">
                <a:moveTo>
                  <a:pt x="39370" y="0"/>
                </a:moveTo>
                <a:lnTo>
                  <a:pt x="26670" y="508"/>
                </a:lnTo>
                <a:lnTo>
                  <a:pt x="31720" y="156602"/>
                </a:lnTo>
                <a:lnTo>
                  <a:pt x="44420" y="156200"/>
                </a:lnTo>
                <a:lnTo>
                  <a:pt x="393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43117" y="3905403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>
                <a:latin typeface="Calibri"/>
                <a:cs typeface="Calibri"/>
              </a:rPr>
              <a:t>Lamell</a:t>
            </a:r>
            <a:r>
              <a:rPr dirty="0">
                <a:latin typeface="Calibri"/>
                <a:cs typeface="Calibri"/>
              </a:rPr>
              <a:t>a-</a:t>
            </a:r>
            <a:r>
              <a:rPr spc="-10" dirty="0">
                <a:latin typeface="Calibri"/>
                <a:cs typeface="Calibri"/>
              </a:rPr>
              <a:t>li</a:t>
            </a:r>
            <a:r>
              <a:rPr spc="-65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66204" y="2712721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2" y="339216"/>
                </a:lnTo>
                <a:lnTo>
                  <a:pt x="124713" y="335406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6" y="0"/>
                </a:moveTo>
                <a:lnTo>
                  <a:pt x="0" y="84074"/>
                </a:lnTo>
                <a:lnTo>
                  <a:pt x="30324" y="74653"/>
                </a:lnTo>
                <a:lnTo>
                  <a:pt x="26543" y="62483"/>
                </a:lnTo>
                <a:lnTo>
                  <a:pt x="38608" y="58800"/>
                </a:lnTo>
                <a:lnTo>
                  <a:pt x="70208" y="58800"/>
                </a:lnTo>
                <a:lnTo>
                  <a:pt x="13716" y="0"/>
                </a:lnTo>
                <a:close/>
              </a:path>
              <a:path w="125095" h="339725">
                <a:moveTo>
                  <a:pt x="38608" y="58800"/>
                </a:moveTo>
                <a:lnTo>
                  <a:pt x="26543" y="62483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8" y="58800"/>
                </a:lnTo>
                <a:close/>
              </a:path>
              <a:path w="125095" h="339725">
                <a:moveTo>
                  <a:pt x="70208" y="58800"/>
                </a:moveTo>
                <a:lnTo>
                  <a:pt x="38608" y="58800"/>
                </a:lnTo>
                <a:lnTo>
                  <a:pt x="42377" y="70909"/>
                </a:lnTo>
                <a:lnTo>
                  <a:pt x="72771" y="61467"/>
                </a:lnTo>
                <a:lnTo>
                  <a:pt x="70208" y="58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565139" y="3088768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868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17264" y="1"/>
            <a:ext cx="6650736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2692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3811" y="1981200"/>
            <a:ext cx="2354580" cy="2429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39241" y="1976627"/>
            <a:ext cx="2364105" cy="2438400"/>
          </a:xfrm>
          <a:custGeom>
            <a:avLst/>
            <a:gdLst/>
            <a:ahLst/>
            <a:cxnLst/>
            <a:rect l="l" t="t" r="r" b="b"/>
            <a:pathLst>
              <a:path w="2364105" h="2438400">
                <a:moveTo>
                  <a:pt x="0" y="2438400"/>
                </a:moveTo>
                <a:lnTo>
                  <a:pt x="2363724" y="2438400"/>
                </a:lnTo>
                <a:lnTo>
                  <a:pt x="2363724" y="0"/>
                </a:lnTo>
                <a:lnTo>
                  <a:pt x="0" y="0"/>
                </a:lnTo>
                <a:lnTo>
                  <a:pt x="0" y="2438400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24100" y="3247645"/>
            <a:ext cx="914400" cy="894715"/>
          </a:xfrm>
          <a:custGeom>
            <a:avLst/>
            <a:gdLst/>
            <a:ahLst/>
            <a:cxnLst/>
            <a:rect l="l" t="t" r="r" b="b"/>
            <a:pathLst>
              <a:path w="914400" h="894714">
                <a:moveTo>
                  <a:pt x="0" y="894587"/>
                </a:moveTo>
                <a:lnTo>
                  <a:pt x="914400" y="894587"/>
                </a:lnTo>
                <a:lnTo>
                  <a:pt x="914400" y="0"/>
                </a:lnTo>
                <a:lnTo>
                  <a:pt x="0" y="0"/>
                </a:lnTo>
                <a:lnTo>
                  <a:pt x="0" y="894587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29356" y="1"/>
            <a:ext cx="790575" cy="3248025"/>
          </a:xfrm>
          <a:custGeom>
            <a:avLst/>
            <a:gdLst/>
            <a:ahLst/>
            <a:cxnLst/>
            <a:rect l="l" t="t" r="r" b="b"/>
            <a:pathLst>
              <a:path w="790575" h="3248025">
                <a:moveTo>
                  <a:pt x="0" y="3248025"/>
                </a:moveTo>
                <a:lnTo>
                  <a:pt x="790575" y="0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9355" y="4143756"/>
            <a:ext cx="800100" cy="2714625"/>
          </a:xfrm>
          <a:custGeom>
            <a:avLst/>
            <a:gdLst/>
            <a:ahLst/>
            <a:cxnLst/>
            <a:rect l="l" t="t" r="r" b="b"/>
            <a:pathLst>
              <a:path w="800100" h="2714625">
                <a:moveTo>
                  <a:pt x="0" y="0"/>
                </a:moveTo>
                <a:lnTo>
                  <a:pt x="799986" y="2714240"/>
                </a:lnTo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02740" y="57356"/>
            <a:ext cx="200723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(E).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902703" y="2683511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4">
                <a:moveTo>
                  <a:pt x="31720" y="156602"/>
                </a:moveTo>
                <a:lnTo>
                  <a:pt x="0" y="157606"/>
                </a:lnTo>
                <a:lnTo>
                  <a:pt x="40512" y="232663"/>
                </a:lnTo>
                <a:lnTo>
                  <a:pt x="69706" y="169290"/>
                </a:lnTo>
                <a:lnTo>
                  <a:pt x="32131" y="169290"/>
                </a:lnTo>
                <a:lnTo>
                  <a:pt x="31720" y="156602"/>
                </a:lnTo>
                <a:close/>
              </a:path>
              <a:path w="76200" h="233044">
                <a:moveTo>
                  <a:pt x="44420" y="156200"/>
                </a:moveTo>
                <a:lnTo>
                  <a:pt x="31720" y="156602"/>
                </a:lnTo>
                <a:lnTo>
                  <a:pt x="32131" y="169290"/>
                </a:lnTo>
                <a:lnTo>
                  <a:pt x="44831" y="168910"/>
                </a:lnTo>
                <a:lnTo>
                  <a:pt x="44420" y="156200"/>
                </a:lnTo>
                <a:close/>
              </a:path>
              <a:path w="76200" h="233044">
                <a:moveTo>
                  <a:pt x="76200" y="155193"/>
                </a:moveTo>
                <a:lnTo>
                  <a:pt x="44420" y="156200"/>
                </a:lnTo>
                <a:lnTo>
                  <a:pt x="44831" y="168910"/>
                </a:lnTo>
                <a:lnTo>
                  <a:pt x="32131" y="169290"/>
                </a:lnTo>
                <a:lnTo>
                  <a:pt x="69706" y="169290"/>
                </a:lnTo>
                <a:lnTo>
                  <a:pt x="76200" y="155193"/>
                </a:lnTo>
                <a:close/>
              </a:path>
              <a:path w="76200" h="233044">
                <a:moveTo>
                  <a:pt x="39370" y="0"/>
                </a:moveTo>
                <a:lnTo>
                  <a:pt x="26670" y="507"/>
                </a:lnTo>
                <a:lnTo>
                  <a:pt x="31720" y="156602"/>
                </a:lnTo>
                <a:lnTo>
                  <a:pt x="44420" y="156200"/>
                </a:lnTo>
                <a:lnTo>
                  <a:pt x="393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88382" y="2293646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>
                <a:latin typeface="Calibri"/>
                <a:cs typeface="Calibri"/>
              </a:rPr>
              <a:t>Lamell</a:t>
            </a:r>
            <a:r>
              <a:rPr dirty="0">
                <a:latin typeface="Calibri"/>
                <a:cs typeface="Calibri"/>
              </a:rPr>
              <a:t>a-</a:t>
            </a:r>
            <a:r>
              <a:rPr spc="-10" dirty="0">
                <a:latin typeface="Calibri"/>
                <a:cs typeface="Calibri"/>
              </a:rPr>
              <a:t>li</a:t>
            </a:r>
            <a:r>
              <a:rPr spc="-65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94833" y="3627121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1" y="339216"/>
                </a:lnTo>
                <a:lnTo>
                  <a:pt x="124713" y="335406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5" y="0"/>
                </a:moveTo>
                <a:lnTo>
                  <a:pt x="0" y="84073"/>
                </a:lnTo>
                <a:lnTo>
                  <a:pt x="30324" y="74653"/>
                </a:lnTo>
                <a:lnTo>
                  <a:pt x="26542" y="62483"/>
                </a:lnTo>
                <a:lnTo>
                  <a:pt x="38607" y="58800"/>
                </a:lnTo>
                <a:lnTo>
                  <a:pt x="70208" y="58800"/>
                </a:lnTo>
                <a:lnTo>
                  <a:pt x="13715" y="0"/>
                </a:lnTo>
                <a:close/>
              </a:path>
              <a:path w="125095" h="339725">
                <a:moveTo>
                  <a:pt x="38607" y="58800"/>
                </a:moveTo>
                <a:lnTo>
                  <a:pt x="26542" y="62483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7" y="58800"/>
                </a:lnTo>
                <a:close/>
              </a:path>
              <a:path w="125095" h="339725">
                <a:moveTo>
                  <a:pt x="70208" y="58800"/>
                </a:moveTo>
                <a:lnTo>
                  <a:pt x="38607" y="58800"/>
                </a:lnTo>
                <a:lnTo>
                  <a:pt x="42377" y="70909"/>
                </a:lnTo>
                <a:lnTo>
                  <a:pt x="72770" y="61467"/>
                </a:lnTo>
                <a:lnTo>
                  <a:pt x="70208" y="58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668774" y="4070859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7480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2740" y="57356"/>
            <a:ext cx="19983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</a:t>
            </a:r>
            <a:r>
              <a:rPr sz="1200" b="1" spc="-5" dirty="0">
                <a:latin typeface="Arial"/>
                <a:cs typeface="Arial"/>
              </a:rPr>
              <a:t>F</a:t>
            </a:r>
            <a:r>
              <a:rPr sz="1200" b="1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41744" y="2054099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4">
                <a:moveTo>
                  <a:pt x="31720" y="156602"/>
                </a:moveTo>
                <a:lnTo>
                  <a:pt x="0" y="157606"/>
                </a:lnTo>
                <a:lnTo>
                  <a:pt x="40512" y="232663"/>
                </a:lnTo>
                <a:lnTo>
                  <a:pt x="69706" y="169290"/>
                </a:lnTo>
                <a:lnTo>
                  <a:pt x="32130" y="169290"/>
                </a:lnTo>
                <a:lnTo>
                  <a:pt x="31720" y="156602"/>
                </a:lnTo>
                <a:close/>
              </a:path>
              <a:path w="76200" h="233044">
                <a:moveTo>
                  <a:pt x="44420" y="156200"/>
                </a:moveTo>
                <a:lnTo>
                  <a:pt x="31720" y="156602"/>
                </a:lnTo>
                <a:lnTo>
                  <a:pt x="32130" y="169290"/>
                </a:lnTo>
                <a:lnTo>
                  <a:pt x="44830" y="168910"/>
                </a:lnTo>
                <a:lnTo>
                  <a:pt x="44420" y="156200"/>
                </a:lnTo>
                <a:close/>
              </a:path>
              <a:path w="76200" h="233044">
                <a:moveTo>
                  <a:pt x="76200" y="155193"/>
                </a:moveTo>
                <a:lnTo>
                  <a:pt x="44420" y="156200"/>
                </a:lnTo>
                <a:lnTo>
                  <a:pt x="44830" y="168910"/>
                </a:lnTo>
                <a:lnTo>
                  <a:pt x="32130" y="169290"/>
                </a:lnTo>
                <a:lnTo>
                  <a:pt x="69706" y="169290"/>
                </a:lnTo>
                <a:lnTo>
                  <a:pt x="76200" y="155193"/>
                </a:lnTo>
                <a:close/>
              </a:path>
              <a:path w="76200" h="233044">
                <a:moveTo>
                  <a:pt x="39369" y="0"/>
                </a:moveTo>
                <a:lnTo>
                  <a:pt x="26669" y="507"/>
                </a:lnTo>
                <a:lnTo>
                  <a:pt x="31720" y="156602"/>
                </a:lnTo>
                <a:lnTo>
                  <a:pt x="44420" y="156200"/>
                </a:lnTo>
                <a:lnTo>
                  <a:pt x="393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28105" y="1844295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20" dirty="0">
                <a:latin typeface="Calibri"/>
                <a:cs typeface="Calibri"/>
              </a:rPr>
              <a:t>Lam</a:t>
            </a:r>
            <a:r>
              <a:rPr spc="-5" dirty="0">
                <a:latin typeface="Calibri"/>
                <a:cs typeface="Calibri"/>
              </a:rPr>
              <a:t>ell</a:t>
            </a:r>
            <a:r>
              <a:rPr dirty="0">
                <a:latin typeface="Calibri"/>
                <a:cs typeface="Calibri"/>
              </a:rPr>
              <a:t>a-</a:t>
            </a:r>
            <a:r>
              <a:rPr spc="-5" dirty="0">
                <a:latin typeface="Calibri"/>
                <a:cs typeface="Calibri"/>
              </a:rPr>
              <a:t>li</a:t>
            </a:r>
            <a:r>
              <a:rPr spc="-75" dirty="0">
                <a:latin typeface="Calibri"/>
                <a:cs typeface="Calibri"/>
              </a:rPr>
              <a:t>k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uctu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53656" y="4962145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2" y="339216"/>
                </a:lnTo>
                <a:lnTo>
                  <a:pt x="124714" y="335406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6" y="0"/>
                </a:moveTo>
                <a:lnTo>
                  <a:pt x="0" y="84073"/>
                </a:lnTo>
                <a:lnTo>
                  <a:pt x="30324" y="74653"/>
                </a:lnTo>
                <a:lnTo>
                  <a:pt x="26543" y="62483"/>
                </a:lnTo>
                <a:lnTo>
                  <a:pt x="38608" y="58800"/>
                </a:lnTo>
                <a:lnTo>
                  <a:pt x="70208" y="58800"/>
                </a:lnTo>
                <a:lnTo>
                  <a:pt x="13716" y="0"/>
                </a:lnTo>
                <a:close/>
              </a:path>
              <a:path w="125095" h="339725">
                <a:moveTo>
                  <a:pt x="38608" y="58800"/>
                </a:moveTo>
                <a:lnTo>
                  <a:pt x="26543" y="62483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8" y="58800"/>
                </a:lnTo>
                <a:close/>
              </a:path>
              <a:path w="125095" h="339725">
                <a:moveTo>
                  <a:pt x="70208" y="58800"/>
                </a:moveTo>
                <a:lnTo>
                  <a:pt x="38608" y="58800"/>
                </a:lnTo>
                <a:lnTo>
                  <a:pt x="42377" y="70909"/>
                </a:lnTo>
                <a:lnTo>
                  <a:pt x="72771" y="61467"/>
                </a:lnTo>
                <a:lnTo>
                  <a:pt x="70208" y="58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28106" y="5405273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3029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17264" y="1"/>
            <a:ext cx="6650736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4216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02740" y="57356"/>
            <a:ext cx="202374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Supplemen</a:t>
            </a:r>
            <a:r>
              <a:rPr sz="1200" b="1" spc="-5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ary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Figure </a:t>
            </a:r>
            <a:r>
              <a:rPr sz="1200" b="1" spc="5" dirty="0">
                <a:latin typeface="Arial"/>
                <a:cs typeface="Arial"/>
              </a:rPr>
              <a:t>2</a:t>
            </a:r>
            <a:r>
              <a:rPr sz="1200" b="1" dirty="0">
                <a:latin typeface="Arial"/>
                <a:cs typeface="Arial"/>
              </a:rPr>
              <a:t>(G</a:t>
            </a:r>
            <a:r>
              <a:rPr sz="1200" b="1" spc="-5" dirty="0">
                <a:latin typeface="Arial"/>
                <a:cs typeface="Arial"/>
              </a:rPr>
              <a:t>)</a:t>
            </a:r>
            <a:r>
              <a:rPr sz="1200" b="1" dirty="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400795" y="4893310"/>
            <a:ext cx="76200" cy="233045"/>
          </a:xfrm>
          <a:custGeom>
            <a:avLst/>
            <a:gdLst/>
            <a:ahLst/>
            <a:cxnLst/>
            <a:rect l="l" t="t" r="r" b="b"/>
            <a:pathLst>
              <a:path w="76200" h="233045">
                <a:moveTo>
                  <a:pt x="31720" y="156600"/>
                </a:moveTo>
                <a:lnTo>
                  <a:pt x="0" y="157606"/>
                </a:lnTo>
                <a:lnTo>
                  <a:pt x="40512" y="232663"/>
                </a:lnTo>
                <a:lnTo>
                  <a:pt x="69602" y="169290"/>
                </a:lnTo>
                <a:lnTo>
                  <a:pt x="32130" y="169290"/>
                </a:lnTo>
                <a:lnTo>
                  <a:pt x="31720" y="156600"/>
                </a:lnTo>
                <a:close/>
              </a:path>
              <a:path w="76200" h="233045">
                <a:moveTo>
                  <a:pt x="44420" y="156198"/>
                </a:moveTo>
                <a:lnTo>
                  <a:pt x="31720" y="156600"/>
                </a:lnTo>
                <a:lnTo>
                  <a:pt x="32130" y="169290"/>
                </a:lnTo>
                <a:lnTo>
                  <a:pt x="44830" y="168909"/>
                </a:lnTo>
                <a:lnTo>
                  <a:pt x="44420" y="156198"/>
                </a:lnTo>
                <a:close/>
              </a:path>
              <a:path w="76200" h="233045">
                <a:moveTo>
                  <a:pt x="76073" y="155194"/>
                </a:moveTo>
                <a:lnTo>
                  <a:pt x="44420" y="156198"/>
                </a:lnTo>
                <a:lnTo>
                  <a:pt x="44830" y="168909"/>
                </a:lnTo>
                <a:lnTo>
                  <a:pt x="32130" y="169290"/>
                </a:lnTo>
                <a:lnTo>
                  <a:pt x="69602" y="169290"/>
                </a:lnTo>
                <a:lnTo>
                  <a:pt x="76073" y="155194"/>
                </a:lnTo>
                <a:close/>
              </a:path>
              <a:path w="76200" h="233045">
                <a:moveTo>
                  <a:pt x="39370" y="0"/>
                </a:moveTo>
                <a:lnTo>
                  <a:pt x="26670" y="507"/>
                </a:lnTo>
                <a:lnTo>
                  <a:pt x="31720" y="156600"/>
                </a:lnTo>
                <a:lnTo>
                  <a:pt x="44420" y="156198"/>
                </a:lnTo>
                <a:lnTo>
                  <a:pt x="393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329932" y="4475608"/>
            <a:ext cx="21158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20" dirty="0">
                <a:latin typeface="Calibri"/>
                <a:cs typeface="Calibri"/>
              </a:rPr>
              <a:t>Lam</a:t>
            </a:r>
            <a:r>
              <a:rPr spc="-5" dirty="0">
                <a:latin typeface="Calibri"/>
                <a:cs typeface="Calibri"/>
              </a:rPr>
              <a:t>ell</a:t>
            </a:r>
            <a:r>
              <a:rPr dirty="0">
                <a:latin typeface="Calibri"/>
                <a:cs typeface="Calibri"/>
              </a:rPr>
              <a:t>a-</a:t>
            </a:r>
            <a:r>
              <a:rPr spc="-5" dirty="0">
                <a:latin typeface="Calibri"/>
                <a:cs typeface="Calibri"/>
              </a:rPr>
              <a:t>li</a:t>
            </a:r>
            <a:r>
              <a:rPr spc="-75" dirty="0">
                <a:latin typeface="Calibri"/>
                <a:cs typeface="Calibri"/>
              </a:rPr>
              <a:t>k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uctu</a:t>
            </a:r>
            <a:r>
              <a:rPr spc="-25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es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942577" y="426720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2" y="339216"/>
                </a:lnTo>
                <a:lnTo>
                  <a:pt x="124714" y="335406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6" y="0"/>
                </a:moveTo>
                <a:lnTo>
                  <a:pt x="0" y="84074"/>
                </a:lnTo>
                <a:lnTo>
                  <a:pt x="30324" y="74653"/>
                </a:lnTo>
                <a:lnTo>
                  <a:pt x="26543" y="62483"/>
                </a:lnTo>
                <a:lnTo>
                  <a:pt x="38607" y="58800"/>
                </a:lnTo>
                <a:lnTo>
                  <a:pt x="70208" y="58800"/>
                </a:lnTo>
                <a:lnTo>
                  <a:pt x="13716" y="0"/>
                </a:lnTo>
                <a:close/>
              </a:path>
              <a:path w="125095" h="339725">
                <a:moveTo>
                  <a:pt x="38607" y="58800"/>
                </a:moveTo>
                <a:lnTo>
                  <a:pt x="26543" y="62483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7" y="58800"/>
                </a:lnTo>
                <a:close/>
              </a:path>
              <a:path w="125095" h="339725">
                <a:moveTo>
                  <a:pt x="70208" y="58800"/>
                </a:moveTo>
                <a:lnTo>
                  <a:pt x="38607" y="58800"/>
                </a:lnTo>
                <a:lnTo>
                  <a:pt x="42377" y="70909"/>
                </a:lnTo>
                <a:lnTo>
                  <a:pt x="72771" y="61467"/>
                </a:lnTo>
                <a:lnTo>
                  <a:pt x="70208" y="58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442454" y="981964"/>
            <a:ext cx="20580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10" dirty="0">
                <a:latin typeface="Calibri"/>
                <a:cs typeface="Calibri"/>
              </a:rPr>
              <a:t>Ac</a:t>
            </a:r>
            <a:r>
              <a:rPr spc="-20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um</a:t>
            </a:r>
            <a:r>
              <a:rPr spc="5"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spc="-1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t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f </a:t>
            </a:r>
            <a:r>
              <a:rPr spc="-15" dirty="0">
                <a:latin typeface="Calibri"/>
                <a:cs typeface="Calibri"/>
              </a:rPr>
              <a:t>E171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73796" y="473963"/>
            <a:ext cx="372745" cy="205740"/>
          </a:xfrm>
          <a:custGeom>
            <a:avLst/>
            <a:gdLst/>
            <a:ahLst/>
            <a:cxnLst/>
            <a:rect l="l" t="t" r="r" b="b"/>
            <a:pathLst>
              <a:path w="372745" h="205740">
                <a:moveTo>
                  <a:pt x="302773" y="30675"/>
                </a:moveTo>
                <a:lnTo>
                  <a:pt x="0" y="194310"/>
                </a:lnTo>
                <a:lnTo>
                  <a:pt x="6096" y="205486"/>
                </a:lnTo>
                <a:lnTo>
                  <a:pt x="308792" y="41826"/>
                </a:lnTo>
                <a:lnTo>
                  <a:pt x="302773" y="30675"/>
                </a:lnTo>
                <a:close/>
              </a:path>
              <a:path w="372745" h="205740">
                <a:moveTo>
                  <a:pt x="355466" y="24637"/>
                </a:moveTo>
                <a:lnTo>
                  <a:pt x="313944" y="24637"/>
                </a:lnTo>
                <a:lnTo>
                  <a:pt x="319912" y="35813"/>
                </a:lnTo>
                <a:lnTo>
                  <a:pt x="308792" y="41826"/>
                </a:lnTo>
                <a:lnTo>
                  <a:pt x="323850" y="69723"/>
                </a:lnTo>
                <a:lnTo>
                  <a:pt x="355466" y="24637"/>
                </a:lnTo>
                <a:close/>
              </a:path>
              <a:path w="372745" h="205740">
                <a:moveTo>
                  <a:pt x="313944" y="24637"/>
                </a:moveTo>
                <a:lnTo>
                  <a:pt x="302773" y="30675"/>
                </a:lnTo>
                <a:lnTo>
                  <a:pt x="308792" y="41826"/>
                </a:lnTo>
                <a:lnTo>
                  <a:pt x="319912" y="35813"/>
                </a:lnTo>
                <a:lnTo>
                  <a:pt x="313944" y="24637"/>
                </a:lnTo>
                <a:close/>
              </a:path>
              <a:path w="372745" h="205740">
                <a:moveTo>
                  <a:pt x="372745" y="0"/>
                </a:moveTo>
                <a:lnTo>
                  <a:pt x="287654" y="2666"/>
                </a:lnTo>
                <a:lnTo>
                  <a:pt x="302773" y="30675"/>
                </a:lnTo>
                <a:lnTo>
                  <a:pt x="313944" y="24637"/>
                </a:lnTo>
                <a:lnTo>
                  <a:pt x="355466" y="24637"/>
                </a:lnTo>
                <a:lnTo>
                  <a:pt x="37274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70092" y="4971289"/>
            <a:ext cx="125095" cy="339725"/>
          </a:xfrm>
          <a:custGeom>
            <a:avLst/>
            <a:gdLst/>
            <a:ahLst/>
            <a:cxnLst/>
            <a:rect l="l" t="t" r="r" b="b"/>
            <a:pathLst>
              <a:path w="125095" h="339725">
                <a:moveTo>
                  <a:pt x="42377" y="70909"/>
                </a:moveTo>
                <a:lnTo>
                  <a:pt x="30324" y="74653"/>
                </a:lnTo>
                <a:lnTo>
                  <a:pt x="112522" y="339217"/>
                </a:lnTo>
                <a:lnTo>
                  <a:pt x="124713" y="335406"/>
                </a:lnTo>
                <a:lnTo>
                  <a:pt x="42377" y="70909"/>
                </a:lnTo>
                <a:close/>
              </a:path>
              <a:path w="125095" h="339725">
                <a:moveTo>
                  <a:pt x="13716" y="0"/>
                </a:moveTo>
                <a:lnTo>
                  <a:pt x="0" y="84074"/>
                </a:lnTo>
                <a:lnTo>
                  <a:pt x="30324" y="74653"/>
                </a:lnTo>
                <a:lnTo>
                  <a:pt x="26543" y="62484"/>
                </a:lnTo>
                <a:lnTo>
                  <a:pt x="38608" y="58800"/>
                </a:lnTo>
                <a:lnTo>
                  <a:pt x="70208" y="58800"/>
                </a:lnTo>
                <a:lnTo>
                  <a:pt x="13716" y="0"/>
                </a:lnTo>
                <a:close/>
              </a:path>
              <a:path w="125095" h="339725">
                <a:moveTo>
                  <a:pt x="38608" y="58800"/>
                </a:moveTo>
                <a:lnTo>
                  <a:pt x="26543" y="62484"/>
                </a:lnTo>
                <a:lnTo>
                  <a:pt x="30324" y="74653"/>
                </a:lnTo>
                <a:lnTo>
                  <a:pt x="42377" y="70909"/>
                </a:lnTo>
                <a:lnTo>
                  <a:pt x="38608" y="58800"/>
                </a:lnTo>
                <a:close/>
              </a:path>
              <a:path w="125095" h="339725">
                <a:moveTo>
                  <a:pt x="70208" y="58800"/>
                </a:moveTo>
                <a:lnTo>
                  <a:pt x="38608" y="58800"/>
                </a:lnTo>
                <a:lnTo>
                  <a:pt x="42377" y="70909"/>
                </a:lnTo>
                <a:lnTo>
                  <a:pt x="72771" y="61468"/>
                </a:lnTo>
                <a:lnTo>
                  <a:pt x="70208" y="58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630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61428" y="4307301"/>
            <a:ext cx="34925" cy="43180"/>
          </a:xfrm>
          <a:custGeom>
            <a:avLst/>
            <a:gdLst/>
            <a:ahLst/>
            <a:cxnLst/>
            <a:rect l="l" t="t" r="r" b="b"/>
            <a:pathLst>
              <a:path w="34925" h="43179">
                <a:moveTo>
                  <a:pt x="0" y="21431"/>
                </a:moveTo>
                <a:lnTo>
                  <a:pt x="34502" y="21431"/>
                </a:lnTo>
              </a:path>
            </a:pathLst>
          </a:custGeom>
          <a:ln w="441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61428" y="4307301"/>
            <a:ext cx="34925" cy="43180"/>
          </a:xfrm>
          <a:custGeom>
            <a:avLst/>
            <a:gdLst/>
            <a:ahLst/>
            <a:cxnLst/>
            <a:rect l="l" t="t" r="r" b="b"/>
            <a:pathLst>
              <a:path w="34925" h="43179">
                <a:moveTo>
                  <a:pt x="34502" y="42862"/>
                </a:moveTo>
                <a:lnTo>
                  <a:pt x="34502" y="0"/>
                </a:lnTo>
                <a:lnTo>
                  <a:pt x="0" y="0"/>
                </a:lnTo>
                <a:lnTo>
                  <a:pt x="0" y="42862"/>
                </a:lnTo>
              </a:path>
            </a:pathLst>
          </a:custGeom>
          <a:ln w="35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78421" y="4286116"/>
            <a:ext cx="0" cy="21590"/>
          </a:xfrm>
          <a:custGeom>
            <a:avLst/>
            <a:gdLst/>
            <a:ahLst/>
            <a:cxnLst/>
            <a:rect l="l" t="t" r="r" b="b"/>
            <a:pathLst>
              <a:path h="21589">
                <a:moveTo>
                  <a:pt x="0" y="21184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52674" y="428611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6175" y="4240791"/>
            <a:ext cx="0" cy="109855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372"/>
                </a:lnTo>
              </a:path>
            </a:pathLst>
          </a:custGeom>
          <a:ln w="357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28925" y="4240791"/>
            <a:ext cx="34925" cy="109855"/>
          </a:xfrm>
          <a:custGeom>
            <a:avLst/>
            <a:gdLst/>
            <a:ahLst/>
            <a:cxnLst/>
            <a:rect l="l" t="t" r="r" b="b"/>
            <a:pathLst>
              <a:path w="34925" h="109854">
                <a:moveTo>
                  <a:pt x="34545" y="109372"/>
                </a:moveTo>
                <a:lnTo>
                  <a:pt x="34545" y="0"/>
                </a:lnTo>
                <a:lnTo>
                  <a:pt x="0" y="0"/>
                </a:lnTo>
                <a:lnTo>
                  <a:pt x="0" y="109372"/>
                </a:lnTo>
              </a:path>
            </a:pathLst>
          </a:custGeom>
          <a:ln w="35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45946" y="4213694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0" y="27096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3729" y="2912866"/>
            <a:ext cx="0" cy="1437640"/>
          </a:xfrm>
          <a:custGeom>
            <a:avLst/>
            <a:gdLst/>
            <a:ahLst/>
            <a:cxnLst/>
            <a:rect l="l" t="t" r="r" b="b"/>
            <a:pathLst>
              <a:path h="1437639">
                <a:moveTo>
                  <a:pt x="0" y="0"/>
                </a:moveTo>
                <a:lnTo>
                  <a:pt x="0" y="1437296"/>
                </a:lnTo>
              </a:path>
            </a:pathLst>
          </a:custGeom>
          <a:ln w="357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96479" y="2912853"/>
            <a:ext cx="34925" cy="1437640"/>
          </a:xfrm>
          <a:custGeom>
            <a:avLst/>
            <a:gdLst/>
            <a:ahLst/>
            <a:cxnLst/>
            <a:rect l="l" t="t" r="r" b="b"/>
            <a:pathLst>
              <a:path w="34925" h="1437639">
                <a:moveTo>
                  <a:pt x="34473" y="1437310"/>
                </a:moveTo>
                <a:lnTo>
                  <a:pt x="34473" y="0"/>
                </a:lnTo>
                <a:lnTo>
                  <a:pt x="0" y="0"/>
                </a:lnTo>
                <a:lnTo>
                  <a:pt x="0" y="1437310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3429" y="2638600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274253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87682" y="263860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81212" y="418659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566"/>
                </a:lnTo>
              </a:path>
            </a:pathLst>
          </a:custGeom>
          <a:ln w="357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63962" y="4186597"/>
            <a:ext cx="34925" cy="163830"/>
          </a:xfrm>
          <a:custGeom>
            <a:avLst/>
            <a:gdLst/>
            <a:ahLst/>
            <a:cxnLst/>
            <a:rect l="l" t="t" r="r" b="b"/>
            <a:pathLst>
              <a:path w="34925" h="163829">
                <a:moveTo>
                  <a:pt x="34473" y="163566"/>
                </a:moveTo>
                <a:lnTo>
                  <a:pt x="34473" y="0"/>
                </a:lnTo>
                <a:lnTo>
                  <a:pt x="0" y="0"/>
                </a:lnTo>
                <a:lnTo>
                  <a:pt x="0" y="163566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80983" y="4079195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402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55236" y="407919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8823" y="3297150"/>
            <a:ext cx="0" cy="1053465"/>
          </a:xfrm>
          <a:custGeom>
            <a:avLst/>
            <a:gdLst/>
            <a:ahLst/>
            <a:cxnLst/>
            <a:rect l="l" t="t" r="r" b="b"/>
            <a:pathLst>
              <a:path h="1053464">
                <a:moveTo>
                  <a:pt x="0" y="0"/>
                </a:moveTo>
                <a:lnTo>
                  <a:pt x="0" y="1053013"/>
                </a:lnTo>
              </a:path>
            </a:pathLst>
          </a:custGeom>
          <a:ln w="35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31659" y="3297136"/>
            <a:ext cx="34925" cy="1053465"/>
          </a:xfrm>
          <a:custGeom>
            <a:avLst/>
            <a:gdLst/>
            <a:ahLst/>
            <a:cxnLst/>
            <a:rect l="l" t="t" r="r" b="b"/>
            <a:pathLst>
              <a:path w="34925" h="1053464">
                <a:moveTo>
                  <a:pt x="34330" y="1053027"/>
                </a:moveTo>
                <a:lnTo>
                  <a:pt x="34330" y="0"/>
                </a:lnTo>
                <a:lnTo>
                  <a:pt x="0" y="0"/>
                </a:lnTo>
                <a:lnTo>
                  <a:pt x="0" y="1053027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48609" y="2824720"/>
            <a:ext cx="0" cy="472440"/>
          </a:xfrm>
          <a:custGeom>
            <a:avLst/>
            <a:gdLst/>
            <a:ahLst/>
            <a:cxnLst/>
            <a:rect l="l" t="t" r="r" b="b"/>
            <a:pathLst>
              <a:path h="472439">
                <a:moveTo>
                  <a:pt x="0" y="472415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22862" y="282472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85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16392" y="3658099"/>
            <a:ext cx="0" cy="692150"/>
          </a:xfrm>
          <a:custGeom>
            <a:avLst/>
            <a:gdLst/>
            <a:ahLst/>
            <a:cxnLst/>
            <a:rect l="l" t="t" r="r" b="b"/>
            <a:pathLst>
              <a:path h="692150">
                <a:moveTo>
                  <a:pt x="0" y="0"/>
                </a:moveTo>
                <a:lnTo>
                  <a:pt x="0" y="692064"/>
                </a:lnTo>
              </a:path>
            </a:pathLst>
          </a:custGeom>
          <a:ln w="357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99142" y="3658153"/>
            <a:ext cx="34925" cy="692150"/>
          </a:xfrm>
          <a:custGeom>
            <a:avLst/>
            <a:gdLst/>
            <a:ahLst/>
            <a:cxnLst/>
            <a:rect l="l" t="t" r="r" b="b"/>
            <a:pathLst>
              <a:path w="34925" h="692150">
                <a:moveTo>
                  <a:pt x="34545" y="692009"/>
                </a:moveTo>
                <a:lnTo>
                  <a:pt x="34545" y="0"/>
                </a:lnTo>
                <a:lnTo>
                  <a:pt x="0" y="0"/>
                </a:lnTo>
                <a:lnTo>
                  <a:pt x="0" y="692009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16163" y="3493109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165044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90416" y="349310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95931" y="4325387"/>
            <a:ext cx="34925" cy="25400"/>
          </a:xfrm>
          <a:custGeom>
            <a:avLst/>
            <a:gdLst/>
            <a:ahLst/>
            <a:cxnLst/>
            <a:rect l="l" t="t" r="r" b="b"/>
            <a:pathLst>
              <a:path w="34925" h="25400">
                <a:moveTo>
                  <a:pt x="0" y="25410"/>
                </a:moveTo>
                <a:lnTo>
                  <a:pt x="34502" y="25410"/>
                </a:lnTo>
                <a:lnTo>
                  <a:pt x="34502" y="0"/>
                </a:lnTo>
                <a:lnTo>
                  <a:pt x="0" y="0"/>
                </a:lnTo>
                <a:lnTo>
                  <a:pt x="0" y="254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95931" y="4326022"/>
            <a:ext cx="34925" cy="24130"/>
          </a:xfrm>
          <a:custGeom>
            <a:avLst/>
            <a:gdLst/>
            <a:ahLst/>
            <a:cxnLst/>
            <a:rect l="l" t="t" r="r" b="b"/>
            <a:pathLst>
              <a:path w="34925" h="24129">
                <a:moveTo>
                  <a:pt x="0" y="24140"/>
                </a:moveTo>
                <a:lnTo>
                  <a:pt x="34502" y="24140"/>
                </a:lnTo>
                <a:lnTo>
                  <a:pt x="34502" y="0"/>
                </a:lnTo>
                <a:lnTo>
                  <a:pt x="0" y="0"/>
                </a:lnTo>
                <a:lnTo>
                  <a:pt x="0" y="24140"/>
                </a:lnTo>
                <a:close/>
              </a:path>
            </a:pathLst>
          </a:custGeom>
          <a:ln w="34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95931" y="4326022"/>
            <a:ext cx="34925" cy="24130"/>
          </a:xfrm>
          <a:custGeom>
            <a:avLst/>
            <a:gdLst/>
            <a:ahLst/>
            <a:cxnLst/>
            <a:rect l="l" t="t" r="r" b="b"/>
            <a:pathLst>
              <a:path w="34925" h="24129">
                <a:moveTo>
                  <a:pt x="34502" y="24140"/>
                </a:moveTo>
                <a:lnTo>
                  <a:pt x="34502" y="0"/>
                </a:lnTo>
                <a:lnTo>
                  <a:pt x="0" y="0"/>
                </a:lnTo>
                <a:lnTo>
                  <a:pt x="0" y="24140"/>
                </a:lnTo>
              </a:path>
            </a:pathLst>
          </a:custGeom>
          <a:ln w="34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87176" y="4321588"/>
            <a:ext cx="52069" cy="5080"/>
          </a:xfrm>
          <a:custGeom>
            <a:avLst/>
            <a:gdLst/>
            <a:ahLst/>
            <a:cxnLst/>
            <a:rect l="l" t="t" r="r" b="b"/>
            <a:pathLst>
              <a:path w="52070" h="5079">
                <a:moveTo>
                  <a:pt x="0" y="4926"/>
                </a:moveTo>
                <a:lnTo>
                  <a:pt x="52011" y="4926"/>
                </a:lnTo>
                <a:lnTo>
                  <a:pt x="52011" y="0"/>
                </a:lnTo>
                <a:lnTo>
                  <a:pt x="0" y="0"/>
                </a:lnTo>
                <a:lnTo>
                  <a:pt x="0" y="4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63470" y="4266902"/>
            <a:ext cx="34925" cy="83820"/>
          </a:xfrm>
          <a:custGeom>
            <a:avLst/>
            <a:gdLst/>
            <a:ahLst/>
            <a:cxnLst/>
            <a:rect l="l" t="t" r="r" b="b"/>
            <a:pathLst>
              <a:path w="34925" h="83820">
                <a:moveTo>
                  <a:pt x="0" y="83261"/>
                </a:moveTo>
                <a:lnTo>
                  <a:pt x="34502" y="83261"/>
                </a:lnTo>
                <a:lnTo>
                  <a:pt x="34502" y="0"/>
                </a:lnTo>
                <a:lnTo>
                  <a:pt x="0" y="0"/>
                </a:lnTo>
                <a:lnTo>
                  <a:pt x="0" y="83261"/>
                </a:lnTo>
                <a:close/>
              </a:path>
            </a:pathLst>
          </a:custGeom>
          <a:ln w="3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63470" y="4266902"/>
            <a:ext cx="34925" cy="83820"/>
          </a:xfrm>
          <a:custGeom>
            <a:avLst/>
            <a:gdLst/>
            <a:ahLst/>
            <a:cxnLst/>
            <a:rect l="l" t="t" r="r" b="b"/>
            <a:pathLst>
              <a:path w="34925" h="83820">
                <a:moveTo>
                  <a:pt x="34473" y="83261"/>
                </a:moveTo>
                <a:lnTo>
                  <a:pt x="34473" y="0"/>
                </a:lnTo>
                <a:lnTo>
                  <a:pt x="0" y="0"/>
                </a:lnTo>
                <a:lnTo>
                  <a:pt x="0" y="83261"/>
                </a:lnTo>
              </a:path>
            </a:pathLst>
          </a:custGeom>
          <a:ln w="3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77846" y="4262714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9" y="0"/>
                </a:lnTo>
              </a:path>
            </a:pathLst>
          </a:custGeom>
          <a:ln w="83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54673" y="4258526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30953" y="3222770"/>
            <a:ext cx="34925" cy="1127760"/>
          </a:xfrm>
          <a:custGeom>
            <a:avLst/>
            <a:gdLst/>
            <a:ahLst/>
            <a:cxnLst/>
            <a:rect l="l" t="t" r="r" b="b"/>
            <a:pathLst>
              <a:path w="34925" h="1127760">
                <a:moveTo>
                  <a:pt x="0" y="1127393"/>
                </a:moveTo>
                <a:lnTo>
                  <a:pt x="34502" y="1127393"/>
                </a:lnTo>
                <a:lnTo>
                  <a:pt x="34502" y="0"/>
                </a:lnTo>
                <a:lnTo>
                  <a:pt x="0" y="0"/>
                </a:lnTo>
                <a:lnTo>
                  <a:pt x="0" y="1127393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30953" y="3222756"/>
            <a:ext cx="34925" cy="1127760"/>
          </a:xfrm>
          <a:custGeom>
            <a:avLst/>
            <a:gdLst/>
            <a:ahLst/>
            <a:cxnLst/>
            <a:rect l="l" t="t" r="r" b="b"/>
            <a:pathLst>
              <a:path w="34925" h="1127760">
                <a:moveTo>
                  <a:pt x="34473" y="1127407"/>
                </a:moveTo>
                <a:lnTo>
                  <a:pt x="34473" y="0"/>
                </a:lnTo>
                <a:lnTo>
                  <a:pt x="0" y="0"/>
                </a:lnTo>
                <a:lnTo>
                  <a:pt x="0" y="1127407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47974" y="3148857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73900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22227" y="314885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98436" y="4249166"/>
            <a:ext cx="34925" cy="101600"/>
          </a:xfrm>
          <a:custGeom>
            <a:avLst/>
            <a:gdLst/>
            <a:ahLst/>
            <a:cxnLst/>
            <a:rect l="l" t="t" r="r" b="b"/>
            <a:pathLst>
              <a:path w="34925" h="101600">
                <a:moveTo>
                  <a:pt x="0" y="100997"/>
                </a:moveTo>
                <a:lnTo>
                  <a:pt x="34502" y="100997"/>
                </a:lnTo>
                <a:lnTo>
                  <a:pt x="34502" y="0"/>
                </a:lnTo>
                <a:lnTo>
                  <a:pt x="0" y="0"/>
                </a:lnTo>
                <a:lnTo>
                  <a:pt x="0" y="100997"/>
                </a:lnTo>
                <a:close/>
              </a:path>
            </a:pathLst>
          </a:custGeom>
          <a:ln w="3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98436" y="4249166"/>
            <a:ext cx="34925" cy="101600"/>
          </a:xfrm>
          <a:custGeom>
            <a:avLst/>
            <a:gdLst/>
            <a:ahLst/>
            <a:cxnLst/>
            <a:rect l="l" t="t" r="r" b="b"/>
            <a:pathLst>
              <a:path w="34925" h="101600">
                <a:moveTo>
                  <a:pt x="34545" y="100997"/>
                </a:moveTo>
                <a:lnTo>
                  <a:pt x="34545" y="0"/>
                </a:lnTo>
                <a:lnTo>
                  <a:pt x="0" y="0"/>
                </a:lnTo>
                <a:lnTo>
                  <a:pt x="0" y="100997"/>
                </a:lnTo>
              </a:path>
            </a:pathLst>
          </a:custGeom>
          <a:ln w="3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15457" y="4236849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12316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89710" y="423684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65990" y="3306046"/>
            <a:ext cx="34925" cy="1044575"/>
          </a:xfrm>
          <a:custGeom>
            <a:avLst/>
            <a:gdLst/>
            <a:ahLst/>
            <a:cxnLst/>
            <a:rect l="l" t="t" r="r" b="b"/>
            <a:pathLst>
              <a:path w="34925" h="1044575">
                <a:moveTo>
                  <a:pt x="0" y="1044118"/>
                </a:moveTo>
                <a:lnTo>
                  <a:pt x="34502" y="1044118"/>
                </a:lnTo>
                <a:lnTo>
                  <a:pt x="34502" y="0"/>
                </a:lnTo>
                <a:lnTo>
                  <a:pt x="0" y="0"/>
                </a:lnTo>
                <a:lnTo>
                  <a:pt x="0" y="1044118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65990" y="3306032"/>
            <a:ext cx="34925" cy="1044575"/>
          </a:xfrm>
          <a:custGeom>
            <a:avLst/>
            <a:gdLst/>
            <a:ahLst/>
            <a:cxnLst/>
            <a:rect l="l" t="t" r="r" b="b"/>
            <a:pathLst>
              <a:path w="34925" h="1044575">
                <a:moveTo>
                  <a:pt x="34473" y="1044132"/>
                </a:moveTo>
                <a:lnTo>
                  <a:pt x="34473" y="0"/>
                </a:lnTo>
                <a:lnTo>
                  <a:pt x="0" y="0"/>
                </a:lnTo>
                <a:lnTo>
                  <a:pt x="0" y="1044132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82940" y="3123743"/>
            <a:ext cx="0" cy="182880"/>
          </a:xfrm>
          <a:custGeom>
            <a:avLst/>
            <a:gdLst/>
            <a:ahLst/>
            <a:cxnLst/>
            <a:rect l="l" t="t" r="r" b="b"/>
            <a:pathLst>
              <a:path h="182879">
                <a:moveTo>
                  <a:pt x="0" y="0"/>
                </a:moveTo>
                <a:lnTo>
                  <a:pt x="0" y="182287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57193" y="3123743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3687" y="3851746"/>
            <a:ext cx="34925" cy="498475"/>
          </a:xfrm>
          <a:custGeom>
            <a:avLst/>
            <a:gdLst/>
            <a:ahLst/>
            <a:cxnLst/>
            <a:rect l="l" t="t" r="r" b="b"/>
            <a:pathLst>
              <a:path w="34925" h="498475">
                <a:moveTo>
                  <a:pt x="0" y="498417"/>
                </a:moveTo>
                <a:lnTo>
                  <a:pt x="34502" y="498417"/>
                </a:lnTo>
                <a:lnTo>
                  <a:pt x="34502" y="0"/>
                </a:lnTo>
                <a:lnTo>
                  <a:pt x="0" y="0"/>
                </a:lnTo>
                <a:lnTo>
                  <a:pt x="0" y="498417"/>
                </a:lnTo>
                <a:close/>
              </a:path>
            </a:pathLst>
          </a:custGeom>
          <a:ln w="36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33687" y="3851732"/>
            <a:ext cx="34925" cy="498475"/>
          </a:xfrm>
          <a:custGeom>
            <a:avLst/>
            <a:gdLst/>
            <a:ahLst/>
            <a:cxnLst/>
            <a:rect l="l" t="t" r="r" b="b"/>
            <a:pathLst>
              <a:path w="34925" h="498475">
                <a:moveTo>
                  <a:pt x="34473" y="498431"/>
                </a:moveTo>
                <a:lnTo>
                  <a:pt x="34473" y="0"/>
                </a:lnTo>
                <a:lnTo>
                  <a:pt x="0" y="0"/>
                </a:lnTo>
                <a:lnTo>
                  <a:pt x="0" y="498431"/>
                </a:lnTo>
              </a:path>
            </a:pathLst>
          </a:custGeom>
          <a:ln w="36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50637" y="3750734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100997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24890" y="375073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30433" y="4322082"/>
            <a:ext cx="34925" cy="28575"/>
          </a:xfrm>
          <a:custGeom>
            <a:avLst/>
            <a:gdLst/>
            <a:ahLst/>
            <a:cxnLst/>
            <a:rect l="l" t="t" r="r" b="b"/>
            <a:pathLst>
              <a:path w="34925" h="28575">
                <a:moveTo>
                  <a:pt x="0" y="14041"/>
                </a:moveTo>
                <a:lnTo>
                  <a:pt x="34502" y="14041"/>
                </a:lnTo>
              </a:path>
            </a:pathLst>
          </a:custGeom>
          <a:ln w="293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30433" y="4322082"/>
            <a:ext cx="34925" cy="28575"/>
          </a:xfrm>
          <a:custGeom>
            <a:avLst/>
            <a:gdLst/>
            <a:ahLst/>
            <a:cxnLst/>
            <a:rect l="l" t="t" r="r" b="b"/>
            <a:pathLst>
              <a:path w="34925" h="28575">
                <a:moveTo>
                  <a:pt x="0" y="28082"/>
                </a:moveTo>
                <a:lnTo>
                  <a:pt x="34502" y="28082"/>
                </a:lnTo>
                <a:lnTo>
                  <a:pt x="34502" y="0"/>
                </a:lnTo>
                <a:lnTo>
                  <a:pt x="0" y="0"/>
                </a:lnTo>
                <a:lnTo>
                  <a:pt x="0" y="28082"/>
                </a:lnTo>
                <a:close/>
              </a:path>
            </a:pathLst>
          </a:custGeom>
          <a:ln w="3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30433" y="4322082"/>
            <a:ext cx="34925" cy="28575"/>
          </a:xfrm>
          <a:custGeom>
            <a:avLst/>
            <a:gdLst/>
            <a:ahLst/>
            <a:cxnLst/>
            <a:rect l="l" t="t" r="r" b="b"/>
            <a:pathLst>
              <a:path w="34925" h="28575">
                <a:moveTo>
                  <a:pt x="34502" y="28082"/>
                </a:moveTo>
                <a:lnTo>
                  <a:pt x="34502" y="0"/>
                </a:lnTo>
                <a:lnTo>
                  <a:pt x="0" y="0"/>
                </a:lnTo>
                <a:lnTo>
                  <a:pt x="0" y="28082"/>
                </a:lnTo>
              </a:path>
            </a:pathLst>
          </a:custGeom>
          <a:ln w="3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44852" y="4320110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9" y="0"/>
                </a:lnTo>
              </a:path>
            </a:pathLst>
          </a:custGeom>
          <a:ln w="3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21679" y="431813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82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15195" y="4262469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7695"/>
                </a:lnTo>
              </a:path>
            </a:pathLst>
          </a:custGeom>
          <a:ln w="357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97944" y="4262469"/>
            <a:ext cx="34925" cy="88265"/>
          </a:xfrm>
          <a:custGeom>
            <a:avLst/>
            <a:gdLst/>
            <a:ahLst/>
            <a:cxnLst/>
            <a:rect l="l" t="t" r="r" b="b"/>
            <a:pathLst>
              <a:path w="34925" h="88264">
                <a:moveTo>
                  <a:pt x="0" y="87695"/>
                </a:moveTo>
                <a:lnTo>
                  <a:pt x="34502" y="87695"/>
                </a:lnTo>
                <a:lnTo>
                  <a:pt x="34502" y="0"/>
                </a:lnTo>
                <a:lnTo>
                  <a:pt x="0" y="0"/>
                </a:lnTo>
                <a:lnTo>
                  <a:pt x="0" y="87695"/>
                </a:lnTo>
                <a:close/>
              </a:path>
            </a:pathLst>
          </a:custGeom>
          <a:ln w="3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97944" y="4262469"/>
            <a:ext cx="34925" cy="88265"/>
          </a:xfrm>
          <a:custGeom>
            <a:avLst/>
            <a:gdLst/>
            <a:ahLst/>
            <a:cxnLst/>
            <a:rect l="l" t="t" r="r" b="b"/>
            <a:pathLst>
              <a:path w="34925" h="88264">
                <a:moveTo>
                  <a:pt x="34473" y="87695"/>
                </a:moveTo>
                <a:lnTo>
                  <a:pt x="34473" y="0"/>
                </a:lnTo>
                <a:lnTo>
                  <a:pt x="0" y="0"/>
                </a:lnTo>
                <a:lnTo>
                  <a:pt x="0" y="87695"/>
                </a:lnTo>
              </a:path>
            </a:pathLst>
          </a:custGeom>
          <a:ln w="3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89219" y="425557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982677" y="2628761"/>
            <a:ext cx="0" cy="1721485"/>
          </a:xfrm>
          <a:custGeom>
            <a:avLst/>
            <a:gdLst/>
            <a:ahLst/>
            <a:cxnLst/>
            <a:rect l="l" t="t" r="r" b="b"/>
            <a:pathLst>
              <a:path h="1721485">
                <a:moveTo>
                  <a:pt x="0" y="0"/>
                </a:moveTo>
                <a:lnTo>
                  <a:pt x="0" y="1721403"/>
                </a:lnTo>
              </a:path>
            </a:pathLst>
          </a:custGeom>
          <a:ln w="357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965427" y="2628761"/>
            <a:ext cx="34925" cy="1721485"/>
          </a:xfrm>
          <a:custGeom>
            <a:avLst/>
            <a:gdLst/>
            <a:ahLst/>
            <a:cxnLst/>
            <a:rect l="l" t="t" r="r" b="b"/>
            <a:pathLst>
              <a:path w="34925" h="1721485">
                <a:moveTo>
                  <a:pt x="0" y="1721403"/>
                </a:moveTo>
                <a:lnTo>
                  <a:pt x="34502" y="1721403"/>
                </a:lnTo>
                <a:lnTo>
                  <a:pt x="34502" y="0"/>
                </a:lnTo>
                <a:lnTo>
                  <a:pt x="0" y="0"/>
                </a:lnTo>
                <a:lnTo>
                  <a:pt x="0" y="1721403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965427" y="2628747"/>
            <a:ext cx="34925" cy="1721485"/>
          </a:xfrm>
          <a:custGeom>
            <a:avLst/>
            <a:gdLst/>
            <a:ahLst/>
            <a:cxnLst/>
            <a:rect l="l" t="t" r="r" b="b"/>
            <a:pathLst>
              <a:path w="34925" h="1721485">
                <a:moveTo>
                  <a:pt x="34545" y="1721416"/>
                </a:moveTo>
                <a:lnTo>
                  <a:pt x="34545" y="0"/>
                </a:lnTo>
                <a:lnTo>
                  <a:pt x="0" y="0"/>
                </a:lnTo>
                <a:lnTo>
                  <a:pt x="0" y="1721416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82448" y="1913555"/>
            <a:ext cx="0" cy="715645"/>
          </a:xfrm>
          <a:custGeom>
            <a:avLst/>
            <a:gdLst/>
            <a:ahLst/>
            <a:cxnLst/>
            <a:rect l="l" t="t" r="r" b="b"/>
            <a:pathLst>
              <a:path h="715644">
                <a:moveTo>
                  <a:pt x="0" y="715192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956701" y="191355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50231" y="4238820"/>
            <a:ext cx="0" cy="111760"/>
          </a:xfrm>
          <a:custGeom>
            <a:avLst/>
            <a:gdLst/>
            <a:ahLst/>
            <a:cxnLst/>
            <a:rect l="l" t="t" r="r" b="b"/>
            <a:pathLst>
              <a:path h="111760">
                <a:moveTo>
                  <a:pt x="0" y="0"/>
                </a:moveTo>
                <a:lnTo>
                  <a:pt x="0" y="111343"/>
                </a:lnTo>
              </a:path>
            </a:pathLst>
          </a:custGeom>
          <a:ln w="357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32981" y="4238820"/>
            <a:ext cx="34925" cy="111760"/>
          </a:xfrm>
          <a:custGeom>
            <a:avLst/>
            <a:gdLst/>
            <a:ahLst/>
            <a:cxnLst/>
            <a:rect l="l" t="t" r="r" b="b"/>
            <a:pathLst>
              <a:path w="34925" h="111760">
                <a:moveTo>
                  <a:pt x="0" y="111343"/>
                </a:moveTo>
                <a:lnTo>
                  <a:pt x="34502" y="111343"/>
                </a:lnTo>
                <a:lnTo>
                  <a:pt x="34502" y="0"/>
                </a:lnTo>
                <a:lnTo>
                  <a:pt x="0" y="0"/>
                </a:lnTo>
                <a:lnTo>
                  <a:pt x="0" y="111343"/>
                </a:lnTo>
                <a:close/>
              </a:path>
            </a:pathLst>
          </a:custGeom>
          <a:ln w="35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32981" y="4238820"/>
            <a:ext cx="34925" cy="111760"/>
          </a:xfrm>
          <a:custGeom>
            <a:avLst/>
            <a:gdLst/>
            <a:ahLst/>
            <a:cxnLst/>
            <a:rect l="l" t="t" r="r" b="b"/>
            <a:pathLst>
              <a:path w="34925" h="111760">
                <a:moveTo>
                  <a:pt x="34473" y="111343"/>
                </a:moveTo>
                <a:lnTo>
                  <a:pt x="34473" y="0"/>
                </a:lnTo>
                <a:lnTo>
                  <a:pt x="0" y="0"/>
                </a:lnTo>
                <a:lnTo>
                  <a:pt x="0" y="111343"/>
                </a:lnTo>
              </a:path>
            </a:pathLst>
          </a:custGeom>
          <a:ln w="35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49931" y="421024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4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24184" y="421024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17714" y="3373377"/>
            <a:ext cx="0" cy="977265"/>
          </a:xfrm>
          <a:custGeom>
            <a:avLst/>
            <a:gdLst/>
            <a:ahLst/>
            <a:cxnLst/>
            <a:rect l="l" t="t" r="r" b="b"/>
            <a:pathLst>
              <a:path h="977264">
                <a:moveTo>
                  <a:pt x="0" y="0"/>
                </a:moveTo>
                <a:lnTo>
                  <a:pt x="0" y="976786"/>
                </a:lnTo>
              </a:path>
            </a:pathLst>
          </a:custGeom>
          <a:ln w="357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700464" y="3373377"/>
            <a:ext cx="34925" cy="977265"/>
          </a:xfrm>
          <a:custGeom>
            <a:avLst/>
            <a:gdLst/>
            <a:ahLst/>
            <a:cxnLst/>
            <a:rect l="l" t="t" r="r" b="b"/>
            <a:pathLst>
              <a:path w="34925" h="977264">
                <a:moveTo>
                  <a:pt x="0" y="976786"/>
                </a:moveTo>
                <a:lnTo>
                  <a:pt x="34502" y="976786"/>
                </a:lnTo>
                <a:lnTo>
                  <a:pt x="34502" y="0"/>
                </a:lnTo>
                <a:lnTo>
                  <a:pt x="0" y="0"/>
                </a:lnTo>
                <a:lnTo>
                  <a:pt x="0" y="976786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700464" y="3373364"/>
            <a:ext cx="34925" cy="977265"/>
          </a:xfrm>
          <a:custGeom>
            <a:avLst/>
            <a:gdLst/>
            <a:ahLst/>
            <a:cxnLst/>
            <a:rect l="l" t="t" r="r" b="b"/>
            <a:pathLst>
              <a:path w="34925" h="977264">
                <a:moveTo>
                  <a:pt x="34545" y="976800"/>
                </a:moveTo>
                <a:lnTo>
                  <a:pt x="34545" y="0"/>
                </a:lnTo>
                <a:lnTo>
                  <a:pt x="0" y="0"/>
                </a:lnTo>
                <a:lnTo>
                  <a:pt x="0" y="976800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717485" y="3100615"/>
            <a:ext cx="0" cy="273050"/>
          </a:xfrm>
          <a:custGeom>
            <a:avLst/>
            <a:gdLst/>
            <a:ahLst/>
            <a:cxnLst/>
            <a:rect l="l" t="t" r="r" b="b"/>
            <a:pathLst>
              <a:path h="273050">
                <a:moveTo>
                  <a:pt x="0" y="272747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91738" y="310061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085411" y="3715768"/>
            <a:ext cx="0" cy="635000"/>
          </a:xfrm>
          <a:custGeom>
            <a:avLst/>
            <a:gdLst/>
            <a:ahLst/>
            <a:cxnLst/>
            <a:rect l="l" t="t" r="r" b="b"/>
            <a:pathLst>
              <a:path h="635000">
                <a:moveTo>
                  <a:pt x="0" y="0"/>
                </a:moveTo>
                <a:lnTo>
                  <a:pt x="0" y="634394"/>
                </a:lnTo>
              </a:path>
            </a:pathLst>
          </a:custGeom>
          <a:ln w="357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068161" y="3715768"/>
            <a:ext cx="34925" cy="635000"/>
          </a:xfrm>
          <a:custGeom>
            <a:avLst/>
            <a:gdLst/>
            <a:ahLst/>
            <a:cxnLst/>
            <a:rect l="l" t="t" r="r" b="b"/>
            <a:pathLst>
              <a:path w="34925" h="635000">
                <a:moveTo>
                  <a:pt x="0" y="634394"/>
                </a:moveTo>
                <a:lnTo>
                  <a:pt x="34502" y="634394"/>
                </a:lnTo>
                <a:lnTo>
                  <a:pt x="34502" y="0"/>
                </a:lnTo>
                <a:lnTo>
                  <a:pt x="0" y="0"/>
                </a:lnTo>
                <a:lnTo>
                  <a:pt x="0" y="634394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068161" y="3715768"/>
            <a:ext cx="34925" cy="635000"/>
          </a:xfrm>
          <a:custGeom>
            <a:avLst/>
            <a:gdLst/>
            <a:ahLst/>
            <a:cxnLst/>
            <a:rect l="l" t="t" r="r" b="b"/>
            <a:pathLst>
              <a:path w="34925" h="635000">
                <a:moveTo>
                  <a:pt x="34473" y="634394"/>
                </a:moveTo>
                <a:lnTo>
                  <a:pt x="34473" y="0"/>
                </a:lnTo>
                <a:lnTo>
                  <a:pt x="0" y="0"/>
                </a:lnTo>
                <a:lnTo>
                  <a:pt x="0" y="634394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085182" y="3592123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646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059435" y="359704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64936" y="4316169"/>
            <a:ext cx="34925" cy="34290"/>
          </a:xfrm>
          <a:custGeom>
            <a:avLst/>
            <a:gdLst/>
            <a:ahLst/>
            <a:cxnLst/>
            <a:rect l="l" t="t" r="r" b="b"/>
            <a:pathLst>
              <a:path w="34925" h="34289">
                <a:moveTo>
                  <a:pt x="0" y="16997"/>
                </a:moveTo>
                <a:lnTo>
                  <a:pt x="34330" y="16997"/>
                </a:lnTo>
              </a:path>
            </a:pathLst>
          </a:custGeom>
          <a:ln w="35264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64936" y="4316169"/>
            <a:ext cx="34925" cy="34290"/>
          </a:xfrm>
          <a:custGeom>
            <a:avLst/>
            <a:gdLst/>
            <a:ahLst/>
            <a:cxnLst/>
            <a:rect l="l" t="t" r="r" b="b"/>
            <a:pathLst>
              <a:path w="34925" h="34289">
                <a:moveTo>
                  <a:pt x="0" y="33994"/>
                </a:moveTo>
                <a:lnTo>
                  <a:pt x="34330" y="33994"/>
                </a:lnTo>
                <a:lnTo>
                  <a:pt x="34330" y="0"/>
                </a:lnTo>
                <a:lnTo>
                  <a:pt x="0" y="0"/>
                </a:lnTo>
                <a:lnTo>
                  <a:pt x="0" y="33994"/>
                </a:lnTo>
                <a:close/>
              </a:path>
            </a:pathLst>
          </a:custGeom>
          <a:ln w="3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64936" y="4316169"/>
            <a:ext cx="34925" cy="34290"/>
          </a:xfrm>
          <a:custGeom>
            <a:avLst/>
            <a:gdLst/>
            <a:ahLst/>
            <a:cxnLst/>
            <a:rect l="l" t="t" r="r" b="b"/>
            <a:pathLst>
              <a:path w="34925" h="34289">
                <a:moveTo>
                  <a:pt x="34330" y="33994"/>
                </a:moveTo>
                <a:lnTo>
                  <a:pt x="34330" y="0"/>
                </a:lnTo>
                <a:lnTo>
                  <a:pt x="0" y="0"/>
                </a:lnTo>
                <a:lnTo>
                  <a:pt x="0" y="33994"/>
                </a:lnTo>
              </a:path>
            </a:pathLst>
          </a:custGeom>
          <a:ln w="3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279382" y="431370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154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256181" y="431025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81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49668" y="4247688"/>
            <a:ext cx="0" cy="102870"/>
          </a:xfrm>
          <a:custGeom>
            <a:avLst/>
            <a:gdLst/>
            <a:ahLst/>
            <a:cxnLst/>
            <a:rect l="l" t="t" r="r" b="b"/>
            <a:pathLst>
              <a:path h="102870">
                <a:moveTo>
                  <a:pt x="0" y="0"/>
                </a:moveTo>
                <a:lnTo>
                  <a:pt x="0" y="102475"/>
                </a:lnTo>
              </a:path>
            </a:pathLst>
          </a:custGeom>
          <a:ln w="3577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632418" y="4247688"/>
            <a:ext cx="34925" cy="102870"/>
          </a:xfrm>
          <a:custGeom>
            <a:avLst/>
            <a:gdLst/>
            <a:ahLst/>
            <a:cxnLst/>
            <a:rect l="l" t="t" r="r" b="b"/>
            <a:pathLst>
              <a:path w="34925" h="102870">
                <a:moveTo>
                  <a:pt x="0" y="102475"/>
                </a:moveTo>
                <a:lnTo>
                  <a:pt x="34502" y="102475"/>
                </a:lnTo>
                <a:lnTo>
                  <a:pt x="34502" y="0"/>
                </a:lnTo>
                <a:lnTo>
                  <a:pt x="0" y="0"/>
                </a:lnTo>
                <a:lnTo>
                  <a:pt x="0" y="102475"/>
                </a:lnTo>
                <a:close/>
              </a:path>
            </a:pathLst>
          </a:custGeom>
          <a:ln w="3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632418" y="4247688"/>
            <a:ext cx="34925" cy="102870"/>
          </a:xfrm>
          <a:custGeom>
            <a:avLst/>
            <a:gdLst/>
            <a:ahLst/>
            <a:cxnLst/>
            <a:rect l="l" t="t" r="r" b="b"/>
            <a:pathLst>
              <a:path w="34925" h="102870">
                <a:moveTo>
                  <a:pt x="34545" y="102475"/>
                </a:moveTo>
                <a:lnTo>
                  <a:pt x="34545" y="0"/>
                </a:lnTo>
                <a:lnTo>
                  <a:pt x="0" y="0"/>
                </a:lnTo>
                <a:lnTo>
                  <a:pt x="0" y="102475"/>
                </a:lnTo>
              </a:path>
            </a:pathLst>
          </a:custGeom>
          <a:ln w="3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649440" y="4233400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14287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623692" y="423340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017223" y="2971988"/>
            <a:ext cx="0" cy="1378585"/>
          </a:xfrm>
          <a:custGeom>
            <a:avLst/>
            <a:gdLst/>
            <a:ahLst/>
            <a:cxnLst/>
            <a:rect l="l" t="t" r="r" b="b"/>
            <a:pathLst>
              <a:path h="1378585">
                <a:moveTo>
                  <a:pt x="0" y="0"/>
                </a:moveTo>
                <a:lnTo>
                  <a:pt x="0" y="1378176"/>
                </a:lnTo>
              </a:path>
            </a:pathLst>
          </a:custGeom>
          <a:ln w="3577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99972" y="2971988"/>
            <a:ext cx="34925" cy="1378585"/>
          </a:xfrm>
          <a:custGeom>
            <a:avLst/>
            <a:gdLst/>
            <a:ahLst/>
            <a:cxnLst/>
            <a:rect l="l" t="t" r="r" b="b"/>
            <a:pathLst>
              <a:path w="34925" h="1378585">
                <a:moveTo>
                  <a:pt x="0" y="1378176"/>
                </a:moveTo>
                <a:lnTo>
                  <a:pt x="34502" y="1378176"/>
                </a:lnTo>
                <a:lnTo>
                  <a:pt x="34502" y="0"/>
                </a:lnTo>
                <a:lnTo>
                  <a:pt x="0" y="0"/>
                </a:lnTo>
                <a:lnTo>
                  <a:pt x="0" y="1378176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99972" y="2971974"/>
            <a:ext cx="34925" cy="1378585"/>
          </a:xfrm>
          <a:custGeom>
            <a:avLst/>
            <a:gdLst/>
            <a:ahLst/>
            <a:cxnLst/>
            <a:rect l="l" t="t" r="r" b="b"/>
            <a:pathLst>
              <a:path w="34925" h="1378585">
                <a:moveTo>
                  <a:pt x="34473" y="1378189"/>
                </a:moveTo>
                <a:lnTo>
                  <a:pt x="34473" y="0"/>
                </a:lnTo>
                <a:lnTo>
                  <a:pt x="0" y="0"/>
                </a:lnTo>
                <a:lnTo>
                  <a:pt x="0" y="1378189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016922" y="2914359"/>
            <a:ext cx="0" cy="57785"/>
          </a:xfrm>
          <a:custGeom>
            <a:avLst/>
            <a:gdLst/>
            <a:ahLst/>
            <a:cxnLst/>
            <a:rect l="l" t="t" r="r" b="b"/>
            <a:pathLst>
              <a:path h="57785">
                <a:moveTo>
                  <a:pt x="0" y="57615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91175" y="2914358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384705" y="4219114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50"/>
                </a:lnTo>
              </a:path>
            </a:pathLst>
          </a:custGeom>
          <a:ln w="3577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367455" y="4219114"/>
            <a:ext cx="34925" cy="131445"/>
          </a:xfrm>
          <a:custGeom>
            <a:avLst/>
            <a:gdLst/>
            <a:ahLst/>
            <a:cxnLst/>
            <a:rect l="l" t="t" r="r" b="b"/>
            <a:pathLst>
              <a:path w="34925" h="131445">
                <a:moveTo>
                  <a:pt x="0" y="131050"/>
                </a:moveTo>
                <a:lnTo>
                  <a:pt x="34502" y="131050"/>
                </a:lnTo>
                <a:lnTo>
                  <a:pt x="34502" y="0"/>
                </a:lnTo>
                <a:lnTo>
                  <a:pt x="0" y="0"/>
                </a:lnTo>
                <a:lnTo>
                  <a:pt x="0" y="131050"/>
                </a:lnTo>
                <a:close/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367455" y="4219114"/>
            <a:ext cx="34925" cy="131445"/>
          </a:xfrm>
          <a:custGeom>
            <a:avLst/>
            <a:gdLst/>
            <a:ahLst/>
            <a:cxnLst/>
            <a:rect l="l" t="t" r="r" b="b"/>
            <a:pathLst>
              <a:path w="34925" h="131445">
                <a:moveTo>
                  <a:pt x="34545" y="131050"/>
                </a:moveTo>
                <a:lnTo>
                  <a:pt x="34545" y="0"/>
                </a:lnTo>
                <a:lnTo>
                  <a:pt x="0" y="0"/>
                </a:lnTo>
                <a:lnTo>
                  <a:pt x="0" y="131050"/>
                </a:lnTo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384476" y="4125999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93114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358729" y="4125998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752259" y="3225713"/>
            <a:ext cx="0" cy="1124585"/>
          </a:xfrm>
          <a:custGeom>
            <a:avLst/>
            <a:gdLst/>
            <a:ahLst/>
            <a:cxnLst/>
            <a:rect l="l" t="t" r="r" b="b"/>
            <a:pathLst>
              <a:path h="1124585">
                <a:moveTo>
                  <a:pt x="0" y="0"/>
                </a:moveTo>
                <a:lnTo>
                  <a:pt x="0" y="1124451"/>
                </a:lnTo>
              </a:path>
            </a:pathLst>
          </a:custGeom>
          <a:ln w="3577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735009" y="3225713"/>
            <a:ext cx="34925" cy="1124585"/>
          </a:xfrm>
          <a:custGeom>
            <a:avLst/>
            <a:gdLst/>
            <a:ahLst/>
            <a:cxnLst/>
            <a:rect l="l" t="t" r="r" b="b"/>
            <a:pathLst>
              <a:path w="34925" h="1124585">
                <a:moveTo>
                  <a:pt x="0" y="1124451"/>
                </a:moveTo>
                <a:lnTo>
                  <a:pt x="34502" y="1124451"/>
                </a:lnTo>
                <a:lnTo>
                  <a:pt x="34502" y="0"/>
                </a:lnTo>
                <a:lnTo>
                  <a:pt x="0" y="0"/>
                </a:lnTo>
                <a:lnTo>
                  <a:pt x="0" y="1124451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35009" y="3225699"/>
            <a:ext cx="34925" cy="1124585"/>
          </a:xfrm>
          <a:custGeom>
            <a:avLst/>
            <a:gdLst/>
            <a:ahLst/>
            <a:cxnLst/>
            <a:rect l="l" t="t" r="r" b="b"/>
            <a:pathLst>
              <a:path w="34925" h="1124585">
                <a:moveTo>
                  <a:pt x="34473" y="1124464"/>
                </a:moveTo>
                <a:lnTo>
                  <a:pt x="34473" y="0"/>
                </a:lnTo>
                <a:lnTo>
                  <a:pt x="0" y="0"/>
                </a:lnTo>
                <a:lnTo>
                  <a:pt x="0" y="1124464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51959" y="2961641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264057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26212" y="296164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119799" y="3801001"/>
            <a:ext cx="0" cy="549275"/>
          </a:xfrm>
          <a:custGeom>
            <a:avLst/>
            <a:gdLst/>
            <a:ahLst/>
            <a:cxnLst/>
            <a:rect l="l" t="t" r="r" b="b"/>
            <a:pathLst>
              <a:path h="549275">
                <a:moveTo>
                  <a:pt x="0" y="0"/>
                </a:moveTo>
                <a:lnTo>
                  <a:pt x="0" y="549162"/>
                </a:lnTo>
              </a:path>
            </a:pathLst>
          </a:custGeom>
          <a:ln w="356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02635" y="3801001"/>
            <a:ext cx="34925" cy="549275"/>
          </a:xfrm>
          <a:custGeom>
            <a:avLst/>
            <a:gdLst/>
            <a:ahLst/>
            <a:cxnLst/>
            <a:rect l="l" t="t" r="r" b="b"/>
            <a:pathLst>
              <a:path w="34925" h="549275">
                <a:moveTo>
                  <a:pt x="0" y="549162"/>
                </a:moveTo>
                <a:lnTo>
                  <a:pt x="34330" y="549162"/>
                </a:lnTo>
                <a:lnTo>
                  <a:pt x="34330" y="0"/>
                </a:lnTo>
                <a:lnTo>
                  <a:pt x="0" y="0"/>
                </a:lnTo>
                <a:lnTo>
                  <a:pt x="0" y="549162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102635" y="3801029"/>
            <a:ext cx="34925" cy="549275"/>
          </a:xfrm>
          <a:custGeom>
            <a:avLst/>
            <a:gdLst/>
            <a:ahLst/>
            <a:cxnLst/>
            <a:rect l="l" t="t" r="r" b="b"/>
            <a:pathLst>
              <a:path w="34925" h="549275">
                <a:moveTo>
                  <a:pt x="34330" y="549135"/>
                </a:moveTo>
                <a:lnTo>
                  <a:pt x="34330" y="0"/>
                </a:lnTo>
                <a:lnTo>
                  <a:pt x="0" y="0"/>
                </a:lnTo>
                <a:lnTo>
                  <a:pt x="0" y="549135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119656" y="3591643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209384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093909" y="3591643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85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99266" y="4323559"/>
            <a:ext cx="34925" cy="26670"/>
          </a:xfrm>
          <a:custGeom>
            <a:avLst/>
            <a:gdLst/>
            <a:ahLst/>
            <a:cxnLst/>
            <a:rect l="l" t="t" r="r" b="b"/>
            <a:pathLst>
              <a:path w="34925" h="26670">
                <a:moveTo>
                  <a:pt x="0" y="13302"/>
                </a:moveTo>
                <a:lnTo>
                  <a:pt x="34502" y="13302"/>
                </a:lnTo>
              </a:path>
            </a:pathLst>
          </a:custGeom>
          <a:ln w="2787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299266" y="4323559"/>
            <a:ext cx="34925" cy="26670"/>
          </a:xfrm>
          <a:custGeom>
            <a:avLst/>
            <a:gdLst/>
            <a:ahLst/>
            <a:cxnLst/>
            <a:rect l="l" t="t" r="r" b="b"/>
            <a:pathLst>
              <a:path w="34925" h="26670">
                <a:moveTo>
                  <a:pt x="0" y="26604"/>
                </a:moveTo>
                <a:lnTo>
                  <a:pt x="34502" y="26604"/>
                </a:lnTo>
                <a:lnTo>
                  <a:pt x="34502" y="0"/>
                </a:lnTo>
                <a:lnTo>
                  <a:pt x="0" y="0"/>
                </a:lnTo>
                <a:lnTo>
                  <a:pt x="0" y="26604"/>
                </a:lnTo>
                <a:close/>
              </a:path>
            </a:pathLst>
          </a:custGeom>
          <a:ln w="35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299266" y="4323559"/>
            <a:ext cx="34925" cy="26670"/>
          </a:xfrm>
          <a:custGeom>
            <a:avLst/>
            <a:gdLst/>
            <a:ahLst/>
            <a:cxnLst/>
            <a:rect l="l" t="t" r="r" b="b"/>
            <a:pathLst>
              <a:path w="34925" h="26670">
                <a:moveTo>
                  <a:pt x="34473" y="26604"/>
                </a:moveTo>
                <a:lnTo>
                  <a:pt x="34473" y="0"/>
                </a:lnTo>
                <a:lnTo>
                  <a:pt x="0" y="0"/>
                </a:lnTo>
                <a:lnTo>
                  <a:pt x="0" y="26604"/>
                </a:lnTo>
              </a:path>
            </a:pathLst>
          </a:custGeom>
          <a:ln w="35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13714" y="4318632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9" y="0"/>
                </a:lnTo>
              </a:path>
            </a:pathLst>
          </a:custGeom>
          <a:ln w="98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684214" y="4207782"/>
            <a:ext cx="0" cy="14287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381"/>
                </a:lnTo>
              </a:path>
            </a:pathLst>
          </a:custGeom>
          <a:ln w="3577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66963" y="4207782"/>
            <a:ext cx="34925" cy="142875"/>
          </a:xfrm>
          <a:custGeom>
            <a:avLst/>
            <a:gdLst/>
            <a:ahLst/>
            <a:cxnLst/>
            <a:rect l="l" t="t" r="r" b="b"/>
            <a:pathLst>
              <a:path w="34925" h="142875">
                <a:moveTo>
                  <a:pt x="0" y="142381"/>
                </a:moveTo>
                <a:lnTo>
                  <a:pt x="34502" y="142381"/>
                </a:lnTo>
                <a:lnTo>
                  <a:pt x="34502" y="0"/>
                </a:lnTo>
                <a:lnTo>
                  <a:pt x="0" y="0"/>
                </a:lnTo>
                <a:lnTo>
                  <a:pt x="0" y="142381"/>
                </a:lnTo>
                <a:close/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666963" y="4207782"/>
            <a:ext cx="34925" cy="142875"/>
          </a:xfrm>
          <a:custGeom>
            <a:avLst/>
            <a:gdLst/>
            <a:ahLst/>
            <a:cxnLst/>
            <a:rect l="l" t="t" r="r" b="b"/>
            <a:pathLst>
              <a:path w="34925" h="142875">
                <a:moveTo>
                  <a:pt x="34473" y="142381"/>
                </a:moveTo>
                <a:lnTo>
                  <a:pt x="34473" y="0"/>
                </a:lnTo>
                <a:lnTo>
                  <a:pt x="0" y="0"/>
                </a:lnTo>
                <a:lnTo>
                  <a:pt x="0" y="142381"/>
                </a:lnTo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683913" y="4072791"/>
            <a:ext cx="0" cy="135255"/>
          </a:xfrm>
          <a:custGeom>
            <a:avLst/>
            <a:gdLst/>
            <a:ahLst/>
            <a:cxnLst/>
            <a:rect l="l" t="t" r="r" b="b"/>
            <a:pathLst>
              <a:path h="135254">
                <a:moveTo>
                  <a:pt x="0" y="134991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658166" y="4072790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051696" y="3033571"/>
            <a:ext cx="0" cy="1316990"/>
          </a:xfrm>
          <a:custGeom>
            <a:avLst/>
            <a:gdLst/>
            <a:ahLst/>
            <a:cxnLst/>
            <a:rect l="l" t="t" r="r" b="b"/>
            <a:pathLst>
              <a:path h="1316989">
                <a:moveTo>
                  <a:pt x="0" y="0"/>
                </a:moveTo>
                <a:lnTo>
                  <a:pt x="0" y="1316592"/>
                </a:lnTo>
              </a:path>
            </a:pathLst>
          </a:custGeom>
          <a:ln w="3577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034446" y="3033571"/>
            <a:ext cx="34925" cy="1316990"/>
          </a:xfrm>
          <a:custGeom>
            <a:avLst/>
            <a:gdLst/>
            <a:ahLst/>
            <a:cxnLst/>
            <a:rect l="l" t="t" r="r" b="b"/>
            <a:pathLst>
              <a:path w="34925" h="1316989">
                <a:moveTo>
                  <a:pt x="0" y="1316592"/>
                </a:moveTo>
                <a:lnTo>
                  <a:pt x="34502" y="1316592"/>
                </a:lnTo>
                <a:lnTo>
                  <a:pt x="34502" y="0"/>
                </a:lnTo>
                <a:lnTo>
                  <a:pt x="0" y="0"/>
                </a:lnTo>
                <a:lnTo>
                  <a:pt x="0" y="1316592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034446" y="3033557"/>
            <a:ext cx="34925" cy="1316990"/>
          </a:xfrm>
          <a:custGeom>
            <a:avLst/>
            <a:gdLst/>
            <a:ahLst/>
            <a:cxnLst/>
            <a:rect l="l" t="t" r="r" b="b"/>
            <a:pathLst>
              <a:path w="34925" h="1316989">
                <a:moveTo>
                  <a:pt x="34545" y="1316606"/>
                </a:moveTo>
                <a:lnTo>
                  <a:pt x="34545" y="0"/>
                </a:lnTo>
                <a:lnTo>
                  <a:pt x="0" y="0"/>
                </a:lnTo>
                <a:lnTo>
                  <a:pt x="0" y="1316606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051468" y="2850312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4">
                <a:moveTo>
                  <a:pt x="0" y="183245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025720" y="2850311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419250" y="4233894"/>
            <a:ext cx="0" cy="116839"/>
          </a:xfrm>
          <a:custGeom>
            <a:avLst/>
            <a:gdLst/>
            <a:ahLst/>
            <a:cxnLst/>
            <a:rect l="l" t="t" r="r" b="b"/>
            <a:pathLst>
              <a:path h="116839">
                <a:moveTo>
                  <a:pt x="0" y="0"/>
                </a:moveTo>
                <a:lnTo>
                  <a:pt x="0" y="116270"/>
                </a:lnTo>
              </a:path>
            </a:pathLst>
          </a:custGeom>
          <a:ln w="3577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402000" y="4233894"/>
            <a:ext cx="34925" cy="116839"/>
          </a:xfrm>
          <a:custGeom>
            <a:avLst/>
            <a:gdLst/>
            <a:ahLst/>
            <a:cxnLst/>
            <a:rect l="l" t="t" r="r" b="b"/>
            <a:pathLst>
              <a:path w="34925" h="116839">
                <a:moveTo>
                  <a:pt x="0" y="116270"/>
                </a:moveTo>
                <a:lnTo>
                  <a:pt x="34502" y="116270"/>
                </a:lnTo>
                <a:lnTo>
                  <a:pt x="34502" y="0"/>
                </a:lnTo>
                <a:lnTo>
                  <a:pt x="0" y="0"/>
                </a:lnTo>
                <a:lnTo>
                  <a:pt x="0" y="116270"/>
                </a:lnTo>
                <a:close/>
              </a:path>
            </a:pathLst>
          </a:custGeom>
          <a:ln w="35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402000" y="4233894"/>
            <a:ext cx="34925" cy="116839"/>
          </a:xfrm>
          <a:custGeom>
            <a:avLst/>
            <a:gdLst/>
            <a:ahLst/>
            <a:cxnLst/>
            <a:rect l="l" t="t" r="r" b="b"/>
            <a:pathLst>
              <a:path w="34925" h="116839">
                <a:moveTo>
                  <a:pt x="34473" y="116270"/>
                </a:moveTo>
                <a:lnTo>
                  <a:pt x="34473" y="0"/>
                </a:lnTo>
                <a:lnTo>
                  <a:pt x="0" y="0"/>
                </a:lnTo>
                <a:lnTo>
                  <a:pt x="0" y="116270"/>
                </a:lnTo>
              </a:path>
            </a:pathLst>
          </a:custGeom>
          <a:ln w="35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418950" y="4172309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61583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393203" y="417230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786733" y="3428050"/>
            <a:ext cx="0" cy="922655"/>
          </a:xfrm>
          <a:custGeom>
            <a:avLst/>
            <a:gdLst/>
            <a:ahLst/>
            <a:cxnLst/>
            <a:rect l="l" t="t" r="r" b="b"/>
            <a:pathLst>
              <a:path h="922654">
                <a:moveTo>
                  <a:pt x="0" y="0"/>
                </a:moveTo>
                <a:lnTo>
                  <a:pt x="0" y="922114"/>
                </a:lnTo>
              </a:path>
            </a:pathLst>
          </a:custGeom>
          <a:ln w="3577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769483" y="3428050"/>
            <a:ext cx="34925" cy="922655"/>
          </a:xfrm>
          <a:custGeom>
            <a:avLst/>
            <a:gdLst/>
            <a:ahLst/>
            <a:cxnLst/>
            <a:rect l="l" t="t" r="r" b="b"/>
            <a:pathLst>
              <a:path w="34925" h="922654">
                <a:moveTo>
                  <a:pt x="0" y="922114"/>
                </a:moveTo>
                <a:lnTo>
                  <a:pt x="34502" y="922114"/>
                </a:lnTo>
                <a:lnTo>
                  <a:pt x="34502" y="0"/>
                </a:lnTo>
                <a:lnTo>
                  <a:pt x="0" y="0"/>
                </a:lnTo>
                <a:lnTo>
                  <a:pt x="0" y="922114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769483" y="3428036"/>
            <a:ext cx="34925" cy="922655"/>
          </a:xfrm>
          <a:custGeom>
            <a:avLst/>
            <a:gdLst/>
            <a:ahLst/>
            <a:cxnLst/>
            <a:rect l="l" t="t" r="r" b="b"/>
            <a:pathLst>
              <a:path w="34925" h="922654">
                <a:moveTo>
                  <a:pt x="34473" y="922127"/>
                </a:moveTo>
                <a:lnTo>
                  <a:pt x="34473" y="0"/>
                </a:lnTo>
                <a:lnTo>
                  <a:pt x="0" y="0"/>
                </a:lnTo>
                <a:lnTo>
                  <a:pt x="0" y="922127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786504" y="3108484"/>
            <a:ext cx="0" cy="320040"/>
          </a:xfrm>
          <a:custGeom>
            <a:avLst/>
            <a:gdLst/>
            <a:ahLst/>
            <a:cxnLst/>
            <a:rect l="l" t="t" r="r" b="b"/>
            <a:pathLst>
              <a:path h="320039">
                <a:moveTo>
                  <a:pt x="0" y="319551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760757" y="310848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54216" y="3752720"/>
            <a:ext cx="0" cy="597535"/>
          </a:xfrm>
          <a:custGeom>
            <a:avLst/>
            <a:gdLst/>
            <a:ahLst/>
            <a:cxnLst/>
            <a:rect l="l" t="t" r="r" b="b"/>
            <a:pathLst>
              <a:path h="597535">
                <a:moveTo>
                  <a:pt x="0" y="0"/>
                </a:moveTo>
                <a:lnTo>
                  <a:pt x="0" y="597444"/>
                </a:lnTo>
              </a:path>
            </a:pathLst>
          </a:custGeom>
          <a:ln w="3577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36965" y="3752720"/>
            <a:ext cx="34925" cy="597535"/>
          </a:xfrm>
          <a:custGeom>
            <a:avLst/>
            <a:gdLst/>
            <a:ahLst/>
            <a:cxnLst/>
            <a:rect l="l" t="t" r="r" b="b"/>
            <a:pathLst>
              <a:path w="34925" h="597535">
                <a:moveTo>
                  <a:pt x="0" y="597444"/>
                </a:moveTo>
                <a:lnTo>
                  <a:pt x="34502" y="597444"/>
                </a:lnTo>
                <a:lnTo>
                  <a:pt x="34502" y="0"/>
                </a:lnTo>
                <a:lnTo>
                  <a:pt x="0" y="0"/>
                </a:lnTo>
                <a:lnTo>
                  <a:pt x="0" y="597444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36965" y="3752720"/>
            <a:ext cx="34925" cy="597535"/>
          </a:xfrm>
          <a:custGeom>
            <a:avLst/>
            <a:gdLst/>
            <a:ahLst/>
            <a:cxnLst/>
            <a:rect l="l" t="t" r="r" b="b"/>
            <a:pathLst>
              <a:path w="34925" h="597535">
                <a:moveTo>
                  <a:pt x="34545" y="597444"/>
                </a:moveTo>
                <a:lnTo>
                  <a:pt x="34545" y="0"/>
                </a:lnTo>
                <a:lnTo>
                  <a:pt x="0" y="0"/>
                </a:lnTo>
                <a:lnTo>
                  <a:pt x="0" y="597444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53987" y="3586170"/>
            <a:ext cx="0" cy="167005"/>
          </a:xfrm>
          <a:custGeom>
            <a:avLst/>
            <a:gdLst/>
            <a:ahLst/>
            <a:cxnLst/>
            <a:rect l="l" t="t" r="r" b="b"/>
            <a:pathLst>
              <a:path h="167004">
                <a:moveTo>
                  <a:pt x="0" y="166549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240" y="358616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333740" y="4308779"/>
            <a:ext cx="34925" cy="41910"/>
          </a:xfrm>
          <a:custGeom>
            <a:avLst/>
            <a:gdLst/>
            <a:ahLst/>
            <a:cxnLst/>
            <a:rect l="l" t="t" r="r" b="b"/>
            <a:pathLst>
              <a:path w="34925" h="41910">
                <a:moveTo>
                  <a:pt x="0" y="20692"/>
                </a:moveTo>
                <a:lnTo>
                  <a:pt x="34502" y="20692"/>
                </a:lnTo>
              </a:path>
            </a:pathLst>
          </a:custGeom>
          <a:ln w="4265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333740" y="4308779"/>
            <a:ext cx="34925" cy="41910"/>
          </a:xfrm>
          <a:custGeom>
            <a:avLst/>
            <a:gdLst/>
            <a:ahLst/>
            <a:cxnLst/>
            <a:rect l="l" t="t" r="r" b="b"/>
            <a:pathLst>
              <a:path w="34925" h="41910">
                <a:moveTo>
                  <a:pt x="0" y="41384"/>
                </a:moveTo>
                <a:lnTo>
                  <a:pt x="34502" y="41384"/>
                </a:lnTo>
                <a:lnTo>
                  <a:pt x="34502" y="0"/>
                </a:lnTo>
                <a:lnTo>
                  <a:pt x="0" y="0"/>
                </a:lnTo>
                <a:lnTo>
                  <a:pt x="0" y="41384"/>
                </a:lnTo>
                <a:close/>
              </a:path>
            </a:pathLst>
          </a:custGeom>
          <a:ln w="35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33740" y="4308779"/>
            <a:ext cx="34925" cy="41910"/>
          </a:xfrm>
          <a:custGeom>
            <a:avLst/>
            <a:gdLst/>
            <a:ahLst/>
            <a:cxnLst/>
            <a:rect l="l" t="t" r="r" b="b"/>
            <a:pathLst>
              <a:path w="34925" h="41910">
                <a:moveTo>
                  <a:pt x="34545" y="41384"/>
                </a:moveTo>
                <a:lnTo>
                  <a:pt x="34545" y="0"/>
                </a:lnTo>
                <a:lnTo>
                  <a:pt x="0" y="0"/>
                </a:lnTo>
                <a:lnTo>
                  <a:pt x="0" y="41384"/>
                </a:lnTo>
              </a:path>
            </a:pathLst>
          </a:custGeom>
          <a:ln w="35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50762" y="4278726"/>
            <a:ext cx="0" cy="30480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30052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325014" y="427872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700802" y="4255571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4">
                <a:moveTo>
                  <a:pt x="0" y="94592"/>
                </a:moveTo>
                <a:lnTo>
                  <a:pt x="35772" y="94592"/>
                </a:lnTo>
                <a:lnTo>
                  <a:pt x="35772" y="0"/>
                </a:lnTo>
                <a:lnTo>
                  <a:pt x="0" y="0"/>
                </a:lnTo>
                <a:lnTo>
                  <a:pt x="0" y="9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701437" y="4255571"/>
            <a:ext cx="34925" cy="94615"/>
          </a:xfrm>
          <a:custGeom>
            <a:avLst/>
            <a:gdLst/>
            <a:ahLst/>
            <a:cxnLst/>
            <a:rect l="l" t="t" r="r" b="b"/>
            <a:pathLst>
              <a:path w="34925" h="94614">
                <a:moveTo>
                  <a:pt x="0" y="94592"/>
                </a:moveTo>
                <a:lnTo>
                  <a:pt x="34502" y="94592"/>
                </a:lnTo>
                <a:lnTo>
                  <a:pt x="34502" y="0"/>
                </a:lnTo>
                <a:lnTo>
                  <a:pt x="0" y="0"/>
                </a:lnTo>
                <a:lnTo>
                  <a:pt x="0" y="94592"/>
                </a:lnTo>
                <a:close/>
              </a:path>
            </a:pathLst>
          </a:custGeom>
          <a:ln w="35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701437" y="4255571"/>
            <a:ext cx="34925" cy="94615"/>
          </a:xfrm>
          <a:custGeom>
            <a:avLst/>
            <a:gdLst/>
            <a:ahLst/>
            <a:cxnLst/>
            <a:rect l="l" t="t" r="r" b="b"/>
            <a:pathLst>
              <a:path w="34925" h="94614">
                <a:moveTo>
                  <a:pt x="34545" y="94592"/>
                </a:moveTo>
                <a:lnTo>
                  <a:pt x="34545" y="0"/>
                </a:lnTo>
                <a:lnTo>
                  <a:pt x="0" y="0"/>
                </a:lnTo>
                <a:lnTo>
                  <a:pt x="0" y="94592"/>
                </a:lnTo>
              </a:path>
            </a:pathLst>
          </a:custGeom>
          <a:ln w="35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715885" y="4251383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9" y="0"/>
                </a:lnTo>
              </a:path>
            </a:pathLst>
          </a:custGeom>
          <a:ln w="83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692712" y="424719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086242" y="2994157"/>
            <a:ext cx="0" cy="1356360"/>
          </a:xfrm>
          <a:custGeom>
            <a:avLst/>
            <a:gdLst/>
            <a:ahLst/>
            <a:cxnLst/>
            <a:rect l="l" t="t" r="r" b="b"/>
            <a:pathLst>
              <a:path h="1356360">
                <a:moveTo>
                  <a:pt x="0" y="0"/>
                </a:moveTo>
                <a:lnTo>
                  <a:pt x="0" y="1356006"/>
                </a:lnTo>
              </a:path>
            </a:pathLst>
          </a:custGeom>
          <a:ln w="357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068991" y="2994157"/>
            <a:ext cx="34925" cy="1356360"/>
          </a:xfrm>
          <a:custGeom>
            <a:avLst/>
            <a:gdLst/>
            <a:ahLst/>
            <a:cxnLst/>
            <a:rect l="l" t="t" r="r" b="b"/>
            <a:pathLst>
              <a:path w="34925" h="1356360">
                <a:moveTo>
                  <a:pt x="0" y="1356006"/>
                </a:moveTo>
                <a:lnTo>
                  <a:pt x="34502" y="1356006"/>
                </a:lnTo>
                <a:lnTo>
                  <a:pt x="34502" y="0"/>
                </a:lnTo>
                <a:lnTo>
                  <a:pt x="0" y="0"/>
                </a:lnTo>
                <a:lnTo>
                  <a:pt x="0" y="1356006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068991" y="2994143"/>
            <a:ext cx="34925" cy="1356360"/>
          </a:xfrm>
          <a:custGeom>
            <a:avLst/>
            <a:gdLst/>
            <a:ahLst/>
            <a:cxnLst/>
            <a:rect l="l" t="t" r="r" b="b"/>
            <a:pathLst>
              <a:path w="34925" h="1356360">
                <a:moveTo>
                  <a:pt x="34473" y="1356019"/>
                </a:moveTo>
                <a:lnTo>
                  <a:pt x="34473" y="0"/>
                </a:lnTo>
                <a:lnTo>
                  <a:pt x="0" y="0"/>
                </a:lnTo>
                <a:lnTo>
                  <a:pt x="0" y="1356019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085941" y="2899579"/>
            <a:ext cx="0" cy="94615"/>
          </a:xfrm>
          <a:custGeom>
            <a:avLst/>
            <a:gdLst/>
            <a:ahLst/>
            <a:cxnLst/>
            <a:rect l="l" t="t" r="r" b="b"/>
            <a:pathLst>
              <a:path h="94614">
                <a:moveTo>
                  <a:pt x="0" y="94565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060194" y="2899578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453724" y="4252614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0"/>
                </a:moveTo>
                <a:lnTo>
                  <a:pt x="0" y="97548"/>
                </a:lnTo>
              </a:path>
            </a:pathLst>
          </a:custGeom>
          <a:ln w="357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436474" y="4252614"/>
            <a:ext cx="34925" cy="97790"/>
          </a:xfrm>
          <a:custGeom>
            <a:avLst/>
            <a:gdLst/>
            <a:ahLst/>
            <a:cxnLst/>
            <a:rect l="l" t="t" r="r" b="b"/>
            <a:pathLst>
              <a:path w="34925" h="97789">
                <a:moveTo>
                  <a:pt x="0" y="97548"/>
                </a:moveTo>
                <a:lnTo>
                  <a:pt x="34502" y="97548"/>
                </a:lnTo>
                <a:lnTo>
                  <a:pt x="34502" y="0"/>
                </a:lnTo>
                <a:lnTo>
                  <a:pt x="0" y="0"/>
                </a:lnTo>
                <a:lnTo>
                  <a:pt x="0" y="97548"/>
                </a:lnTo>
                <a:close/>
              </a:path>
            </a:pathLst>
          </a:custGeom>
          <a:ln w="35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436474" y="4252614"/>
            <a:ext cx="34925" cy="97790"/>
          </a:xfrm>
          <a:custGeom>
            <a:avLst/>
            <a:gdLst/>
            <a:ahLst/>
            <a:cxnLst/>
            <a:rect l="l" t="t" r="r" b="b"/>
            <a:pathLst>
              <a:path w="34925" h="97789">
                <a:moveTo>
                  <a:pt x="34473" y="97548"/>
                </a:moveTo>
                <a:lnTo>
                  <a:pt x="34473" y="0"/>
                </a:lnTo>
                <a:lnTo>
                  <a:pt x="0" y="0"/>
                </a:lnTo>
                <a:lnTo>
                  <a:pt x="0" y="97548"/>
                </a:lnTo>
              </a:path>
            </a:pathLst>
          </a:custGeom>
          <a:ln w="35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453495" y="4212216"/>
            <a:ext cx="0" cy="40640"/>
          </a:xfrm>
          <a:custGeom>
            <a:avLst/>
            <a:gdLst/>
            <a:ahLst/>
            <a:cxnLst/>
            <a:rect l="l" t="t" r="r" b="b"/>
            <a:pathLst>
              <a:path h="40639">
                <a:moveTo>
                  <a:pt x="0" y="40398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427748" y="421221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821207" y="2982320"/>
            <a:ext cx="0" cy="1368425"/>
          </a:xfrm>
          <a:custGeom>
            <a:avLst/>
            <a:gdLst/>
            <a:ahLst/>
            <a:cxnLst/>
            <a:rect l="l" t="t" r="r" b="b"/>
            <a:pathLst>
              <a:path h="1368425">
                <a:moveTo>
                  <a:pt x="0" y="0"/>
                </a:moveTo>
                <a:lnTo>
                  <a:pt x="0" y="1367843"/>
                </a:lnTo>
              </a:path>
            </a:pathLst>
          </a:custGeom>
          <a:ln w="357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803957" y="2982320"/>
            <a:ext cx="34925" cy="1368425"/>
          </a:xfrm>
          <a:custGeom>
            <a:avLst/>
            <a:gdLst/>
            <a:ahLst/>
            <a:cxnLst/>
            <a:rect l="l" t="t" r="r" b="b"/>
            <a:pathLst>
              <a:path w="34925" h="1368425">
                <a:moveTo>
                  <a:pt x="0" y="1367843"/>
                </a:moveTo>
                <a:lnTo>
                  <a:pt x="34502" y="1367843"/>
                </a:lnTo>
                <a:lnTo>
                  <a:pt x="34502" y="0"/>
                </a:lnTo>
                <a:lnTo>
                  <a:pt x="0" y="0"/>
                </a:lnTo>
                <a:lnTo>
                  <a:pt x="0" y="1367843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803957" y="2982374"/>
            <a:ext cx="34925" cy="1367790"/>
          </a:xfrm>
          <a:custGeom>
            <a:avLst/>
            <a:gdLst/>
            <a:ahLst/>
            <a:cxnLst/>
            <a:rect l="l" t="t" r="r" b="b"/>
            <a:pathLst>
              <a:path w="34925" h="1367789">
                <a:moveTo>
                  <a:pt x="34545" y="1367789"/>
                </a:moveTo>
                <a:lnTo>
                  <a:pt x="34545" y="0"/>
                </a:lnTo>
                <a:lnTo>
                  <a:pt x="0" y="0"/>
                </a:lnTo>
                <a:lnTo>
                  <a:pt x="0" y="1367789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820978" y="2611025"/>
            <a:ext cx="0" cy="371475"/>
          </a:xfrm>
          <a:custGeom>
            <a:avLst/>
            <a:gdLst/>
            <a:ahLst/>
            <a:cxnLst/>
            <a:rect l="l" t="t" r="r" b="b"/>
            <a:pathLst>
              <a:path h="371475">
                <a:moveTo>
                  <a:pt x="0" y="371350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795231" y="261102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188761" y="3798044"/>
            <a:ext cx="0" cy="552450"/>
          </a:xfrm>
          <a:custGeom>
            <a:avLst/>
            <a:gdLst/>
            <a:ahLst/>
            <a:cxnLst/>
            <a:rect l="l" t="t" r="r" b="b"/>
            <a:pathLst>
              <a:path h="552450">
                <a:moveTo>
                  <a:pt x="0" y="0"/>
                </a:moveTo>
                <a:lnTo>
                  <a:pt x="0" y="552118"/>
                </a:lnTo>
              </a:path>
            </a:pathLst>
          </a:custGeom>
          <a:ln w="357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171511" y="3798044"/>
            <a:ext cx="34925" cy="552450"/>
          </a:xfrm>
          <a:custGeom>
            <a:avLst/>
            <a:gdLst/>
            <a:ahLst/>
            <a:cxnLst/>
            <a:rect l="l" t="t" r="r" b="b"/>
            <a:pathLst>
              <a:path w="34925" h="552450">
                <a:moveTo>
                  <a:pt x="0" y="552118"/>
                </a:moveTo>
                <a:lnTo>
                  <a:pt x="34502" y="552118"/>
                </a:lnTo>
                <a:lnTo>
                  <a:pt x="34502" y="0"/>
                </a:lnTo>
                <a:lnTo>
                  <a:pt x="0" y="0"/>
                </a:lnTo>
                <a:lnTo>
                  <a:pt x="0" y="552118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171511" y="3798017"/>
            <a:ext cx="34925" cy="552450"/>
          </a:xfrm>
          <a:custGeom>
            <a:avLst/>
            <a:gdLst/>
            <a:ahLst/>
            <a:cxnLst/>
            <a:rect l="l" t="t" r="r" b="b"/>
            <a:pathLst>
              <a:path w="34925" h="552450">
                <a:moveTo>
                  <a:pt x="34473" y="552146"/>
                </a:moveTo>
                <a:lnTo>
                  <a:pt x="34473" y="0"/>
                </a:lnTo>
                <a:lnTo>
                  <a:pt x="0" y="0"/>
                </a:lnTo>
                <a:lnTo>
                  <a:pt x="0" y="552146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188461" y="3742865"/>
            <a:ext cx="0" cy="55244"/>
          </a:xfrm>
          <a:custGeom>
            <a:avLst/>
            <a:gdLst/>
            <a:ahLst/>
            <a:cxnLst/>
            <a:rect l="l" t="t" r="r" b="b"/>
            <a:pathLst>
              <a:path h="55245">
                <a:moveTo>
                  <a:pt x="0" y="55151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162714" y="374286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385536" y="4185119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044"/>
                </a:lnTo>
              </a:path>
            </a:pathLst>
          </a:custGeom>
          <a:ln w="3577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368286" y="4185119"/>
            <a:ext cx="34925" cy="165100"/>
          </a:xfrm>
          <a:custGeom>
            <a:avLst/>
            <a:gdLst/>
            <a:ahLst/>
            <a:cxnLst/>
            <a:rect l="l" t="t" r="r" b="b"/>
            <a:pathLst>
              <a:path w="34925" h="165100">
                <a:moveTo>
                  <a:pt x="0" y="165044"/>
                </a:moveTo>
                <a:lnTo>
                  <a:pt x="34502" y="165044"/>
                </a:lnTo>
                <a:lnTo>
                  <a:pt x="34502" y="0"/>
                </a:lnTo>
                <a:lnTo>
                  <a:pt x="0" y="0"/>
                </a:lnTo>
                <a:lnTo>
                  <a:pt x="0" y="165044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368286" y="4185119"/>
            <a:ext cx="34925" cy="165100"/>
          </a:xfrm>
          <a:custGeom>
            <a:avLst/>
            <a:gdLst/>
            <a:ahLst/>
            <a:cxnLst/>
            <a:rect l="l" t="t" r="r" b="b"/>
            <a:pathLst>
              <a:path w="34925" h="165100">
                <a:moveTo>
                  <a:pt x="34473" y="165044"/>
                </a:moveTo>
                <a:lnTo>
                  <a:pt x="34473" y="0"/>
                </a:lnTo>
                <a:lnTo>
                  <a:pt x="0" y="0"/>
                </a:lnTo>
                <a:lnTo>
                  <a:pt x="0" y="165044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385235" y="4056040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129079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59488" y="405603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735348" y="4257050"/>
            <a:ext cx="36195" cy="93345"/>
          </a:xfrm>
          <a:custGeom>
            <a:avLst/>
            <a:gdLst/>
            <a:ahLst/>
            <a:cxnLst/>
            <a:rect l="l" t="t" r="r" b="b"/>
            <a:pathLst>
              <a:path w="36194" h="93345">
                <a:moveTo>
                  <a:pt x="0" y="93114"/>
                </a:moveTo>
                <a:lnTo>
                  <a:pt x="35600" y="93114"/>
                </a:lnTo>
                <a:lnTo>
                  <a:pt x="35600" y="0"/>
                </a:lnTo>
                <a:lnTo>
                  <a:pt x="0" y="0"/>
                </a:lnTo>
                <a:lnTo>
                  <a:pt x="0" y="93114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35983" y="4257050"/>
            <a:ext cx="34925" cy="93345"/>
          </a:xfrm>
          <a:custGeom>
            <a:avLst/>
            <a:gdLst/>
            <a:ahLst/>
            <a:cxnLst/>
            <a:rect l="l" t="t" r="r" b="b"/>
            <a:pathLst>
              <a:path w="34925" h="93345">
                <a:moveTo>
                  <a:pt x="0" y="93114"/>
                </a:moveTo>
                <a:lnTo>
                  <a:pt x="34330" y="93114"/>
                </a:lnTo>
                <a:lnTo>
                  <a:pt x="34330" y="0"/>
                </a:lnTo>
                <a:lnTo>
                  <a:pt x="0" y="0"/>
                </a:lnTo>
                <a:lnTo>
                  <a:pt x="0" y="93114"/>
                </a:lnTo>
                <a:close/>
              </a:path>
            </a:pathLst>
          </a:custGeom>
          <a:ln w="35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735983" y="4257050"/>
            <a:ext cx="34925" cy="93345"/>
          </a:xfrm>
          <a:custGeom>
            <a:avLst/>
            <a:gdLst/>
            <a:ahLst/>
            <a:cxnLst/>
            <a:rect l="l" t="t" r="r" b="b"/>
            <a:pathLst>
              <a:path w="34925" h="93345">
                <a:moveTo>
                  <a:pt x="34330" y="93114"/>
                </a:moveTo>
                <a:lnTo>
                  <a:pt x="34330" y="0"/>
                </a:lnTo>
                <a:lnTo>
                  <a:pt x="0" y="0"/>
                </a:lnTo>
                <a:lnTo>
                  <a:pt x="0" y="93114"/>
                </a:lnTo>
              </a:path>
            </a:pathLst>
          </a:custGeom>
          <a:ln w="35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752790" y="4226504"/>
            <a:ext cx="0" cy="31115"/>
          </a:xfrm>
          <a:custGeom>
            <a:avLst/>
            <a:gdLst/>
            <a:ahLst/>
            <a:cxnLst/>
            <a:rect l="l" t="t" r="r" b="b"/>
            <a:pathLst>
              <a:path h="31114">
                <a:moveTo>
                  <a:pt x="0" y="30545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727185" y="4226503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85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120716" y="3081402"/>
            <a:ext cx="0" cy="1269365"/>
          </a:xfrm>
          <a:custGeom>
            <a:avLst/>
            <a:gdLst/>
            <a:ahLst/>
            <a:cxnLst/>
            <a:rect l="l" t="t" r="r" b="b"/>
            <a:pathLst>
              <a:path h="1269364">
                <a:moveTo>
                  <a:pt x="0" y="0"/>
                </a:moveTo>
                <a:lnTo>
                  <a:pt x="0" y="1268762"/>
                </a:lnTo>
              </a:path>
            </a:pathLst>
          </a:custGeom>
          <a:ln w="3577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103465" y="3081402"/>
            <a:ext cx="34925" cy="1269365"/>
          </a:xfrm>
          <a:custGeom>
            <a:avLst/>
            <a:gdLst/>
            <a:ahLst/>
            <a:cxnLst/>
            <a:rect l="l" t="t" r="r" b="b"/>
            <a:pathLst>
              <a:path w="34925" h="1269364">
                <a:moveTo>
                  <a:pt x="0" y="1268762"/>
                </a:moveTo>
                <a:lnTo>
                  <a:pt x="34502" y="1268762"/>
                </a:lnTo>
                <a:lnTo>
                  <a:pt x="34502" y="0"/>
                </a:lnTo>
                <a:lnTo>
                  <a:pt x="0" y="0"/>
                </a:lnTo>
                <a:lnTo>
                  <a:pt x="0" y="1268762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103465" y="3081388"/>
            <a:ext cx="34925" cy="1269365"/>
          </a:xfrm>
          <a:custGeom>
            <a:avLst/>
            <a:gdLst/>
            <a:ahLst/>
            <a:cxnLst/>
            <a:rect l="l" t="t" r="r" b="b"/>
            <a:pathLst>
              <a:path w="34925" h="1269364">
                <a:moveTo>
                  <a:pt x="34473" y="1268776"/>
                </a:moveTo>
                <a:lnTo>
                  <a:pt x="34473" y="0"/>
                </a:lnTo>
                <a:lnTo>
                  <a:pt x="0" y="0"/>
                </a:lnTo>
                <a:lnTo>
                  <a:pt x="0" y="1268776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120487" y="2672130"/>
            <a:ext cx="0" cy="409575"/>
          </a:xfrm>
          <a:custGeom>
            <a:avLst/>
            <a:gdLst/>
            <a:ahLst/>
            <a:cxnLst/>
            <a:rect l="l" t="t" r="r" b="b"/>
            <a:pathLst>
              <a:path h="409575">
                <a:moveTo>
                  <a:pt x="0" y="409258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094740" y="2672129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88198" y="4166397"/>
            <a:ext cx="0" cy="184150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3765"/>
                </a:lnTo>
              </a:path>
            </a:pathLst>
          </a:custGeom>
          <a:ln w="3577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470948" y="4166397"/>
            <a:ext cx="34925" cy="184150"/>
          </a:xfrm>
          <a:custGeom>
            <a:avLst/>
            <a:gdLst/>
            <a:ahLst/>
            <a:cxnLst/>
            <a:rect l="l" t="t" r="r" b="b"/>
            <a:pathLst>
              <a:path w="34925" h="184150">
                <a:moveTo>
                  <a:pt x="0" y="183765"/>
                </a:moveTo>
                <a:lnTo>
                  <a:pt x="34502" y="183765"/>
                </a:lnTo>
                <a:lnTo>
                  <a:pt x="34502" y="0"/>
                </a:lnTo>
                <a:lnTo>
                  <a:pt x="0" y="0"/>
                </a:lnTo>
                <a:lnTo>
                  <a:pt x="0" y="183765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470948" y="4166397"/>
            <a:ext cx="34925" cy="184150"/>
          </a:xfrm>
          <a:custGeom>
            <a:avLst/>
            <a:gdLst/>
            <a:ahLst/>
            <a:cxnLst/>
            <a:rect l="l" t="t" r="r" b="b"/>
            <a:pathLst>
              <a:path w="34925" h="184150">
                <a:moveTo>
                  <a:pt x="34545" y="183765"/>
                </a:moveTo>
                <a:lnTo>
                  <a:pt x="34545" y="0"/>
                </a:lnTo>
                <a:lnTo>
                  <a:pt x="0" y="0"/>
                </a:lnTo>
                <a:lnTo>
                  <a:pt x="0" y="183765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487969" y="4018597"/>
            <a:ext cx="0" cy="147955"/>
          </a:xfrm>
          <a:custGeom>
            <a:avLst/>
            <a:gdLst/>
            <a:ahLst/>
            <a:cxnLst/>
            <a:rect l="l" t="t" r="r" b="b"/>
            <a:pathLst>
              <a:path h="147954">
                <a:moveTo>
                  <a:pt x="0" y="147801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462222" y="401859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55752" y="3156260"/>
            <a:ext cx="0" cy="1194435"/>
          </a:xfrm>
          <a:custGeom>
            <a:avLst/>
            <a:gdLst/>
            <a:ahLst/>
            <a:cxnLst/>
            <a:rect l="l" t="t" r="r" b="b"/>
            <a:pathLst>
              <a:path h="1194435">
                <a:moveTo>
                  <a:pt x="0" y="0"/>
                </a:moveTo>
                <a:lnTo>
                  <a:pt x="0" y="1193903"/>
                </a:lnTo>
              </a:path>
            </a:pathLst>
          </a:custGeom>
          <a:ln w="3577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38502" y="3156260"/>
            <a:ext cx="34925" cy="1194435"/>
          </a:xfrm>
          <a:custGeom>
            <a:avLst/>
            <a:gdLst/>
            <a:ahLst/>
            <a:cxnLst/>
            <a:rect l="l" t="t" r="r" b="b"/>
            <a:pathLst>
              <a:path w="34925" h="1194435">
                <a:moveTo>
                  <a:pt x="0" y="1193903"/>
                </a:moveTo>
                <a:lnTo>
                  <a:pt x="34502" y="1193903"/>
                </a:lnTo>
                <a:lnTo>
                  <a:pt x="34502" y="0"/>
                </a:lnTo>
                <a:lnTo>
                  <a:pt x="0" y="0"/>
                </a:lnTo>
                <a:lnTo>
                  <a:pt x="0" y="1193903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38502" y="3156247"/>
            <a:ext cx="34925" cy="1194435"/>
          </a:xfrm>
          <a:custGeom>
            <a:avLst/>
            <a:gdLst/>
            <a:ahLst/>
            <a:cxnLst/>
            <a:rect l="l" t="t" r="r" b="b"/>
            <a:pathLst>
              <a:path w="34925" h="1194435">
                <a:moveTo>
                  <a:pt x="34473" y="1193917"/>
                </a:moveTo>
                <a:lnTo>
                  <a:pt x="34473" y="0"/>
                </a:lnTo>
                <a:lnTo>
                  <a:pt x="0" y="0"/>
                </a:lnTo>
                <a:lnTo>
                  <a:pt x="0" y="1193917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55452" y="2745893"/>
            <a:ext cx="0" cy="410845"/>
          </a:xfrm>
          <a:custGeom>
            <a:avLst/>
            <a:gdLst/>
            <a:ahLst/>
            <a:cxnLst/>
            <a:rect l="l" t="t" r="r" b="b"/>
            <a:pathLst>
              <a:path h="410844">
                <a:moveTo>
                  <a:pt x="0" y="410353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829705" y="2745892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223235" y="3554159"/>
            <a:ext cx="0" cy="796290"/>
          </a:xfrm>
          <a:custGeom>
            <a:avLst/>
            <a:gdLst/>
            <a:ahLst/>
            <a:cxnLst/>
            <a:rect l="l" t="t" r="r" b="b"/>
            <a:pathLst>
              <a:path h="796289">
                <a:moveTo>
                  <a:pt x="0" y="0"/>
                </a:moveTo>
                <a:lnTo>
                  <a:pt x="0" y="796004"/>
                </a:lnTo>
              </a:path>
            </a:pathLst>
          </a:custGeom>
          <a:ln w="3577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205985" y="3554159"/>
            <a:ext cx="34925" cy="796290"/>
          </a:xfrm>
          <a:custGeom>
            <a:avLst/>
            <a:gdLst/>
            <a:ahLst/>
            <a:cxnLst/>
            <a:rect l="l" t="t" r="r" b="b"/>
            <a:pathLst>
              <a:path w="34925" h="796289">
                <a:moveTo>
                  <a:pt x="0" y="796004"/>
                </a:moveTo>
                <a:lnTo>
                  <a:pt x="34502" y="796004"/>
                </a:lnTo>
                <a:lnTo>
                  <a:pt x="34502" y="0"/>
                </a:lnTo>
                <a:lnTo>
                  <a:pt x="0" y="0"/>
                </a:lnTo>
                <a:lnTo>
                  <a:pt x="0" y="796004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205985" y="3554145"/>
            <a:ext cx="34925" cy="796290"/>
          </a:xfrm>
          <a:custGeom>
            <a:avLst/>
            <a:gdLst/>
            <a:ahLst/>
            <a:cxnLst/>
            <a:rect l="l" t="t" r="r" b="b"/>
            <a:pathLst>
              <a:path w="34925" h="796289">
                <a:moveTo>
                  <a:pt x="34545" y="796018"/>
                </a:moveTo>
                <a:lnTo>
                  <a:pt x="34545" y="0"/>
                </a:lnTo>
                <a:lnTo>
                  <a:pt x="0" y="0"/>
                </a:lnTo>
                <a:lnTo>
                  <a:pt x="0" y="796018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3006" y="3241506"/>
            <a:ext cx="0" cy="313055"/>
          </a:xfrm>
          <a:custGeom>
            <a:avLst/>
            <a:gdLst/>
            <a:ahLst/>
            <a:cxnLst/>
            <a:rect l="l" t="t" r="r" b="b"/>
            <a:pathLst>
              <a:path h="313054">
                <a:moveTo>
                  <a:pt x="0" y="312640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97259" y="324150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420010" y="4220592"/>
            <a:ext cx="0" cy="130175"/>
          </a:xfrm>
          <a:custGeom>
            <a:avLst/>
            <a:gdLst/>
            <a:ahLst/>
            <a:cxnLst/>
            <a:rect l="l" t="t" r="r" b="b"/>
            <a:pathLst>
              <a:path h="130175">
                <a:moveTo>
                  <a:pt x="0" y="0"/>
                </a:moveTo>
                <a:lnTo>
                  <a:pt x="0" y="129572"/>
                </a:lnTo>
              </a:path>
            </a:pathLst>
          </a:custGeom>
          <a:ln w="3577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402759" y="4220592"/>
            <a:ext cx="34925" cy="130175"/>
          </a:xfrm>
          <a:custGeom>
            <a:avLst/>
            <a:gdLst/>
            <a:ahLst/>
            <a:cxnLst/>
            <a:rect l="l" t="t" r="r" b="b"/>
            <a:pathLst>
              <a:path w="34925" h="130175">
                <a:moveTo>
                  <a:pt x="0" y="129572"/>
                </a:moveTo>
                <a:lnTo>
                  <a:pt x="34502" y="129572"/>
                </a:lnTo>
                <a:lnTo>
                  <a:pt x="34502" y="0"/>
                </a:lnTo>
                <a:lnTo>
                  <a:pt x="0" y="0"/>
                </a:lnTo>
                <a:lnTo>
                  <a:pt x="0" y="129572"/>
                </a:lnTo>
                <a:close/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402759" y="4220592"/>
            <a:ext cx="34925" cy="130175"/>
          </a:xfrm>
          <a:custGeom>
            <a:avLst/>
            <a:gdLst/>
            <a:ahLst/>
            <a:cxnLst/>
            <a:rect l="l" t="t" r="r" b="b"/>
            <a:pathLst>
              <a:path w="34925" h="130175">
                <a:moveTo>
                  <a:pt x="34545" y="129572"/>
                </a:moveTo>
                <a:lnTo>
                  <a:pt x="34545" y="0"/>
                </a:lnTo>
                <a:lnTo>
                  <a:pt x="0" y="0"/>
                </a:lnTo>
                <a:lnTo>
                  <a:pt x="0" y="129572"/>
                </a:lnTo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419781" y="4112696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107894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394034" y="411269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787564" y="4243254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6909"/>
                </a:lnTo>
              </a:path>
            </a:pathLst>
          </a:custGeom>
          <a:ln w="3577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770313" y="4243254"/>
            <a:ext cx="34925" cy="107314"/>
          </a:xfrm>
          <a:custGeom>
            <a:avLst/>
            <a:gdLst/>
            <a:ahLst/>
            <a:cxnLst/>
            <a:rect l="l" t="t" r="r" b="b"/>
            <a:pathLst>
              <a:path w="34925" h="107314">
                <a:moveTo>
                  <a:pt x="0" y="106909"/>
                </a:moveTo>
                <a:lnTo>
                  <a:pt x="34502" y="106909"/>
                </a:lnTo>
                <a:lnTo>
                  <a:pt x="34502" y="0"/>
                </a:lnTo>
                <a:lnTo>
                  <a:pt x="0" y="0"/>
                </a:lnTo>
                <a:lnTo>
                  <a:pt x="0" y="106909"/>
                </a:lnTo>
                <a:close/>
              </a:path>
            </a:pathLst>
          </a:custGeom>
          <a:ln w="35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770313" y="4243254"/>
            <a:ext cx="34925" cy="107314"/>
          </a:xfrm>
          <a:custGeom>
            <a:avLst/>
            <a:gdLst/>
            <a:ahLst/>
            <a:cxnLst/>
            <a:rect l="l" t="t" r="r" b="b"/>
            <a:pathLst>
              <a:path w="34925" h="107314">
                <a:moveTo>
                  <a:pt x="34473" y="106909"/>
                </a:moveTo>
                <a:lnTo>
                  <a:pt x="34473" y="0"/>
                </a:lnTo>
                <a:lnTo>
                  <a:pt x="0" y="0"/>
                </a:lnTo>
                <a:lnTo>
                  <a:pt x="0" y="106909"/>
                </a:lnTo>
              </a:path>
            </a:pathLst>
          </a:custGeom>
          <a:ln w="35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787263" y="4228966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14287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761516" y="4228966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155189" y="2922720"/>
            <a:ext cx="0" cy="1427480"/>
          </a:xfrm>
          <a:custGeom>
            <a:avLst/>
            <a:gdLst/>
            <a:ahLst/>
            <a:cxnLst/>
            <a:rect l="l" t="t" r="r" b="b"/>
            <a:pathLst>
              <a:path h="1427479">
                <a:moveTo>
                  <a:pt x="0" y="0"/>
                </a:moveTo>
                <a:lnTo>
                  <a:pt x="0" y="1427443"/>
                </a:lnTo>
              </a:path>
            </a:pathLst>
          </a:custGeom>
          <a:ln w="3577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137939" y="2922720"/>
            <a:ext cx="34925" cy="1427480"/>
          </a:xfrm>
          <a:custGeom>
            <a:avLst/>
            <a:gdLst/>
            <a:ahLst/>
            <a:cxnLst/>
            <a:rect l="l" t="t" r="r" b="b"/>
            <a:pathLst>
              <a:path w="34925" h="1427479">
                <a:moveTo>
                  <a:pt x="0" y="1427443"/>
                </a:moveTo>
                <a:lnTo>
                  <a:pt x="34502" y="1427443"/>
                </a:lnTo>
                <a:lnTo>
                  <a:pt x="34502" y="0"/>
                </a:lnTo>
                <a:lnTo>
                  <a:pt x="0" y="0"/>
                </a:lnTo>
                <a:lnTo>
                  <a:pt x="0" y="1427443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37939" y="2922706"/>
            <a:ext cx="34925" cy="1427480"/>
          </a:xfrm>
          <a:custGeom>
            <a:avLst/>
            <a:gdLst/>
            <a:ahLst/>
            <a:cxnLst/>
            <a:rect l="l" t="t" r="r" b="b"/>
            <a:pathLst>
              <a:path w="34925" h="1427479">
                <a:moveTo>
                  <a:pt x="34545" y="1427456"/>
                </a:moveTo>
                <a:lnTo>
                  <a:pt x="34545" y="0"/>
                </a:lnTo>
                <a:lnTo>
                  <a:pt x="0" y="0"/>
                </a:lnTo>
                <a:lnTo>
                  <a:pt x="0" y="1427456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54961" y="2835053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7654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129213" y="284538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522744" y="4217636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28"/>
                </a:lnTo>
              </a:path>
            </a:pathLst>
          </a:custGeom>
          <a:ln w="3577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505493" y="4217636"/>
            <a:ext cx="34925" cy="132715"/>
          </a:xfrm>
          <a:custGeom>
            <a:avLst/>
            <a:gdLst/>
            <a:ahLst/>
            <a:cxnLst/>
            <a:rect l="l" t="t" r="r" b="b"/>
            <a:pathLst>
              <a:path w="34925" h="132714">
                <a:moveTo>
                  <a:pt x="0" y="132528"/>
                </a:moveTo>
                <a:lnTo>
                  <a:pt x="34502" y="132528"/>
                </a:lnTo>
                <a:lnTo>
                  <a:pt x="34502" y="0"/>
                </a:lnTo>
                <a:lnTo>
                  <a:pt x="0" y="0"/>
                </a:lnTo>
                <a:lnTo>
                  <a:pt x="0" y="132528"/>
                </a:lnTo>
                <a:close/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505493" y="4217636"/>
            <a:ext cx="34925" cy="132715"/>
          </a:xfrm>
          <a:custGeom>
            <a:avLst/>
            <a:gdLst/>
            <a:ahLst/>
            <a:cxnLst/>
            <a:rect l="l" t="t" r="r" b="b"/>
            <a:pathLst>
              <a:path w="34925" h="132714">
                <a:moveTo>
                  <a:pt x="34473" y="132528"/>
                </a:moveTo>
                <a:lnTo>
                  <a:pt x="34473" y="0"/>
                </a:lnTo>
                <a:lnTo>
                  <a:pt x="0" y="0"/>
                </a:lnTo>
                <a:lnTo>
                  <a:pt x="0" y="132528"/>
                </a:lnTo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522443" y="4153096"/>
            <a:ext cx="0" cy="64769"/>
          </a:xfrm>
          <a:custGeom>
            <a:avLst/>
            <a:gdLst/>
            <a:ahLst/>
            <a:cxnLst/>
            <a:rect l="l" t="t" r="r" b="b"/>
            <a:pathLst>
              <a:path h="64770">
                <a:moveTo>
                  <a:pt x="0" y="64539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96696" y="4153095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206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890226" y="3054305"/>
            <a:ext cx="0" cy="1296035"/>
          </a:xfrm>
          <a:custGeom>
            <a:avLst/>
            <a:gdLst/>
            <a:ahLst/>
            <a:cxnLst/>
            <a:rect l="l" t="t" r="r" b="b"/>
            <a:pathLst>
              <a:path h="1296035">
                <a:moveTo>
                  <a:pt x="0" y="0"/>
                </a:moveTo>
                <a:lnTo>
                  <a:pt x="0" y="1295859"/>
                </a:lnTo>
              </a:path>
            </a:pathLst>
          </a:custGeom>
          <a:ln w="3577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872976" y="3054305"/>
            <a:ext cx="34925" cy="1296035"/>
          </a:xfrm>
          <a:custGeom>
            <a:avLst/>
            <a:gdLst/>
            <a:ahLst/>
            <a:cxnLst/>
            <a:rect l="l" t="t" r="r" b="b"/>
            <a:pathLst>
              <a:path w="34925" h="1296035">
                <a:moveTo>
                  <a:pt x="0" y="1295859"/>
                </a:moveTo>
                <a:lnTo>
                  <a:pt x="34502" y="1295859"/>
                </a:lnTo>
                <a:lnTo>
                  <a:pt x="34502" y="0"/>
                </a:lnTo>
                <a:lnTo>
                  <a:pt x="0" y="0"/>
                </a:lnTo>
                <a:lnTo>
                  <a:pt x="0" y="1295859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872976" y="3054291"/>
            <a:ext cx="34925" cy="1296035"/>
          </a:xfrm>
          <a:custGeom>
            <a:avLst/>
            <a:gdLst/>
            <a:ahLst/>
            <a:cxnLst/>
            <a:rect l="l" t="t" r="r" b="b"/>
            <a:pathLst>
              <a:path w="34925" h="1296035">
                <a:moveTo>
                  <a:pt x="34545" y="1295872"/>
                </a:moveTo>
                <a:lnTo>
                  <a:pt x="34545" y="0"/>
                </a:lnTo>
                <a:lnTo>
                  <a:pt x="0" y="0"/>
                </a:lnTo>
                <a:lnTo>
                  <a:pt x="0" y="1295872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889997" y="2680478"/>
            <a:ext cx="0" cy="374015"/>
          </a:xfrm>
          <a:custGeom>
            <a:avLst/>
            <a:gdLst/>
            <a:ahLst/>
            <a:cxnLst/>
            <a:rect l="l" t="t" r="r" b="b"/>
            <a:pathLst>
              <a:path h="374014">
                <a:moveTo>
                  <a:pt x="0" y="373813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864250" y="2680477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257780" y="3738431"/>
            <a:ext cx="0" cy="612140"/>
          </a:xfrm>
          <a:custGeom>
            <a:avLst/>
            <a:gdLst/>
            <a:ahLst/>
            <a:cxnLst/>
            <a:rect l="l" t="t" r="r" b="b"/>
            <a:pathLst>
              <a:path h="612139">
                <a:moveTo>
                  <a:pt x="0" y="0"/>
                </a:moveTo>
                <a:lnTo>
                  <a:pt x="0" y="611732"/>
                </a:lnTo>
              </a:path>
            </a:pathLst>
          </a:custGeom>
          <a:ln w="35772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240530" y="3738431"/>
            <a:ext cx="34925" cy="612140"/>
          </a:xfrm>
          <a:custGeom>
            <a:avLst/>
            <a:gdLst/>
            <a:ahLst/>
            <a:cxnLst/>
            <a:rect l="l" t="t" r="r" b="b"/>
            <a:pathLst>
              <a:path w="34925" h="612139">
                <a:moveTo>
                  <a:pt x="0" y="611732"/>
                </a:moveTo>
                <a:lnTo>
                  <a:pt x="34502" y="611732"/>
                </a:lnTo>
                <a:lnTo>
                  <a:pt x="34502" y="0"/>
                </a:lnTo>
                <a:lnTo>
                  <a:pt x="0" y="0"/>
                </a:lnTo>
                <a:lnTo>
                  <a:pt x="0" y="611732"/>
                </a:lnTo>
                <a:close/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240530" y="3738417"/>
            <a:ext cx="34925" cy="612140"/>
          </a:xfrm>
          <a:custGeom>
            <a:avLst/>
            <a:gdLst/>
            <a:ahLst/>
            <a:cxnLst/>
            <a:rect l="l" t="t" r="r" b="b"/>
            <a:pathLst>
              <a:path w="34925" h="612139">
                <a:moveTo>
                  <a:pt x="34473" y="611745"/>
                </a:moveTo>
                <a:lnTo>
                  <a:pt x="34473" y="0"/>
                </a:lnTo>
                <a:lnTo>
                  <a:pt x="0" y="0"/>
                </a:lnTo>
                <a:lnTo>
                  <a:pt x="0" y="611745"/>
                </a:lnTo>
              </a:path>
            </a:pathLst>
          </a:custGeom>
          <a:ln w="36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257480" y="358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158133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31733" y="3580284"/>
            <a:ext cx="52069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99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931239" y="4352626"/>
            <a:ext cx="2574290" cy="0"/>
          </a:xfrm>
          <a:custGeom>
            <a:avLst/>
            <a:gdLst/>
            <a:ahLst/>
            <a:cxnLst/>
            <a:rect l="l" t="t" r="r" b="b"/>
            <a:pathLst>
              <a:path w="2574290">
                <a:moveTo>
                  <a:pt x="0" y="0"/>
                </a:moveTo>
                <a:lnTo>
                  <a:pt x="257392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/>
          <p:nvPr/>
        </p:nvSpPr>
        <p:spPr>
          <a:xfrm>
            <a:off x="2256869" y="4379161"/>
            <a:ext cx="8763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Ti</a:t>
            </a:r>
            <a:endParaRPr sz="500"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2608918" y="4379161"/>
            <a:ext cx="116839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Cu</a:t>
            </a:r>
            <a:endParaRPr sz="50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2980048" y="4379161"/>
            <a:ext cx="10922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Zn</a:t>
            </a:r>
            <a:endParaRPr sz="500"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3339806" y="4379161"/>
            <a:ext cx="12446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Mn</a:t>
            </a:r>
            <a:endParaRPr sz="500"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3715084" y="4379161"/>
            <a:ext cx="10922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Fe</a:t>
            </a:r>
            <a:endParaRPr sz="500"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4093081" y="4379161"/>
            <a:ext cx="8890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0" dirty="0">
                <a:latin typeface="Arial"/>
                <a:cs typeface="Arial"/>
              </a:rPr>
              <a:t>Al</a:t>
            </a:r>
            <a:endParaRPr sz="500">
              <a:latin typeface="Arial"/>
              <a:cs typeface="Arial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1931239" y="1889947"/>
            <a:ext cx="2574290" cy="0"/>
          </a:xfrm>
          <a:custGeom>
            <a:avLst/>
            <a:gdLst/>
            <a:ahLst/>
            <a:cxnLst/>
            <a:rect l="l" t="t" r="r" b="b"/>
            <a:pathLst>
              <a:path w="2574290">
                <a:moveTo>
                  <a:pt x="0" y="0"/>
                </a:moveTo>
                <a:lnTo>
                  <a:pt x="257392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93218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931497" y="1889948"/>
            <a:ext cx="0" cy="2463165"/>
          </a:xfrm>
          <a:custGeom>
            <a:avLst/>
            <a:gdLst/>
            <a:ahLst/>
            <a:cxnLst/>
            <a:rect l="l" t="t" r="r" b="b"/>
            <a:pathLst>
              <a:path h="2463165">
                <a:moveTo>
                  <a:pt x="0" y="0"/>
                </a:moveTo>
                <a:lnTo>
                  <a:pt x="0" y="24626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95329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95261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97441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97372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99552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99483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01663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01595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03775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3706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05886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05817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07997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07929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10109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10040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2220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12151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4331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4263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16443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16374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18554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18485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20665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0597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22777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22708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24888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24819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26999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26931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9097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29025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31206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1138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3316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3248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5426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5358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37536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7468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9653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9582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41763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41695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43873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43805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5983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5915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48093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48025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0210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0138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2320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2252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4430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4362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6540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6472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58650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58582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60767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60695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62877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62809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64987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4918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7096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7028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9206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69138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71323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71252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73433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73365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5529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75457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7639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77571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79749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79681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81859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81791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83969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83901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86086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86014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88196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88128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90305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90237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92415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92347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4525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94457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96642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96571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98752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98684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00862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00794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02972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02904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05082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05014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07199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07127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09309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09241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11419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1351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529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461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5639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5571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7756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7684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9866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9798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21961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21890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24071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24003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6181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6113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8291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30401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30333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2518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2446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34628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4560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6738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36670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8848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8780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0958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40890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3075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3003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45185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5117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295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47227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49405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49336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1514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1446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3632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3560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5741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55673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7851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7783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9961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9893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62071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2003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64188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4117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6277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66209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394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68322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70504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0436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2614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72546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4723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74655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6833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76765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8950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78879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1060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80992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83170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3102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85280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85212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7390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87322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89507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9436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91617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91549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93727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93659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95837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95769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97947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97879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00064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99992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02174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02106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04284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04216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06394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06326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08504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08436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10621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10549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12709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2641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148266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14755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169365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168685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190464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18978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21156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210883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23266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23198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253833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25311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274932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274252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9603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9535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317131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316450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33823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33754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35940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358684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380500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379819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401599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400918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42269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422017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44379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44311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464968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464251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486067" y="41633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485386" y="416048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193218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195329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195261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197441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197372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199552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199483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201663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201595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203775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203706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205886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205817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207997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07929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10109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10040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12220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12151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14331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14263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216443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216374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218554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218485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220665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220597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222777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222708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224888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224819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226999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226931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229097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229025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231206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231138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233316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233248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35426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235358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237536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237468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239653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239582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241763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241695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243873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243805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245983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245915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248093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248025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250210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250138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252320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252252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254430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254362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256540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56472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58650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58582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60767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60695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62877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62809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64987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64918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67096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267028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269206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269138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271323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71252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273433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273365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275529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275457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277639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277571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279749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279681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281859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281791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283969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283901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286086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286014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288196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288128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290305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290237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292415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292347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294525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294457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296642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296571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298752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298684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300862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300794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302972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302904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305082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305014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307199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307127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309309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309241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311419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311351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313529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313461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315639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315571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317756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317684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319866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319798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321961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321890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324071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324003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326181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326113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328291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328223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330401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330333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332518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332446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334628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334560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336738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336670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338848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338780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340958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340890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343075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343003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345185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345117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347295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347227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349405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349336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351514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351446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353632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353560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355741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355673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357851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357783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359961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359893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362071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362003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364188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364117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366277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366209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368394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368322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370504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370436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372614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372546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374723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374655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376833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376765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378950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378879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381060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380992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383170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383102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385280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385212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387390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387322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389507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389436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391617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391549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393727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393659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395837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395769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397947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397879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400064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399992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402174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402106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404284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404216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406394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406326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408504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408436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410621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410549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412709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412641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4148266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414755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4169365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4168685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4190464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418978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421156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4210883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423266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423198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4253833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425311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4274932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4274252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429603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429535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4317131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4316450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433823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433754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435940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4358684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4380500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4379819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4401599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4400918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442269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4422017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444379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444311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4464968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4464251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4486067" y="3973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4485386" y="397080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193218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195329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195261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197441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197372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199552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199483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201663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201595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203775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203706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205886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205817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207997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207929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210109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210040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212220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212151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214331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214263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216443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216374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218554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218485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220665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220597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222777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222708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224888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224819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226999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226931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229097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229025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231206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231138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233316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233248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235426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235358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237536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237468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239653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239582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241763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241695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243873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243805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245983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245915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248093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248025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250210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250138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252320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252252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254430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254362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256540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256472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258650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258582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260767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260695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262877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262809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264987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264918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267096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267028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269206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269138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271323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271252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273433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273365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275529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275457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277639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277571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279749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279681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281859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281791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283969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283901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286086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286014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288196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288128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290305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290237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292415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292347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294525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294457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296642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296571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298752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298684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300862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300794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302972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302904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305082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305014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307199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307127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309309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309241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311419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311351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313529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313461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315639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315571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317756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317684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319866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319798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321961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321890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324071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324003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326181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326113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328291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328223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330401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330333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332518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332446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334628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334560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336738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336670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338848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338780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340958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340890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343075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343003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345185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345117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347295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347227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349405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349336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351514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351446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353632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353560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355741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355673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357851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357783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359961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359893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362071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362003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364188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364117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366277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366209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368394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368322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370504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370436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372614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372546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374723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374655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376833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376765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378950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378879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381060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380992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383170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383102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385280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385212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387390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387322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389507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389436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391617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391549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393727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393659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395837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395769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397947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397879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400064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399992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402174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402106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404284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404216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406394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406326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408504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408436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410621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410549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412709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412641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4148266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414755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4169365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4168685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4190464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418978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421156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4210883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423266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423198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4253833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425311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4274932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4274252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429603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429535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4317131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4316450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433823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433754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435940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4358684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4380500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4379819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4401599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4400918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442269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4422017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444379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444311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4464968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4464251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4486067" y="37846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4485386" y="378180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193218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195329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195261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197441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197372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199552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199483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201663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201595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203775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203706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205886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205817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207997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207929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210109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210040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212220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212151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214331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214263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216443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216374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218554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218485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220665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220597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222777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222708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224888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224819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226999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226931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229097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29025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31206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31138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33316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33248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35426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235358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237536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37468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39653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39582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41763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41695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43873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43805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45983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45915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48093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48025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50210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50138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52320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52252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54430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54362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56540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56472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58650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58582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60767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60695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62877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62809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64987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64918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7096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67028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69206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69138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71323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71252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73433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273365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275529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275457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277639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277571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279749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279681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281859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281791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283969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283901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286086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286014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288196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288128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290305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290237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292415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292347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294525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294457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296642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296571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298752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298684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300862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300794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302972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302904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305082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305014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307199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307127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309309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309241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311419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311351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313529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313461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315639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315571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317756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317684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319866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319798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321961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321890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324071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324003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326181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326113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328291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328223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330401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330333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332518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32446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334628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34560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336738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336670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338848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338780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340958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340890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343075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343003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345185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345117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347295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347227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349405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49336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351514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351446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353632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353560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355741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355673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357851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357783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359961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359893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362071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362003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364188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364117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366277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366209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368394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368322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370504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370436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372614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372546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374723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374655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376833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376765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378950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378879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381060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380992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383170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383102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385280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385212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387390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387322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389507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389436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391617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391549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393727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393659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395837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395769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397947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397879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400064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399992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402174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402106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404284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404216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406394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406326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408504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410621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1169"/>
          <p:cNvSpPr/>
          <p:nvPr/>
        </p:nvSpPr>
        <p:spPr>
          <a:xfrm>
            <a:off x="410549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70"/>
          <p:cNvSpPr/>
          <p:nvPr/>
        </p:nvSpPr>
        <p:spPr>
          <a:xfrm>
            <a:off x="412709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object 1171"/>
          <p:cNvSpPr/>
          <p:nvPr/>
        </p:nvSpPr>
        <p:spPr>
          <a:xfrm>
            <a:off x="412641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" name="object 1172"/>
          <p:cNvSpPr/>
          <p:nvPr/>
        </p:nvSpPr>
        <p:spPr>
          <a:xfrm>
            <a:off x="4148266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" name="object 1173"/>
          <p:cNvSpPr/>
          <p:nvPr/>
        </p:nvSpPr>
        <p:spPr>
          <a:xfrm>
            <a:off x="414755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" name="object 1174"/>
          <p:cNvSpPr/>
          <p:nvPr/>
        </p:nvSpPr>
        <p:spPr>
          <a:xfrm>
            <a:off x="4169365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" name="object 1175"/>
          <p:cNvSpPr/>
          <p:nvPr/>
        </p:nvSpPr>
        <p:spPr>
          <a:xfrm>
            <a:off x="4168685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" name="object 1176"/>
          <p:cNvSpPr/>
          <p:nvPr/>
        </p:nvSpPr>
        <p:spPr>
          <a:xfrm>
            <a:off x="4190464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" name="object 1177"/>
          <p:cNvSpPr/>
          <p:nvPr/>
        </p:nvSpPr>
        <p:spPr>
          <a:xfrm>
            <a:off x="418978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" name="object 1178"/>
          <p:cNvSpPr/>
          <p:nvPr/>
        </p:nvSpPr>
        <p:spPr>
          <a:xfrm>
            <a:off x="421156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" name="object 1179"/>
          <p:cNvSpPr/>
          <p:nvPr/>
        </p:nvSpPr>
        <p:spPr>
          <a:xfrm>
            <a:off x="4210883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" name="object 1180"/>
          <p:cNvSpPr/>
          <p:nvPr/>
        </p:nvSpPr>
        <p:spPr>
          <a:xfrm>
            <a:off x="423266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" name="object 1181"/>
          <p:cNvSpPr/>
          <p:nvPr/>
        </p:nvSpPr>
        <p:spPr>
          <a:xfrm>
            <a:off x="423198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" name="object 1182"/>
          <p:cNvSpPr/>
          <p:nvPr/>
        </p:nvSpPr>
        <p:spPr>
          <a:xfrm>
            <a:off x="4253833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425311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4274932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/>
          <p:nvPr/>
        </p:nvSpPr>
        <p:spPr>
          <a:xfrm>
            <a:off x="4274252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" name="object 1186"/>
          <p:cNvSpPr/>
          <p:nvPr/>
        </p:nvSpPr>
        <p:spPr>
          <a:xfrm>
            <a:off x="429603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429535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4317131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4316450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433823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433754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435940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4358684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4380500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4379819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4401599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4400918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442269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4422017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444379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444311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4464968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4464251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4486067" y="359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4485386" y="359212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193218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195329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195261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197441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197372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199552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199483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201663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" name="object 1214"/>
          <p:cNvSpPr/>
          <p:nvPr/>
        </p:nvSpPr>
        <p:spPr>
          <a:xfrm>
            <a:off x="201595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203775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203706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205886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205817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207997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207929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210109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210040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212220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212151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214331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" name="object 1226"/>
          <p:cNvSpPr/>
          <p:nvPr/>
        </p:nvSpPr>
        <p:spPr>
          <a:xfrm>
            <a:off x="214263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/>
          <p:nvPr/>
        </p:nvSpPr>
        <p:spPr>
          <a:xfrm>
            <a:off x="216443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" name="object 1228"/>
          <p:cNvSpPr/>
          <p:nvPr/>
        </p:nvSpPr>
        <p:spPr>
          <a:xfrm>
            <a:off x="216374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218554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218485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220665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220597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" name="object 1233"/>
          <p:cNvSpPr/>
          <p:nvPr/>
        </p:nvSpPr>
        <p:spPr>
          <a:xfrm>
            <a:off x="222777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" name="object 1234"/>
          <p:cNvSpPr/>
          <p:nvPr/>
        </p:nvSpPr>
        <p:spPr>
          <a:xfrm>
            <a:off x="222708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224888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224819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" name="object 1237"/>
          <p:cNvSpPr/>
          <p:nvPr/>
        </p:nvSpPr>
        <p:spPr>
          <a:xfrm>
            <a:off x="226999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" name="object 1238"/>
          <p:cNvSpPr/>
          <p:nvPr/>
        </p:nvSpPr>
        <p:spPr>
          <a:xfrm>
            <a:off x="226931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229097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229025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231206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231138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" name="object 1243"/>
          <p:cNvSpPr/>
          <p:nvPr/>
        </p:nvSpPr>
        <p:spPr>
          <a:xfrm>
            <a:off x="233316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" name="object 1244"/>
          <p:cNvSpPr/>
          <p:nvPr/>
        </p:nvSpPr>
        <p:spPr>
          <a:xfrm>
            <a:off x="233248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235426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235358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237536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" name="object 1248"/>
          <p:cNvSpPr/>
          <p:nvPr/>
        </p:nvSpPr>
        <p:spPr>
          <a:xfrm>
            <a:off x="237468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" name="object 1249"/>
          <p:cNvSpPr/>
          <p:nvPr/>
        </p:nvSpPr>
        <p:spPr>
          <a:xfrm>
            <a:off x="239653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" name="object 1250"/>
          <p:cNvSpPr/>
          <p:nvPr/>
        </p:nvSpPr>
        <p:spPr>
          <a:xfrm>
            <a:off x="239582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" name="object 1251"/>
          <p:cNvSpPr/>
          <p:nvPr/>
        </p:nvSpPr>
        <p:spPr>
          <a:xfrm>
            <a:off x="241763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" name="object 1252"/>
          <p:cNvSpPr/>
          <p:nvPr/>
        </p:nvSpPr>
        <p:spPr>
          <a:xfrm>
            <a:off x="241695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243873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243805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245983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245915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" name="object 1257"/>
          <p:cNvSpPr/>
          <p:nvPr/>
        </p:nvSpPr>
        <p:spPr>
          <a:xfrm>
            <a:off x="248093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" name="object 1258"/>
          <p:cNvSpPr/>
          <p:nvPr/>
        </p:nvSpPr>
        <p:spPr>
          <a:xfrm>
            <a:off x="248025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" name="object 1259"/>
          <p:cNvSpPr/>
          <p:nvPr/>
        </p:nvSpPr>
        <p:spPr>
          <a:xfrm>
            <a:off x="250210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" name="object 1260"/>
          <p:cNvSpPr/>
          <p:nvPr/>
        </p:nvSpPr>
        <p:spPr>
          <a:xfrm>
            <a:off x="250138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252320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" name="object 1262"/>
          <p:cNvSpPr/>
          <p:nvPr/>
        </p:nvSpPr>
        <p:spPr>
          <a:xfrm>
            <a:off x="252252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" name="object 1263"/>
          <p:cNvSpPr/>
          <p:nvPr/>
        </p:nvSpPr>
        <p:spPr>
          <a:xfrm>
            <a:off x="254430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" name="object 1264"/>
          <p:cNvSpPr/>
          <p:nvPr/>
        </p:nvSpPr>
        <p:spPr>
          <a:xfrm>
            <a:off x="254362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" name="object 1265"/>
          <p:cNvSpPr/>
          <p:nvPr/>
        </p:nvSpPr>
        <p:spPr>
          <a:xfrm>
            <a:off x="256540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" name="object 1266"/>
          <p:cNvSpPr/>
          <p:nvPr/>
        </p:nvSpPr>
        <p:spPr>
          <a:xfrm>
            <a:off x="256472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258650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258582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" name="object 1269"/>
          <p:cNvSpPr/>
          <p:nvPr/>
        </p:nvSpPr>
        <p:spPr>
          <a:xfrm>
            <a:off x="260767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" name="object 1270"/>
          <p:cNvSpPr/>
          <p:nvPr/>
        </p:nvSpPr>
        <p:spPr>
          <a:xfrm>
            <a:off x="260695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" name="object 1271"/>
          <p:cNvSpPr/>
          <p:nvPr/>
        </p:nvSpPr>
        <p:spPr>
          <a:xfrm>
            <a:off x="262877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" name="object 1272"/>
          <p:cNvSpPr/>
          <p:nvPr/>
        </p:nvSpPr>
        <p:spPr>
          <a:xfrm>
            <a:off x="262809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" name="object 1273"/>
          <p:cNvSpPr/>
          <p:nvPr/>
        </p:nvSpPr>
        <p:spPr>
          <a:xfrm>
            <a:off x="264987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264918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" name="object 1275"/>
          <p:cNvSpPr/>
          <p:nvPr/>
        </p:nvSpPr>
        <p:spPr>
          <a:xfrm>
            <a:off x="267096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" name="object 1276"/>
          <p:cNvSpPr/>
          <p:nvPr/>
        </p:nvSpPr>
        <p:spPr>
          <a:xfrm>
            <a:off x="267028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" name="object 1277"/>
          <p:cNvSpPr/>
          <p:nvPr/>
        </p:nvSpPr>
        <p:spPr>
          <a:xfrm>
            <a:off x="269206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" name="object 1278"/>
          <p:cNvSpPr/>
          <p:nvPr/>
        </p:nvSpPr>
        <p:spPr>
          <a:xfrm>
            <a:off x="269138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" name="object 1279"/>
          <p:cNvSpPr/>
          <p:nvPr/>
        </p:nvSpPr>
        <p:spPr>
          <a:xfrm>
            <a:off x="271323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" name="object 1280"/>
          <p:cNvSpPr/>
          <p:nvPr/>
        </p:nvSpPr>
        <p:spPr>
          <a:xfrm>
            <a:off x="271252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" name="object 1281"/>
          <p:cNvSpPr/>
          <p:nvPr/>
        </p:nvSpPr>
        <p:spPr>
          <a:xfrm>
            <a:off x="273433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" name="object 1282"/>
          <p:cNvSpPr/>
          <p:nvPr/>
        </p:nvSpPr>
        <p:spPr>
          <a:xfrm>
            <a:off x="273365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" name="object 1283"/>
          <p:cNvSpPr/>
          <p:nvPr/>
        </p:nvSpPr>
        <p:spPr>
          <a:xfrm>
            <a:off x="275529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" name="object 1284"/>
          <p:cNvSpPr/>
          <p:nvPr/>
        </p:nvSpPr>
        <p:spPr>
          <a:xfrm>
            <a:off x="275457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" name="object 1285"/>
          <p:cNvSpPr/>
          <p:nvPr/>
        </p:nvSpPr>
        <p:spPr>
          <a:xfrm>
            <a:off x="277639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" name="object 1286"/>
          <p:cNvSpPr/>
          <p:nvPr/>
        </p:nvSpPr>
        <p:spPr>
          <a:xfrm>
            <a:off x="277571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" name="object 1287"/>
          <p:cNvSpPr/>
          <p:nvPr/>
        </p:nvSpPr>
        <p:spPr>
          <a:xfrm>
            <a:off x="279749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" name="object 1288"/>
          <p:cNvSpPr/>
          <p:nvPr/>
        </p:nvSpPr>
        <p:spPr>
          <a:xfrm>
            <a:off x="279681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" name="object 1289"/>
          <p:cNvSpPr/>
          <p:nvPr/>
        </p:nvSpPr>
        <p:spPr>
          <a:xfrm>
            <a:off x="281859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" name="object 1290"/>
          <p:cNvSpPr/>
          <p:nvPr/>
        </p:nvSpPr>
        <p:spPr>
          <a:xfrm>
            <a:off x="281791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" name="object 1291"/>
          <p:cNvSpPr/>
          <p:nvPr/>
        </p:nvSpPr>
        <p:spPr>
          <a:xfrm>
            <a:off x="283969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" name="object 1292"/>
          <p:cNvSpPr/>
          <p:nvPr/>
        </p:nvSpPr>
        <p:spPr>
          <a:xfrm>
            <a:off x="283901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" name="object 1293"/>
          <p:cNvSpPr/>
          <p:nvPr/>
        </p:nvSpPr>
        <p:spPr>
          <a:xfrm>
            <a:off x="286086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" name="object 1294"/>
          <p:cNvSpPr/>
          <p:nvPr/>
        </p:nvSpPr>
        <p:spPr>
          <a:xfrm>
            <a:off x="286014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" name="object 1295"/>
          <p:cNvSpPr/>
          <p:nvPr/>
        </p:nvSpPr>
        <p:spPr>
          <a:xfrm>
            <a:off x="288196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" name="object 1296"/>
          <p:cNvSpPr/>
          <p:nvPr/>
        </p:nvSpPr>
        <p:spPr>
          <a:xfrm>
            <a:off x="288128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" name="object 1297"/>
          <p:cNvSpPr/>
          <p:nvPr/>
        </p:nvSpPr>
        <p:spPr>
          <a:xfrm>
            <a:off x="290305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" name="object 1298"/>
          <p:cNvSpPr/>
          <p:nvPr/>
        </p:nvSpPr>
        <p:spPr>
          <a:xfrm>
            <a:off x="290237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" name="object 1299"/>
          <p:cNvSpPr/>
          <p:nvPr/>
        </p:nvSpPr>
        <p:spPr>
          <a:xfrm>
            <a:off x="292415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" name="object 1300"/>
          <p:cNvSpPr/>
          <p:nvPr/>
        </p:nvSpPr>
        <p:spPr>
          <a:xfrm>
            <a:off x="292347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" name="object 1301"/>
          <p:cNvSpPr/>
          <p:nvPr/>
        </p:nvSpPr>
        <p:spPr>
          <a:xfrm>
            <a:off x="294525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" name="object 1302"/>
          <p:cNvSpPr/>
          <p:nvPr/>
        </p:nvSpPr>
        <p:spPr>
          <a:xfrm>
            <a:off x="294457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" name="object 1303"/>
          <p:cNvSpPr/>
          <p:nvPr/>
        </p:nvSpPr>
        <p:spPr>
          <a:xfrm>
            <a:off x="296642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" name="object 1304"/>
          <p:cNvSpPr/>
          <p:nvPr/>
        </p:nvSpPr>
        <p:spPr>
          <a:xfrm>
            <a:off x="296571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" name="object 1305"/>
          <p:cNvSpPr/>
          <p:nvPr/>
        </p:nvSpPr>
        <p:spPr>
          <a:xfrm>
            <a:off x="298752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" name="object 1306"/>
          <p:cNvSpPr/>
          <p:nvPr/>
        </p:nvSpPr>
        <p:spPr>
          <a:xfrm>
            <a:off x="298684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" name="object 1307"/>
          <p:cNvSpPr/>
          <p:nvPr/>
        </p:nvSpPr>
        <p:spPr>
          <a:xfrm>
            <a:off x="300862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" name="object 1308"/>
          <p:cNvSpPr/>
          <p:nvPr/>
        </p:nvSpPr>
        <p:spPr>
          <a:xfrm>
            <a:off x="300794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" name="object 1309"/>
          <p:cNvSpPr/>
          <p:nvPr/>
        </p:nvSpPr>
        <p:spPr>
          <a:xfrm>
            <a:off x="302972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" name="object 1310"/>
          <p:cNvSpPr/>
          <p:nvPr/>
        </p:nvSpPr>
        <p:spPr>
          <a:xfrm>
            <a:off x="302904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" name="object 1311"/>
          <p:cNvSpPr/>
          <p:nvPr/>
        </p:nvSpPr>
        <p:spPr>
          <a:xfrm>
            <a:off x="305082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" name="object 1312"/>
          <p:cNvSpPr/>
          <p:nvPr/>
        </p:nvSpPr>
        <p:spPr>
          <a:xfrm>
            <a:off x="305014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" name="object 1313"/>
          <p:cNvSpPr/>
          <p:nvPr/>
        </p:nvSpPr>
        <p:spPr>
          <a:xfrm>
            <a:off x="307199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" name="object 1314"/>
          <p:cNvSpPr/>
          <p:nvPr/>
        </p:nvSpPr>
        <p:spPr>
          <a:xfrm>
            <a:off x="307127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" name="object 1315"/>
          <p:cNvSpPr/>
          <p:nvPr/>
        </p:nvSpPr>
        <p:spPr>
          <a:xfrm>
            <a:off x="309309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" name="object 1316"/>
          <p:cNvSpPr/>
          <p:nvPr/>
        </p:nvSpPr>
        <p:spPr>
          <a:xfrm>
            <a:off x="309241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" name="object 1317"/>
          <p:cNvSpPr/>
          <p:nvPr/>
        </p:nvSpPr>
        <p:spPr>
          <a:xfrm>
            <a:off x="311419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" name="object 1318"/>
          <p:cNvSpPr/>
          <p:nvPr/>
        </p:nvSpPr>
        <p:spPr>
          <a:xfrm>
            <a:off x="311351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" name="object 1319"/>
          <p:cNvSpPr/>
          <p:nvPr/>
        </p:nvSpPr>
        <p:spPr>
          <a:xfrm>
            <a:off x="313529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" name="object 1320"/>
          <p:cNvSpPr/>
          <p:nvPr/>
        </p:nvSpPr>
        <p:spPr>
          <a:xfrm>
            <a:off x="313461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" name="object 1321"/>
          <p:cNvSpPr/>
          <p:nvPr/>
        </p:nvSpPr>
        <p:spPr>
          <a:xfrm>
            <a:off x="315639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" name="object 1322"/>
          <p:cNvSpPr/>
          <p:nvPr/>
        </p:nvSpPr>
        <p:spPr>
          <a:xfrm>
            <a:off x="315571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" name="object 1323"/>
          <p:cNvSpPr/>
          <p:nvPr/>
        </p:nvSpPr>
        <p:spPr>
          <a:xfrm>
            <a:off x="317756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" name="object 1324"/>
          <p:cNvSpPr/>
          <p:nvPr/>
        </p:nvSpPr>
        <p:spPr>
          <a:xfrm>
            <a:off x="317684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" name="object 1325"/>
          <p:cNvSpPr/>
          <p:nvPr/>
        </p:nvSpPr>
        <p:spPr>
          <a:xfrm>
            <a:off x="319866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" name="object 1326"/>
          <p:cNvSpPr/>
          <p:nvPr/>
        </p:nvSpPr>
        <p:spPr>
          <a:xfrm>
            <a:off x="319798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" name="object 1327"/>
          <p:cNvSpPr/>
          <p:nvPr/>
        </p:nvSpPr>
        <p:spPr>
          <a:xfrm>
            <a:off x="321961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" name="object 1328"/>
          <p:cNvSpPr/>
          <p:nvPr/>
        </p:nvSpPr>
        <p:spPr>
          <a:xfrm>
            <a:off x="321890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" name="object 1329"/>
          <p:cNvSpPr/>
          <p:nvPr/>
        </p:nvSpPr>
        <p:spPr>
          <a:xfrm>
            <a:off x="324071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" name="object 1330"/>
          <p:cNvSpPr/>
          <p:nvPr/>
        </p:nvSpPr>
        <p:spPr>
          <a:xfrm>
            <a:off x="324003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" name="object 1331"/>
          <p:cNvSpPr/>
          <p:nvPr/>
        </p:nvSpPr>
        <p:spPr>
          <a:xfrm>
            <a:off x="326181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" name="object 1332"/>
          <p:cNvSpPr/>
          <p:nvPr/>
        </p:nvSpPr>
        <p:spPr>
          <a:xfrm>
            <a:off x="326113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" name="object 1333"/>
          <p:cNvSpPr/>
          <p:nvPr/>
        </p:nvSpPr>
        <p:spPr>
          <a:xfrm>
            <a:off x="328291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" name="object 1334"/>
          <p:cNvSpPr/>
          <p:nvPr/>
        </p:nvSpPr>
        <p:spPr>
          <a:xfrm>
            <a:off x="328223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" name="object 1335"/>
          <p:cNvSpPr/>
          <p:nvPr/>
        </p:nvSpPr>
        <p:spPr>
          <a:xfrm>
            <a:off x="330401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" name="object 1336"/>
          <p:cNvSpPr/>
          <p:nvPr/>
        </p:nvSpPr>
        <p:spPr>
          <a:xfrm>
            <a:off x="330333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" name="object 1337"/>
          <p:cNvSpPr/>
          <p:nvPr/>
        </p:nvSpPr>
        <p:spPr>
          <a:xfrm>
            <a:off x="332518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" name="object 1338"/>
          <p:cNvSpPr/>
          <p:nvPr/>
        </p:nvSpPr>
        <p:spPr>
          <a:xfrm>
            <a:off x="332446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" name="object 1339"/>
          <p:cNvSpPr/>
          <p:nvPr/>
        </p:nvSpPr>
        <p:spPr>
          <a:xfrm>
            <a:off x="334628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" name="object 1340"/>
          <p:cNvSpPr/>
          <p:nvPr/>
        </p:nvSpPr>
        <p:spPr>
          <a:xfrm>
            <a:off x="334560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" name="object 1341"/>
          <p:cNvSpPr/>
          <p:nvPr/>
        </p:nvSpPr>
        <p:spPr>
          <a:xfrm>
            <a:off x="336738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" name="object 1342"/>
          <p:cNvSpPr/>
          <p:nvPr/>
        </p:nvSpPr>
        <p:spPr>
          <a:xfrm>
            <a:off x="336670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" name="object 1343"/>
          <p:cNvSpPr/>
          <p:nvPr/>
        </p:nvSpPr>
        <p:spPr>
          <a:xfrm>
            <a:off x="338848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" name="object 1344"/>
          <p:cNvSpPr/>
          <p:nvPr/>
        </p:nvSpPr>
        <p:spPr>
          <a:xfrm>
            <a:off x="338780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" name="object 1345"/>
          <p:cNvSpPr/>
          <p:nvPr/>
        </p:nvSpPr>
        <p:spPr>
          <a:xfrm>
            <a:off x="340958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" name="object 1346"/>
          <p:cNvSpPr/>
          <p:nvPr/>
        </p:nvSpPr>
        <p:spPr>
          <a:xfrm>
            <a:off x="340890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" name="object 1347"/>
          <p:cNvSpPr/>
          <p:nvPr/>
        </p:nvSpPr>
        <p:spPr>
          <a:xfrm>
            <a:off x="343075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" name="object 1348"/>
          <p:cNvSpPr/>
          <p:nvPr/>
        </p:nvSpPr>
        <p:spPr>
          <a:xfrm>
            <a:off x="343003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" name="object 1349"/>
          <p:cNvSpPr/>
          <p:nvPr/>
        </p:nvSpPr>
        <p:spPr>
          <a:xfrm>
            <a:off x="345185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" name="object 1350"/>
          <p:cNvSpPr/>
          <p:nvPr/>
        </p:nvSpPr>
        <p:spPr>
          <a:xfrm>
            <a:off x="345117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" name="object 1351"/>
          <p:cNvSpPr/>
          <p:nvPr/>
        </p:nvSpPr>
        <p:spPr>
          <a:xfrm>
            <a:off x="347295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" name="object 1352"/>
          <p:cNvSpPr/>
          <p:nvPr/>
        </p:nvSpPr>
        <p:spPr>
          <a:xfrm>
            <a:off x="347227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" name="object 1353"/>
          <p:cNvSpPr/>
          <p:nvPr/>
        </p:nvSpPr>
        <p:spPr>
          <a:xfrm>
            <a:off x="349405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" name="object 1354"/>
          <p:cNvSpPr/>
          <p:nvPr/>
        </p:nvSpPr>
        <p:spPr>
          <a:xfrm>
            <a:off x="349336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" name="object 1355"/>
          <p:cNvSpPr/>
          <p:nvPr/>
        </p:nvSpPr>
        <p:spPr>
          <a:xfrm>
            <a:off x="351514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" name="object 1356"/>
          <p:cNvSpPr/>
          <p:nvPr/>
        </p:nvSpPr>
        <p:spPr>
          <a:xfrm>
            <a:off x="351446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" name="object 1357"/>
          <p:cNvSpPr/>
          <p:nvPr/>
        </p:nvSpPr>
        <p:spPr>
          <a:xfrm>
            <a:off x="353632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" name="object 1358"/>
          <p:cNvSpPr/>
          <p:nvPr/>
        </p:nvSpPr>
        <p:spPr>
          <a:xfrm>
            <a:off x="353560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" name="object 1359"/>
          <p:cNvSpPr/>
          <p:nvPr/>
        </p:nvSpPr>
        <p:spPr>
          <a:xfrm>
            <a:off x="355741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" name="object 1360"/>
          <p:cNvSpPr/>
          <p:nvPr/>
        </p:nvSpPr>
        <p:spPr>
          <a:xfrm>
            <a:off x="355673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" name="object 1361"/>
          <p:cNvSpPr/>
          <p:nvPr/>
        </p:nvSpPr>
        <p:spPr>
          <a:xfrm>
            <a:off x="357851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" name="object 1362"/>
          <p:cNvSpPr/>
          <p:nvPr/>
        </p:nvSpPr>
        <p:spPr>
          <a:xfrm>
            <a:off x="357783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" name="object 1363"/>
          <p:cNvSpPr/>
          <p:nvPr/>
        </p:nvSpPr>
        <p:spPr>
          <a:xfrm>
            <a:off x="359961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" name="object 1364"/>
          <p:cNvSpPr/>
          <p:nvPr/>
        </p:nvSpPr>
        <p:spPr>
          <a:xfrm>
            <a:off x="359893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" name="object 1365"/>
          <p:cNvSpPr/>
          <p:nvPr/>
        </p:nvSpPr>
        <p:spPr>
          <a:xfrm>
            <a:off x="362071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" name="object 1366"/>
          <p:cNvSpPr/>
          <p:nvPr/>
        </p:nvSpPr>
        <p:spPr>
          <a:xfrm>
            <a:off x="362003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" name="object 1367"/>
          <p:cNvSpPr/>
          <p:nvPr/>
        </p:nvSpPr>
        <p:spPr>
          <a:xfrm>
            <a:off x="364188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" name="object 1368"/>
          <p:cNvSpPr/>
          <p:nvPr/>
        </p:nvSpPr>
        <p:spPr>
          <a:xfrm>
            <a:off x="364117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" name="object 1369"/>
          <p:cNvSpPr/>
          <p:nvPr/>
        </p:nvSpPr>
        <p:spPr>
          <a:xfrm>
            <a:off x="366277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" name="object 1370"/>
          <p:cNvSpPr/>
          <p:nvPr/>
        </p:nvSpPr>
        <p:spPr>
          <a:xfrm>
            <a:off x="366209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" name="object 1371"/>
          <p:cNvSpPr/>
          <p:nvPr/>
        </p:nvSpPr>
        <p:spPr>
          <a:xfrm>
            <a:off x="368394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" name="object 1372"/>
          <p:cNvSpPr/>
          <p:nvPr/>
        </p:nvSpPr>
        <p:spPr>
          <a:xfrm>
            <a:off x="368322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" name="object 1373"/>
          <p:cNvSpPr/>
          <p:nvPr/>
        </p:nvSpPr>
        <p:spPr>
          <a:xfrm>
            <a:off x="370504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" name="object 1374"/>
          <p:cNvSpPr/>
          <p:nvPr/>
        </p:nvSpPr>
        <p:spPr>
          <a:xfrm>
            <a:off x="370436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" name="object 1375"/>
          <p:cNvSpPr/>
          <p:nvPr/>
        </p:nvSpPr>
        <p:spPr>
          <a:xfrm>
            <a:off x="372614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" name="object 1376"/>
          <p:cNvSpPr/>
          <p:nvPr/>
        </p:nvSpPr>
        <p:spPr>
          <a:xfrm>
            <a:off x="372546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" name="object 1377"/>
          <p:cNvSpPr/>
          <p:nvPr/>
        </p:nvSpPr>
        <p:spPr>
          <a:xfrm>
            <a:off x="374723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" name="object 1378"/>
          <p:cNvSpPr/>
          <p:nvPr/>
        </p:nvSpPr>
        <p:spPr>
          <a:xfrm>
            <a:off x="374655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" name="object 1379"/>
          <p:cNvSpPr/>
          <p:nvPr/>
        </p:nvSpPr>
        <p:spPr>
          <a:xfrm>
            <a:off x="376833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" name="object 1380"/>
          <p:cNvSpPr/>
          <p:nvPr/>
        </p:nvSpPr>
        <p:spPr>
          <a:xfrm>
            <a:off x="376765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" name="object 1381"/>
          <p:cNvSpPr/>
          <p:nvPr/>
        </p:nvSpPr>
        <p:spPr>
          <a:xfrm>
            <a:off x="378950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" name="object 1382"/>
          <p:cNvSpPr/>
          <p:nvPr/>
        </p:nvSpPr>
        <p:spPr>
          <a:xfrm>
            <a:off x="378879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" name="object 1383"/>
          <p:cNvSpPr/>
          <p:nvPr/>
        </p:nvSpPr>
        <p:spPr>
          <a:xfrm>
            <a:off x="381060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" name="object 1384"/>
          <p:cNvSpPr/>
          <p:nvPr/>
        </p:nvSpPr>
        <p:spPr>
          <a:xfrm>
            <a:off x="380992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" name="object 1385"/>
          <p:cNvSpPr/>
          <p:nvPr/>
        </p:nvSpPr>
        <p:spPr>
          <a:xfrm>
            <a:off x="383170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" name="object 1386"/>
          <p:cNvSpPr/>
          <p:nvPr/>
        </p:nvSpPr>
        <p:spPr>
          <a:xfrm>
            <a:off x="383102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" name="object 1387"/>
          <p:cNvSpPr/>
          <p:nvPr/>
        </p:nvSpPr>
        <p:spPr>
          <a:xfrm>
            <a:off x="385280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" name="object 1388"/>
          <p:cNvSpPr/>
          <p:nvPr/>
        </p:nvSpPr>
        <p:spPr>
          <a:xfrm>
            <a:off x="385212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" name="object 1389"/>
          <p:cNvSpPr/>
          <p:nvPr/>
        </p:nvSpPr>
        <p:spPr>
          <a:xfrm>
            <a:off x="387390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" name="object 1390"/>
          <p:cNvSpPr/>
          <p:nvPr/>
        </p:nvSpPr>
        <p:spPr>
          <a:xfrm>
            <a:off x="387322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" name="object 1391"/>
          <p:cNvSpPr/>
          <p:nvPr/>
        </p:nvSpPr>
        <p:spPr>
          <a:xfrm>
            <a:off x="389507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" name="object 1392"/>
          <p:cNvSpPr/>
          <p:nvPr/>
        </p:nvSpPr>
        <p:spPr>
          <a:xfrm>
            <a:off x="389436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" name="object 1393"/>
          <p:cNvSpPr/>
          <p:nvPr/>
        </p:nvSpPr>
        <p:spPr>
          <a:xfrm>
            <a:off x="391617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" name="object 1394"/>
          <p:cNvSpPr/>
          <p:nvPr/>
        </p:nvSpPr>
        <p:spPr>
          <a:xfrm>
            <a:off x="391549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" name="object 1395"/>
          <p:cNvSpPr/>
          <p:nvPr/>
        </p:nvSpPr>
        <p:spPr>
          <a:xfrm>
            <a:off x="393727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6" name="object 1396"/>
          <p:cNvSpPr/>
          <p:nvPr/>
        </p:nvSpPr>
        <p:spPr>
          <a:xfrm>
            <a:off x="393659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" name="object 1397"/>
          <p:cNvSpPr/>
          <p:nvPr/>
        </p:nvSpPr>
        <p:spPr>
          <a:xfrm>
            <a:off x="395837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" name="object 1398"/>
          <p:cNvSpPr/>
          <p:nvPr/>
        </p:nvSpPr>
        <p:spPr>
          <a:xfrm>
            <a:off x="395769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" name="object 1399"/>
          <p:cNvSpPr/>
          <p:nvPr/>
        </p:nvSpPr>
        <p:spPr>
          <a:xfrm>
            <a:off x="397947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" name="object 1400"/>
          <p:cNvSpPr/>
          <p:nvPr/>
        </p:nvSpPr>
        <p:spPr>
          <a:xfrm>
            <a:off x="397879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" name="object 1401"/>
          <p:cNvSpPr/>
          <p:nvPr/>
        </p:nvSpPr>
        <p:spPr>
          <a:xfrm>
            <a:off x="400064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2" name="object 1402"/>
          <p:cNvSpPr/>
          <p:nvPr/>
        </p:nvSpPr>
        <p:spPr>
          <a:xfrm>
            <a:off x="399992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3" name="object 1403"/>
          <p:cNvSpPr/>
          <p:nvPr/>
        </p:nvSpPr>
        <p:spPr>
          <a:xfrm>
            <a:off x="402174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4" name="object 1404"/>
          <p:cNvSpPr/>
          <p:nvPr/>
        </p:nvSpPr>
        <p:spPr>
          <a:xfrm>
            <a:off x="402106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5" name="object 1405"/>
          <p:cNvSpPr/>
          <p:nvPr/>
        </p:nvSpPr>
        <p:spPr>
          <a:xfrm>
            <a:off x="404284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6" name="object 1406"/>
          <p:cNvSpPr/>
          <p:nvPr/>
        </p:nvSpPr>
        <p:spPr>
          <a:xfrm>
            <a:off x="404216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7" name="object 1407"/>
          <p:cNvSpPr/>
          <p:nvPr/>
        </p:nvSpPr>
        <p:spPr>
          <a:xfrm>
            <a:off x="406394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8" name="object 1408"/>
          <p:cNvSpPr/>
          <p:nvPr/>
        </p:nvSpPr>
        <p:spPr>
          <a:xfrm>
            <a:off x="406326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9" name="object 1409"/>
          <p:cNvSpPr/>
          <p:nvPr/>
        </p:nvSpPr>
        <p:spPr>
          <a:xfrm>
            <a:off x="408504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0" name="object 1410"/>
          <p:cNvSpPr/>
          <p:nvPr/>
        </p:nvSpPr>
        <p:spPr>
          <a:xfrm>
            <a:off x="408436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1" name="object 1411"/>
          <p:cNvSpPr/>
          <p:nvPr/>
        </p:nvSpPr>
        <p:spPr>
          <a:xfrm>
            <a:off x="410621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2" name="object 1412"/>
          <p:cNvSpPr/>
          <p:nvPr/>
        </p:nvSpPr>
        <p:spPr>
          <a:xfrm>
            <a:off x="410549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3" name="object 1413"/>
          <p:cNvSpPr/>
          <p:nvPr/>
        </p:nvSpPr>
        <p:spPr>
          <a:xfrm>
            <a:off x="412709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4" name="object 1414"/>
          <p:cNvSpPr/>
          <p:nvPr/>
        </p:nvSpPr>
        <p:spPr>
          <a:xfrm>
            <a:off x="412641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5" name="object 1415"/>
          <p:cNvSpPr/>
          <p:nvPr/>
        </p:nvSpPr>
        <p:spPr>
          <a:xfrm>
            <a:off x="4148266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6" name="object 1416"/>
          <p:cNvSpPr/>
          <p:nvPr/>
        </p:nvSpPr>
        <p:spPr>
          <a:xfrm>
            <a:off x="414755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7" name="object 1417"/>
          <p:cNvSpPr/>
          <p:nvPr/>
        </p:nvSpPr>
        <p:spPr>
          <a:xfrm>
            <a:off x="4169365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8" name="object 1418"/>
          <p:cNvSpPr/>
          <p:nvPr/>
        </p:nvSpPr>
        <p:spPr>
          <a:xfrm>
            <a:off x="4168685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9" name="object 1419"/>
          <p:cNvSpPr/>
          <p:nvPr/>
        </p:nvSpPr>
        <p:spPr>
          <a:xfrm>
            <a:off x="4190464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0" name="object 1420"/>
          <p:cNvSpPr/>
          <p:nvPr/>
        </p:nvSpPr>
        <p:spPr>
          <a:xfrm>
            <a:off x="418978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1" name="object 1421"/>
          <p:cNvSpPr/>
          <p:nvPr/>
        </p:nvSpPr>
        <p:spPr>
          <a:xfrm>
            <a:off x="421156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2" name="object 1422"/>
          <p:cNvSpPr/>
          <p:nvPr/>
        </p:nvSpPr>
        <p:spPr>
          <a:xfrm>
            <a:off x="4210883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3" name="object 1423"/>
          <p:cNvSpPr/>
          <p:nvPr/>
        </p:nvSpPr>
        <p:spPr>
          <a:xfrm>
            <a:off x="423266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4" name="object 1424"/>
          <p:cNvSpPr/>
          <p:nvPr/>
        </p:nvSpPr>
        <p:spPr>
          <a:xfrm>
            <a:off x="423198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5" name="object 1425"/>
          <p:cNvSpPr/>
          <p:nvPr/>
        </p:nvSpPr>
        <p:spPr>
          <a:xfrm>
            <a:off x="4253833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6" name="object 1426"/>
          <p:cNvSpPr/>
          <p:nvPr/>
        </p:nvSpPr>
        <p:spPr>
          <a:xfrm>
            <a:off x="425311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7" name="object 1427"/>
          <p:cNvSpPr/>
          <p:nvPr/>
        </p:nvSpPr>
        <p:spPr>
          <a:xfrm>
            <a:off x="4274932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8" name="object 1428"/>
          <p:cNvSpPr/>
          <p:nvPr/>
        </p:nvSpPr>
        <p:spPr>
          <a:xfrm>
            <a:off x="4274252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9" name="object 1429"/>
          <p:cNvSpPr/>
          <p:nvPr/>
        </p:nvSpPr>
        <p:spPr>
          <a:xfrm>
            <a:off x="429603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0" name="object 1430"/>
          <p:cNvSpPr/>
          <p:nvPr/>
        </p:nvSpPr>
        <p:spPr>
          <a:xfrm>
            <a:off x="429535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1" name="object 1431"/>
          <p:cNvSpPr/>
          <p:nvPr/>
        </p:nvSpPr>
        <p:spPr>
          <a:xfrm>
            <a:off x="4317131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2" name="object 1432"/>
          <p:cNvSpPr/>
          <p:nvPr/>
        </p:nvSpPr>
        <p:spPr>
          <a:xfrm>
            <a:off x="4316450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3" name="object 1433"/>
          <p:cNvSpPr/>
          <p:nvPr/>
        </p:nvSpPr>
        <p:spPr>
          <a:xfrm>
            <a:off x="433823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4" name="object 1434"/>
          <p:cNvSpPr/>
          <p:nvPr/>
        </p:nvSpPr>
        <p:spPr>
          <a:xfrm>
            <a:off x="433754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5" name="object 1435"/>
          <p:cNvSpPr/>
          <p:nvPr/>
        </p:nvSpPr>
        <p:spPr>
          <a:xfrm>
            <a:off x="435940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6" name="object 1436"/>
          <p:cNvSpPr/>
          <p:nvPr/>
        </p:nvSpPr>
        <p:spPr>
          <a:xfrm>
            <a:off x="4358684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7" name="object 1437"/>
          <p:cNvSpPr/>
          <p:nvPr/>
        </p:nvSpPr>
        <p:spPr>
          <a:xfrm>
            <a:off x="4380500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8" name="object 1438"/>
          <p:cNvSpPr/>
          <p:nvPr/>
        </p:nvSpPr>
        <p:spPr>
          <a:xfrm>
            <a:off x="4379819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9" name="object 1439"/>
          <p:cNvSpPr/>
          <p:nvPr/>
        </p:nvSpPr>
        <p:spPr>
          <a:xfrm>
            <a:off x="4401599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0" name="object 1440"/>
          <p:cNvSpPr/>
          <p:nvPr/>
        </p:nvSpPr>
        <p:spPr>
          <a:xfrm>
            <a:off x="4400918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1" name="object 1441"/>
          <p:cNvSpPr/>
          <p:nvPr/>
        </p:nvSpPr>
        <p:spPr>
          <a:xfrm>
            <a:off x="442269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2" name="object 1442"/>
          <p:cNvSpPr/>
          <p:nvPr/>
        </p:nvSpPr>
        <p:spPr>
          <a:xfrm>
            <a:off x="4422017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3" name="object 1443"/>
          <p:cNvSpPr/>
          <p:nvPr/>
        </p:nvSpPr>
        <p:spPr>
          <a:xfrm>
            <a:off x="444379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4" name="object 1444"/>
          <p:cNvSpPr/>
          <p:nvPr/>
        </p:nvSpPr>
        <p:spPr>
          <a:xfrm>
            <a:off x="444311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5" name="object 1445"/>
          <p:cNvSpPr/>
          <p:nvPr/>
        </p:nvSpPr>
        <p:spPr>
          <a:xfrm>
            <a:off x="4464968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6" name="object 1446"/>
          <p:cNvSpPr/>
          <p:nvPr/>
        </p:nvSpPr>
        <p:spPr>
          <a:xfrm>
            <a:off x="4464251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7" name="object 1447"/>
          <p:cNvSpPr/>
          <p:nvPr/>
        </p:nvSpPr>
        <p:spPr>
          <a:xfrm>
            <a:off x="4486067" y="34053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8" name="object 1448"/>
          <p:cNvSpPr/>
          <p:nvPr/>
        </p:nvSpPr>
        <p:spPr>
          <a:xfrm>
            <a:off x="4485386" y="340244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9" name="object 1449"/>
          <p:cNvSpPr/>
          <p:nvPr/>
        </p:nvSpPr>
        <p:spPr>
          <a:xfrm>
            <a:off x="193218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0" name="object 1450"/>
          <p:cNvSpPr/>
          <p:nvPr/>
        </p:nvSpPr>
        <p:spPr>
          <a:xfrm>
            <a:off x="195329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1" name="object 1451"/>
          <p:cNvSpPr/>
          <p:nvPr/>
        </p:nvSpPr>
        <p:spPr>
          <a:xfrm>
            <a:off x="195261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2" name="object 1452"/>
          <p:cNvSpPr/>
          <p:nvPr/>
        </p:nvSpPr>
        <p:spPr>
          <a:xfrm>
            <a:off x="197441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3" name="object 1453"/>
          <p:cNvSpPr/>
          <p:nvPr/>
        </p:nvSpPr>
        <p:spPr>
          <a:xfrm>
            <a:off x="197372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4" name="object 1454"/>
          <p:cNvSpPr/>
          <p:nvPr/>
        </p:nvSpPr>
        <p:spPr>
          <a:xfrm>
            <a:off x="199552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5" name="object 1455"/>
          <p:cNvSpPr/>
          <p:nvPr/>
        </p:nvSpPr>
        <p:spPr>
          <a:xfrm>
            <a:off x="199483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6" name="object 1456"/>
          <p:cNvSpPr/>
          <p:nvPr/>
        </p:nvSpPr>
        <p:spPr>
          <a:xfrm>
            <a:off x="201663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7" name="object 1457"/>
          <p:cNvSpPr/>
          <p:nvPr/>
        </p:nvSpPr>
        <p:spPr>
          <a:xfrm>
            <a:off x="201595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8" name="object 1458"/>
          <p:cNvSpPr/>
          <p:nvPr/>
        </p:nvSpPr>
        <p:spPr>
          <a:xfrm>
            <a:off x="203775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9" name="object 1459"/>
          <p:cNvSpPr/>
          <p:nvPr/>
        </p:nvSpPr>
        <p:spPr>
          <a:xfrm>
            <a:off x="203706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0" name="object 1460"/>
          <p:cNvSpPr/>
          <p:nvPr/>
        </p:nvSpPr>
        <p:spPr>
          <a:xfrm>
            <a:off x="205886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1" name="object 1461"/>
          <p:cNvSpPr/>
          <p:nvPr/>
        </p:nvSpPr>
        <p:spPr>
          <a:xfrm>
            <a:off x="205817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2" name="object 1462"/>
          <p:cNvSpPr/>
          <p:nvPr/>
        </p:nvSpPr>
        <p:spPr>
          <a:xfrm>
            <a:off x="207997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3" name="object 1463"/>
          <p:cNvSpPr/>
          <p:nvPr/>
        </p:nvSpPr>
        <p:spPr>
          <a:xfrm>
            <a:off x="207929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4" name="object 1464"/>
          <p:cNvSpPr/>
          <p:nvPr/>
        </p:nvSpPr>
        <p:spPr>
          <a:xfrm>
            <a:off x="210109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5" name="object 1465"/>
          <p:cNvSpPr/>
          <p:nvPr/>
        </p:nvSpPr>
        <p:spPr>
          <a:xfrm>
            <a:off x="210040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6" name="object 1466"/>
          <p:cNvSpPr/>
          <p:nvPr/>
        </p:nvSpPr>
        <p:spPr>
          <a:xfrm>
            <a:off x="212220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7" name="object 1467"/>
          <p:cNvSpPr/>
          <p:nvPr/>
        </p:nvSpPr>
        <p:spPr>
          <a:xfrm>
            <a:off x="212151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8" name="object 1468"/>
          <p:cNvSpPr/>
          <p:nvPr/>
        </p:nvSpPr>
        <p:spPr>
          <a:xfrm>
            <a:off x="214331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9" name="object 1469"/>
          <p:cNvSpPr/>
          <p:nvPr/>
        </p:nvSpPr>
        <p:spPr>
          <a:xfrm>
            <a:off x="214263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0" name="object 1470"/>
          <p:cNvSpPr/>
          <p:nvPr/>
        </p:nvSpPr>
        <p:spPr>
          <a:xfrm>
            <a:off x="216443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1" name="object 1471"/>
          <p:cNvSpPr/>
          <p:nvPr/>
        </p:nvSpPr>
        <p:spPr>
          <a:xfrm>
            <a:off x="216374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2" name="object 1472"/>
          <p:cNvSpPr/>
          <p:nvPr/>
        </p:nvSpPr>
        <p:spPr>
          <a:xfrm>
            <a:off x="218554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3" name="object 1473"/>
          <p:cNvSpPr/>
          <p:nvPr/>
        </p:nvSpPr>
        <p:spPr>
          <a:xfrm>
            <a:off x="218485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4" name="object 1474"/>
          <p:cNvSpPr/>
          <p:nvPr/>
        </p:nvSpPr>
        <p:spPr>
          <a:xfrm>
            <a:off x="220665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5" name="object 1475"/>
          <p:cNvSpPr/>
          <p:nvPr/>
        </p:nvSpPr>
        <p:spPr>
          <a:xfrm>
            <a:off x="220597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6" name="object 1476"/>
          <p:cNvSpPr/>
          <p:nvPr/>
        </p:nvSpPr>
        <p:spPr>
          <a:xfrm>
            <a:off x="222777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7" name="object 1477"/>
          <p:cNvSpPr/>
          <p:nvPr/>
        </p:nvSpPr>
        <p:spPr>
          <a:xfrm>
            <a:off x="222708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8" name="object 1478"/>
          <p:cNvSpPr/>
          <p:nvPr/>
        </p:nvSpPr>
        <p:spPr>
          <a:xfrm>
            <a:off x="224888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9" name="object 1479"/>
          <p:cNvSpPr/>
          <p:nvPr/>
        </p:nvSpPr>
        <p:spPr>
          <a:xfrm>
            <a:off x="224819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0" name="object 1480"/>
          <p:cNvSpPr/>
          <p:nvPr/>
        </p:nvSpPr>
        <p:spPr>
          <a:xfrm>
            <a:off x="226999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1" name="object 1481"/>
          <p:cNvSpPr/>
          <p:nvPr/>
        </p:nvSpPr>
        <p:spPr>
          <a:xfrm>
            <a:off x="226931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2" name="object 1482"/>
          <p:cNvSpPr/>
          <p:nvPr/>
        </p:nvSpPr>
        <p:spPr>
          <a:xfrm>
            <a:off x="229097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3" name="object 1483"/>
          <p:cNvSpPr/>
          <p:nvPr/>
        </p:nvSpPr>
        <p:spPr>
          <a:xfrm>
            <a:off x="229025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4" name="object 1484"/>
          <p:cNvSpPr/>
          <p:nvPr/>
        </p:nvSpPr>
        <p:spPr>
          <a:xfrm>
            <a:off x="231206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5" name="object 1485"/>
          <p:cNvSpPr/>
          <p:nvPr/>
        </p:nvSpPr>
        <p:spPr>
          <a:xfrm>
            <a:off x="231138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6" name="object 1486"/>
          <p:cNvSpPr/>
          <p:nvPr/>
        </p:nvSpPr>
        <p:spPr>
          <a:xfrm>
            <a:off x="233316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7" name="object 1487"/>
          <p:cNvSpPr/>
          <p:nvPr/>
        </p:nvSpPr>
        <p:spPr>
          <a:xfrm>
            <a:off x="233248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8" name="object 1488"/>
          <p:cNvSpPr/>
          <p:nvPr/>
        </p:nvSpPr>
        <p:spPr>
          <a:xfrm>
            <a:off x="235426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9" name="object 1489"/>
          <p:cNvSpPr/>
          <p:nvPr/>
        </p:nvSpPr>
        <p:spPr>
          <a:xfrm>
            <a:off x="235358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0" name="object 1490"/>
          <p:cNvSpPr/>
          <p:nvPr/>
        </p:nvSpPr>
        <p:spPr>
          <a:xfrm>
            <a:off x="237536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1" name="object 1491"/>
          <p:cNvSpPr/>
          <p:nvPr/>
        </p:nvSpPr>
        <p:spPr>
          <a:xfrm>
            <a:off x="237468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2" name="object 1492"/>
          <p:cNvSpPr/>
          <p:nvPr/>
        </p:nvSpPr>
        <p:spPr>
          <a:xfrm>
            <a:off x="239653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3" name="object 1493"/>
          <p:cNvSpPr/>
          <p:nvPr/>
        </p:nvSpPr>
        <p:spPr>
          <a:xfrm>
            <a:off x="239582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4" name="object 1494"/>
          <p:cNvSpPr/>
          <p:nvPr/>
        </p:nvSpPr>
        <p:spPr>
          <a:xfrm>
            <a:off x="241763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5" name="object 1495"/>
          <p:cNvSpPr/>
          <p:nvPr/>
        </p:nvSpPr>
        <p:spPr>
          <a:xfrm>
            <a:off x="241695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6" name="object 1496"/>
          <p:cNvSpPr/>
          <p:nvPr/>
        </p:nvSpPr>
        <p:spPr>
          <a:xfrm>
            <a:off x="243873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7" name="object 1497"/>
          <p:cNvSpPr/>
          <p:nvPr/>
        </p:nvSpPr>
        <p:spPr>
          <a:xfrm>
            <a:off x="243805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8" name="object 1498"/>
          <p:cNvSpPr/>
          <p:nvPr/>
        </p:nvSpPr>
        <p:spPr>
          <a:xfrm>
            <a:off x="245983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9" name="object 1499"/>
          <p:cNvSpPr/>
          <p:nvPr/>
        </p:nvSpPr>
        <p:spPr>
          <a:xfrm>
            <a:off x="245915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0" name="object 1500"/>
          <p:cNvSpPr/>
          <p:nvPr/>
        </p:nvSpPr>
        <p:spPr>
          <a:xfrm>
            <a:off x="248093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1" name="object 1501"/>
          <p:cNvSpPr/>
          <p:nvPr/>
        </p:nvSpPr>
        <p:spPr>
          <a:xfrm>
            <a:off x="248025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2" name="object 1502"/>
          <p:cNvSpPr/>
          <p:nvPr/>
        </p:nvSpPr>
        <p:spPr>
          <a:xfrm>
            <a:off x="250210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3" name="object 1503"/>
          <p:cNvSpPr/>
          <p:nvPr/>
        </p:nvSpPr>
        <p:spPr>
          <a:xfrm>
            <a:off x="250138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4" name="object 1504"/>
          <p:cNvSpPr/>
          <p:nvPr/>
        </p:nvSpPr>
        <p:spPr>
          <a:xfrm>
            <a:off x="252320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5" name="object 1505"/>
          <p:cNvSpPr/>
          <p:nvPr/>
        </p:nvSpPr>
        <p:spPr>
          <a:xfrm>
            <a:off x="252252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6" name="object 1506"/>
          <p:cNvSpPr/>
          <p:nvPr/>
        </p:nvSpPr>
        <p:spPr>
          <a:xfrm>
            <a:off x="254430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7" name="object 1507"/>
          <p:cNvSpPr/>
          <p:nvPr/>
        </p:nvSpPr>
        <p:spPr>
          <a:xfrm>
            <a:off x="254362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8" name="object 1508"/>
          <p:cNvSpPr/>
          <p:nvPr/>
        </p:nvSpPr>
        <p:spPr>
          <a:xfrm>
            <a:off x="256540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9" name="object 1509"/>
          <p:cNvSpPr/>
          <p:nvPr/>
        </p:nvSpPr>
        <p:spPr>
          <a:xfrm>
            <a:off x="256472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0" name="object 1510"/>
          <p:cNvSpPr/>
          <p:nvPr/>
        </p:nvSpPr>
        <p:spPr>
          <a:xfrm>
            <a:off x="258650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1" name="object 1511"/>
          <p:cNvSpPr/>
          <p:nvPr/>
        </p:nvSpPr>
        <p:spPr>
          <a:xfrm>
            <a:off x="258582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2" name="object 1512"/>
          <p:cNvSpPr/>
          <p:nvPr/>
        </p:nvSpPr>
        <p:spPr>
          <a:xfrm>
            <a:off x="260767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3" name="object 1513"/>
          <p:cNvSpPr/>
          <p:nvPr/>
        </p:nvSpPr>
        <p:spPr>
          <a:xfrm>
            <a:off x="260695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4" name="object 1514"/>
          <p:cNvSpPr/>
          <p:nvPr/>
        </p:nvSpPr>
        <p:spPr>
          <a:xfrm>
            <a:off x="262877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5" name="object 1515"/>
          <p:cNvSpPr/>
          <p:nvPr/>
        </p:nvSpPr>
        <p:spPr>
          <a:xfrm>
            <a:off x="262809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6" name="object 1516"/>
          <p:cNvSpPr/>
          <p:nvPr/>
        </p:nvSpPr>
        <p:spPr>
          <a:xfrm>
            <a:off x="264987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7" name="object 1517"/>
          <p:cNvSpPr/>
          <p:nvPr/>
        </p:nvSpPr>
        <p:spPr>
          <a:xfrm>
            <a:off x="264918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8" name="object 1518"/>
          <p:cNvSpPr/>
          <p:nvPr/>
        </p:nvSpPr>
        <p:spPr>
          <a:xfrm>
            <a:off x="267096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9" name="object 1519"/>
          <p:cNvSpPr/>
          <p:nvPr/>
        </p:nvSpPr>
        <p:spPr>
          <a:xfrm>
            <a:off x="267028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0" name="object 1520"/>
          <p:cNvSpPr/>
          <p:nvPr/>
        </p:nvSpPr>
        <p:spPr>
          <a:xfrm>
            <a:off x="269206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1" name="object 1521"/>
          <p:cNvSpPr/>
          <p:nvPr/>
        </p:nvSpPr>
        <p:spPr>
          <a:xfrm>
            <a:off x="269138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2" name="object 1522"/>
          <p:cNvSpPr/>
          <p:nvPr/>
        </p:nvSpPr>
        <p:spPr>
          <a:xfrm>
            <a:off x="271323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3" name="object 1523"/>
          <p:cNvSpPr/>
          <p:nvPr/>
        </p:nvSpPr>
        <p:spPr>
          <a:xfrm>
            <a:off x="271252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4" name="object 1524"/>
          <p:cNvSpPr/>
          <p:nvPr/>
        </p:nvSpPr>
        <p:spPr>
          <a:xfrm>
            <a:off x="273433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5" name="object 1525"/>
          <p:cNvSpPr/>
          <p:nvPr/>
        </p:nvSpPr>
        <p:spPr>
          <a:xfrm>
            <a:off x="273365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6" name="object 1526"/>
          <p:cNvSpPr/>
          <p:nvPr/>
        </p:nvSpPr>
        <p:spPr>
          <a:xfrm>
            <a:off x="275529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7" name="object 1527"/>
          <p:cNvSpPr/>
          <p:nvPr/>
        </p:nvSpPr>
        <p:spPr>
          <a:xfrm>
            <a:off x="275457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8" name="object 1528"/>
          <p:cNvSpPr/>
          <p:nvPr/>
        </p:nvSpPr>
        <p:spPr>
          <a:xfrm>
            <a:off x="277639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9" name="object 1529"/>
          <p:cNvSpPr/>
          <p:nvPr/>
        </p:nvSpPr>
        <p:spPr>
          <a:xfrm>
            <a:off x="277571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0" name="object 1530"/>
          <p:cNvSpPr/>
          <p:nvPr/>
        </p:nvSpPr>
        <p:spPr>
          <a:xfrm>
            <a:off x="279749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1" name="object 1531"/>
          <p:cNvSpPr/>
          <p:nvPr/>
        </p:nvSpPr>
        <p:spPr>
          <a:xfrm>
            <a:off x="279681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2" name="object 1532"/>
          <p:cNvSpPr/>
          <p:nvPr/>
        </p:nvSpPr>
        <p:spPr>
          <a:xfrm>
            <a:off x="281859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3" name="object 1533"/>
          <p:cNvSpPr/>
          <p:nvPr/>
        </p:nvSpPr>
        <p:spPr>
          <a:xfrm>
            <a:off x="281791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4" name="object 1534"/>
          <p:cNvSpPr/>
          <p:nvPr/>
        </p:nvSpPr>
        <p:spPr>
          <a:xfrm>
            <a:off x="283969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5" name="object 1535"/>
          <p:cNvSpPr/>
          <p:nvPr/>
        </p:nvSpPr>
        <p:spPr>
          <a:xfrm>
            <a:off x="283901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6" name="object 1536"/>
          <p:cNvSpPr/>
          <p:nvPr/>
        </p:nvSpPr>
        <p:spPr>
          <a:xfrm>
            <a:off x="286086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7" name="object 1537"/>
          <p:cNvSpPr/>
          <p:nvPr/>
        </p:nvSpPr>
        <p:spPr>
          <a:xfrm>
            <a:off x="286014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8" name="object 1538"/>
          <p:cNvSpPr/>
          <p:nvPr/>
        </p:nvSpPr>
        <p:spPr>
          <a:xfrm>
            <a:off x="288196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9" name="object 1539"/>
          <p:cNvSpPr/>
          <p:nvPr/>
        </p:nvSpPr>
        <p:spPr>
          <a:xfrm>
            <a:off x="288128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0" name="object 1540"/>
          <p:cNvSpPr/>
          <p:nvPr/>
        </p:nvSpPr>
        <p:spPr>
          <a:xfrm>
            <a:off x="290305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1" name="object 1541"/>
          <p:cNvSpPr/>
          <p:nvPr/>
        </p:nvSpPr>
        <p:spPr>
          <a:xfrm>
            <a:off x="290237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2" name="object 1542"/>
          <p:cNvSpPr/>
          <p:nvPr/>
        </p:nvSpPr>
        <p:spPr>
          <a:xfrm>
            <a:off x="292415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3" name="object 1543"/>
          <p:cNvSpPr/>
          <p:nvPr/>
        </p:nvSpPr>
        <p:spPr>
          <a:xfrm>
            <a:off x="292347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4" name="object 1544"/>
          <p:cNvSpPr/>
          <p:nvPr/>
        </p:nvSpPr>
        <p:spPr>
          <a:xfrm>
            <a:off x="294525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5" name="object 1545"/>
          <p:cNvSpPr/>
          <p:nvPr/>
        </p:nvSpPr>
        <p:spPr>
          <a:xfrm>
            <a:off x="294457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6" name="object 1546"/>
          <p:cNvSpPr/>
          <p:nvPr/>
        </p:nvSpPr>
        <p:spPr>
          <a:xfrm>
            <a:off x="296642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7" name="object 1547"/>
          <p:cNvSpPr/>
          <p:nvPr/>
        </p:nvSpPr>
        <p:spPr>
          <a:xfrm>
            <a:off x="296571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8" name="object 1548"/>
          <p:cNvSpPr/>
          <p:nvPr/>
        </p:nvSpPr>
        <p:spPr>
          <a:xfrm>
            <a:off x="298752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9" name="object 1549"/>
          <p:cNvSpPr/>
          <p:nvPr/>
        </p:nvSpPr>
        <p:spPr>
          <a:xfrm>
            <a:off x="298684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0" name="object 1550"/>
          <p:cNvSpPr/>
          <p:nvPr/>
        </p:nvSpPr>
        <p:spPr>
          <a:xfrm>
            <a:off x="300862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1" name="object 1551"/>
          <p:cNvSpPr/>
          <p:nvPr/>
        </p:nvSpPr>
        <p:spPr>
          <a:xfrm>
            <a:off x="300794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2" name="object 1552"/>
          <p:cNvSpPr/>
          <p:nvPr/>
        </p:nvSpPr>
        <p:spPr>
          <a:xfrm>
            <a:off x="302972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3" name="object 1553"/>
          <p:cNvSpPr/>
          <p:nvPr/>
        </p:nvSpPr>
        <p:spPr>
          <a:xfrm>
            <a:off x="302904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4" name="object 1554"/>
          <p:cNvSpPr/>
          <p:nvPr/>
        </p:nvSpPr>
        <p:spPr>
          <a:xfrm>
            <a:off x="305082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5" name="object 1555"/>
          <p:cNvSpPr/>
          <p:nvPr/>
        </p:nvSpPr>
        <p:spPr>
          <a:xfrm>
            <a:off x="305014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6" name="object 1556"/>
          <p:cNvSpPr/>
          <p:nvPr/>
        </p:nvSpPr>
        <p:spPr>
          <a:xfrm>
            <a:off x="307199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7" name="object 1557"/>
          <p:cNvSpPr/>
          <p:nvPr/>
        </p:nvSpPr>
        <p:spPr>
          <a:xfrm>
            <a:off x="307127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8" name="object 1558"/>
          <p:cNvSpPr/>
          <p:nvPr/>
        </p:nvSpPr>
        <p:spPr>
          <a:xfrm>
            <a:off x="309309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9" name="object 1559"/>
          <p:cNvSpPr/>
          <p:nvPr/>
        </p:nvSpPr>
        <p:spPr>
          <a:xfrm>
            <a:off x="309241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0" name="object 1560"/>
          <p:cNvSpPr/>
          <p:nvPr/>
        </p:nvSpPr>
        <p:spPr>
          <a:xfrm>
            <a:off x="311419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1" name="object 1561"/>
          <p:cNvSpPr/>
          <p:nvPr/>
        </p:nvSpPr>
        <p:spPr>
          <a:xfrm>
            <a:off x="311351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2" name="object 1562"/>
          <p:cNvSpPr/>
          <p:nvPr/>
        </p:nvSpPr>
        <p:spPr>
          <a:xfrm>
            <a:off x="313529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3" name="object 1563"/>
          <p:cNvSpPr/>
          <p:nvPr/>
        </p:nvSpPr>
        <p:spPr>
          <a:xfrm>
            <a:off x="313461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4" name="object 1564"/>
          <p:cNvSpPr/>
          <p:nvPr/>
        </p:nvSpPr>
        <p:spPr>
          <a:xfrm>
            <a:off x="315639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5" name="object 1565"/>
          <p:cNvSpPr/>
          <p:nvPr/>
        </p:nvSpPr>
        <p:spPr>
          <a:xfrm>
            <a:off x="315571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6" name="object 1566"/>
          <p:cNvSpPr/>
          <p:nvPr/>
        </p:nvSpPr>
        <p:spPr>
          <a:xfrm>
            <a:off x="317756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7" name="object 1567"/>
          <p:cNvSpPr/>
          <p:nvPr/>
        </p:nvSpPr>
        <p:spPr>
          <a:xfrm>
            <a:off x="317684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8" name="object 1568"/>
          <p:cNvSpPr/>
          <p:nvPr/>
        </p:nvSpPr>
        <p:spPr>
          <a:xfrm>
            <a:off x="319866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9" name="object 1569"/>
          <p:cNvSpPr/>
          <p:nvPr/>
        </p:nvSpPr>
        <p:spPr>
          <a:xfrm>
            <a:off x="319798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0" name="object 1570"/>
          <p:cNvSpPr/>
          <p:nvPr/>
        </p:nvSpPr>
        <p:spPr>
          <a:xfrm>
            <a:off x="321961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1" name="object 1571"/>
          <p:cNvSpPr/>
          <p:nvPr/>
        </p:nvSpPr>
        <p:spPr>
          <a:xfrm>
            <a:off x="321890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2" name="object 1572"/>
          <p:cNvSpPr/>
          <p:nvPr/>
        </p:nvSpPr>
        <p:spPr>
          <a:xfrm>
            <a:off x="324071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3" name="object 1573"/>
          <p:cNvSpPr/>
          <p:nvPr/>
        </p:nvSpPr>
        <p:spPr>
          <a:xfrm>
            <a:off x="324003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4" name="object 1574"/>
          <p:cNvSpPr/>
          <p:nvPr/>
        </p:nvSpPr>
        <p:spPr>
          <a:xfrm>
            <a:off x="326181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5" name="object 1575"/>
          <p:cNvSpPr/>
          <p:nvPr/>
        </p:nvSpPr>
        <p:spPr>
          <a:xfrm>
            <a:off x="326113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6" name="object 1576"/>
          <p:cNvSpPr/>
          <p:nvPr/>
        </p:nvSpPr>
        <p:spPr>
          <a:xfrm>
            <a:off x="328291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7" name="object 1577"/>
          <p:cNvSpPr/>
          <p:nvPr/>
        </p:nvSpPr>
        <p:spPr>
          <a:xfrm>
            <a:off x="328223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8" name="object 1578"/>
          <p:cNvSpPr/>
          <p:nvPr/>
        </p:nvSpPr>
        <p:spPr>
          <a:xfrm>
            <a:off x="330401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9" name="object 1579"/>
          <p:cNvSpPr/>
          <p:nvPr/>
        </p:nvSpPr>
        <p:spPr>
          <a:xfrm>
            <a:off x="330333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0" name="object 1580"/>
          <p:cNvSpPr/>
          <p:nvPr/>
        </p:nvSpPr>
        <p:spPr>
          <a:xfrm>
            <a:off x="332518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1" name="object 1581"/>
          <p:cNvSpPr/>
          <p:nvPr/>
        </p:nvSpPr>
        <p:spPr>
          <a:xfrm>
            <a:off x="332446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2" name="object 1582"/>
          <p:cNvSpPr/>
          <p:nvPr/>
        </p:nvSpPr>
        <p:spPr>
          <a:xfrm>
            <a:off x="334628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3" name="object 1583"/>
          <p:cNvSpPr/>
          <p:nvPr/>
        </p:nvSpPr>
        <p:spPr>
          <a:xfrm>
            <a:off x="334560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4" name="object 1584"/>
          <p:cNvSpPr/>
          <p:nvPr/>
        </p:nvSpPr>
        <p:spPr>
          <a:xfrm>
            <a:off x="336738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5" name="object 1585"/>
          <p:cNvSpPr/>
          <p:nvPr/>
        </p:nvSpPr>
        <p:spPr>
          <a:xfrm>
            <a:off x="336670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6" name="object 1586"/>
          <p:cNvSpPr/>
          <p:nvPr/>
        </p:nvSpPr>
        <p:spPr>
          <a:xfrm>
            <a:off x="338848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7" name="object 1587"/>
          <p:cNvSpPr/>
          <p:nvPr/>
        </p:nvSpPr>
        <p:spPr>
          <a:xfrm>
            <a:off x="338780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8" name="object 1588"/>
          <p:cNvSpPr/>
          <p:nvPr/>
        </p:nvSpPr>
        <p:spPr>
          <a:xfrm>
            <a:off x="340958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9" name="object 1589"/>
          <p:cNvSpPr/>
          <p:nvPr/>
        </p:nvSpPr>
        <p:spPr>
          <a:xfrm>
            <a:off x="340890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0" name="object 1590"/>
          <p:cNvSpPr/>
          <p:nvPr/>
        </p:nvSpPr>
        <p:spPr>
          <a:xfrm>
            <a:off x="343075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1" name="object 1591"/>
          <p:cNvSpPr/>
          <p:nvPr/>
        </p:nvSpPr>
        <p:spPr>
          <a:xfrm>
            <a:off x="343003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2" name="object 1592"/>
          <p:cNvSpPr/>
          <p:nvPr/>
        </p:nvSpPr>
        <p:spPr>
          <a:xfrm>
            <a:off x="345185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3" name="object 1593"/>
          <p:cNvSpPr/>
          <p:nvPr/>
        </p:nvSpPr>
        <p:spPr>
          <a:xfrm>
            <a:off x="345117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4" name="object 1594"/>
          <p:cNvSpPr/>
          <p:nvPr/>
        </p:nvSpPr>
        <p:spPr>
          <a:xfrm>
            <a:off x="347295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5" name="object 1595"/>
          <p:cNvSpPr/>
          <p:nvPr/>
        </p:nvSpPr>
        <p:spPr>
          <a:xfrm>
            <a:off x="347227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6" name="object 1596"/>
          <p:cNvSpPr/>
          <p:nvPr/>
        </p:nvSpPr>
        <p:spPr>
          <a:xfrm>
            <a:off x="349405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7" name="object 1597"/>
          <p:cNvSpPr/>
          <p:nvPr/>
        </p:nvSpPr>
        <p:spPr>
          <a:xfrm>
            <a:off x="349336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8" name="object 1598"/>
          <p:cNvSpPr/>
          <p:nvPr/>
        </p:nvSpPr>
        <p:spPr>
          <a:xfrm>
            <a:off x="351514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9" name="object 1599"/>
          <p:cNvSpPr/>
          <p:nvPr/>
        </p:nvSpPr>
        <p:spPr>
          <a:xfrm>
            <a:off x="351446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0" name="object 1600"/>
          <p:cNvSpPr/>
          <p:nvPr/>
        </p:nvSpPr>
        <p:spPr>
          <a:xfrm>
            <a:off x="353632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1" name="object 1601"/>
          <p:cNvSpPr/>
          <p:nvPr/>
        </p:nvSpPr>
        <p:spPr>
          <a:xfrm>
            <a:off x="353560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2" name="object 1602"/>
          <p:cNvSpPr/>
          <p:nvPr/>
        </p:nvSpPr>
        <p:spPr>
          <a:xfrm>
            <a:off x="355741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3" name="object 1603"/>
          <p:cNvSpPr/>
          <p:nvPr/>
        </p:nvSpPr>
        <p:spPr>
          <a:xfrm>
            <a:off x="355673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4" name="object 1604"/>
          <p:cNvSpPr/>
          <p:nvPr/>
        </p:nvSpPr>
        <p:spPr>
          <a:xfrm>
            <a:off x="357851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5" name="object 1605"/>
          <p:cNvSpPr/>
          <p:nvPr/>
        </p:nvSpPr>
        <p:spPr>
          <a:xfrm>
            <a:off x="357783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6" name="object 1606"/>
          <p:cNvSpPr/>
          <p:nvPr/>
        </p:nvSpPr>
        <p:spPr>
          <a:xfrm>
            <a:off x="359961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7" name="object 1607"/>
          <p:cNvSpPr/>
          <p:nvPr/>
        </p:nvSpPr>
        <p:spPr>
          <a:xfrm>
            <a:off x="359893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8" name="object 1608"/>
          <p:cNvSpPr/>
          <p:nvPr/>
        </p:nvSpPr>
        <p:spPr>
          <a:xfrm>
            <a:off x="362071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9" name="object 1609"/>
          <p:cNvSpPr/>
          <p:nvPr/>
        </p:nvSpPr>
        <p:spPr>
          <a:xfrm>
            <a:off x="362003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0" name="object 1610"/>
          <p:cNvSpPr/>
          <p:nvPr/>
        </p:nvSpPr>
        <p:spPr>
          <a:xfrm>
            <a:off x="364188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1" name="object 1611"/>
          <p:cNvSpPr/>
          <p:nvPr/>
        </p:nvSpPr>
        <p:spPr>
          <a:xfrm>
            <a:off x="364117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2" name="object 1612"/>
          <p:cNvSpPr/>
          <p:nvPr/>
        </p:nvSpPr>
        <p:spPr>
          <a:xfrm>
            <a:off x="366277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3" name="object 1613"/>
          <p:cNvSpPr/>
          <p:nvPr/>
        </p:nvSpPr>
        <p:spPr>
          <a:xfrm>
            <a:off x="366209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4" name="object 1614"/>
          <p:cNvSpPr/>
          <p:nvPr/>
        </p:nvSpPr>
        <p:spPr>
          <a:xfrm>
            <a:off x="368394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5" name="object 1615"/>
          <p:cNvSpPr/>
          <p:nvPr/>
        </p:nvSpPr>
        <p:spPr>
          <a:xfrm>
            <a:off x="370504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6" name="object 1616"/>
          <p:cNvSpPr/>
          <p:nvPr/>
        </p:nvSpPr>
        <p:spPr>
          <a:xfrm>
            <a:off x="370436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7" name="object 1617"/>
          <p:cNvSpPr/>
          <p:nvPr/>
        </p:nvSpPr>
        <p:spPr>
          <a:xfrm>
            <a:off x="372614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8" name="object 1618"/>
          <p:cNvSpPr/>
          <p:nvPr/>
        </p:nvSpPr>
        <p:spPr>
          <a:xfrm>
            <a:off x="372546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9" name="object 1619"/>
          <p:cNvSpPr/>
          <p:nvPr/>
        </p:nvSpPr>
        <p:spPr>
          <a:xfrm>
            <a:off x="374723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0" name="object 1620"/>
          <p:cNvSpPr/>
          <p:nvPr/>
        </p:nvSpPr>
        <p:spPr>
          <a:xfrm>
            <a:off x="374655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1" name="object 1621"/>
          <p:cNvSpPr/>
          <p:nvPr/>
        </p:nvSpPr>
        <p:spPr>
          <a:xfrm>
            <a:off x="376833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2" name="object 1622"/>
          <p:cNvSpPr/>
          <p:nvPr/>
        </p:nvSpPr>
        <p:spPr>
          <a:xfrm>
            <a:off x="376765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3" name="object 1623"/>
          <p:cNvSpPr/>
          <p:nvPr/>
        </p:nvSpPr>
        <p:spPr>
          <a:xfrm>
            <a:off x="378950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4" name="object 1624"/>
          <p:cNvSpPr/>
          <p:nvPr/>
        </p:nvSpPr>
        <p:spPr>
          <a:xfrm>
            <a:off x="378879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5" name="object 1625"/>
          <p:cNvSpPr/>
          <p:nvPr/>
        </p:nvSpPr>
        <p:spPr>
          <a:xfrm>
            <a:off x="381060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6" name="object 1626"/>
          <p:cNvSpPr/>
          <p:nvPr/>
        </p:nvSpPr>
        <p:spPr>
          <a:xfrm>
            <a:off x="380992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7" name="object 1627"/>
          <p:cNvSpPr/>
          <p:nvPr/>
        </p:nvSpPr>
        <p:spPr>
          <a:xfrm>
            <a:off x="383170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8" name="object 1628"/>
          <p:cNvSpPr/>
          <p:nvPr/>
        </p:nvSpPr>
        <p:spPr>
          <a:xfrm>
            <a:off x="383102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9" name="object 1629"/>
          <p:cNvSpPr/>
          <p:nvPr/>
        </p:nvSpPr>
        <p:spPr>
          <a:xfrm>
            <a:off x="385280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0" name="object 1630"/>
          <p:cNvSpPr/>
          <p:nvPr/>
        </p:nvSpPr>
        <p:spPr>
          <a:xfrm>
            <a:off x="385212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1" name="object 1631"/>
          <p:cNvSpPr/>
          <p:nvPr/>
        </p:nvSpPr>
        <p:spPr>
          <a:xfrm>
            <a:off x="387390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2" name="object 1632"/>
          <p:cNvSpPr/>
          <p:nvPr/>
        </p:nvSpPr>
        <p:spPr>
          <a:xfrm>
            <a:off x="387322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3" name="object 1633"/>
          <p:cNvSpPr/>
          <p:nvPr/>
        </p:nvSpPr>
        <p:spPr>
          <a:xfrm>
            <a:off x="389507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4" name="object 1634"/>
          <p:cNvSpPr/>
          <p:nvPr/>
        </p:nvSpPr>
        <p:spPr>
          <a:xfrm>
            <a:off x="389436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5" name="object 1635"/>
          <p:cNvSpPr/>
          <p:nvPr/>
        </p:nvSpPr>
        <p:spPr>
          <a:xfrm>
            <a:off x="391617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6" name="object 1636"/>
          <p:cNvSpPr/>
          <p:nvPr/>
        </p:nvSpPr>
        <p:spPr>
          <a:xfrm>
            <a:off x="391549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7" name="object 1637"/>
          <p:cNvSpPr/>
          <p:nvPr/>
        </p:nvSpPr>
        <p:spPr>
          <a:xfrm>
            <a:off x="393727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8" name="object 1638"/>
          <p:cNvSpPr/>
          <p:nvPr/>
        </p:nvSpPr>
        <p:spPr>
          <a:xfrm>
            <a:off x="393659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9" name="object 1639"/>
          <p:cNvSpPr/>
          <p:nvPr/>
        </p:nvSpPr>
        <p:spPr>
          <a:xfrm>
            <a:off x="395837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0" name="object 1640"/>
          <p:cNvSpPr/>
          <p:nvPr/>
        </p:nvSpPr>
        <p:spPr>
          <a:xfrm>
            <a:off x="395769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1" name="object 1641"/>
          <p:cNvSpPr/>
          <p:nvPr/>
        </p:nvSpPr>
        <p:spPr>
          <a:xfrm>
            <a:off x="397947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2" name="object 1642"/>
          <p:cNvSpPr/>
          <p:nvPr/>
        </p:nvSpPr>
        <p:spPr>
          <a:xfrm>
            <a:off x="397879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3" name="object 1643"/>
          <p:cNvSpPr/>
          <p:nvPr/>
        </p:nvSpPr>
        <p:spPr>
          <a:xfrm>
            <a:off x="400064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4" name="object 1644"/>
          <p:cNvSpPr/>
          <p:nvPr/>
        </p:nvSpPr>
        <p:spPr>
          <a:xfrm>
            <a:off x="399992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5" name="object 1645"/>
          <p:cNvSpPr/>
          <p:nvPr/>
        </p:nvSpPr>
        <p:spPr>
          <a:xfrm>
            <a:off x="402174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6" name="object 1646"/>
          <p:cNvSpPr/>
          <p:nvPr/>
        </p:nvSpPr>
        <p:spPr>
          <a:xfrm>
            <a:off x="402106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7" name="object 1647"/>
          <p:cNvSpPr/>
          <p:nvPr/>
        </p:nvSpPr>
        <p:spPr>
          <a:xfrm>
            <a:off x="404284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8" name="object 1648"/>
          <p:cNvSpPr/>
          <p:nvPr/>
        </p:nvSpPr>
        <p:spPr>
          <a:xfrm>
            <a:off x="404216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9" name="object 1649"/>
          <p:cNvSpPr/>
          <p:nvPr/>
        </p:nvSpPr>
        <p:spPr>
          <a:xfrm>
            <a:off x="406394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0" name="object 1650"/>
          <p:cNvSpPr/>
          <p:nvPr/>
        </p:nvSpPr>
        <p:spPr>
          <a:xfrm>
            <a:off x="406326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1" name="object 1651"/>
          <p:cNvSpPr/>
          <p:nvPr/>
        </p:nvSpPr>
        <p:spPr>
          <a:xfrm>
            <a:off x="408504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2" name="object 1652"/>
          <p:cNvSpPr/>
          <p:nvPr/>
        </p:nvSpPr>
        <p:spPr>
          <a:xfrm>
            <a:off x="408436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3" name="object 1653"/>
          <p:cNvSpPr/>
          <p:nvPr/>
        </p:nvSpPr>
        <p:spPr>
          <a:xfrm>
            <a:off x="410621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4" name="object 1654"/>
          <p:cNvSpPr/>
          <p:nvPr/>
        </p:nvSpPr>
        <p:spPr>
          <a:xfrm>
            <a:off x="410549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5" name="object 1655"/>
          <p:cNvSpPr/>
          <p:nvPr/>
        </p:nvSpPr>
        <p:spPr>
          <a:xfrm>
            <a:off x="412709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6" name="object 1656"/>
          <p:cNvSpPr/>
          <p:nvPr/>
        </p:nvSpPr>
        <p:spPr>
          <a:xfrm>
            <a:off x="412641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7" name="object 1657"/>
          <p:cNvSpPr/>
          <p:nvPr/>
        </p:nvSpPr>
        <p:spPr>
          <a:xfrm>
            <a:off x="4148266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8" name="object 1658"/>
          <p:cNvSpPr/>
          <p:nvPr/>
        </p:nvSpPr>
        <p:spPr>
          <a:xfrm>
            <a:off x="414755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9" name="object 1659"/>
          <p:cNvSpPr/>
          <p:nvPr/>
        </p:nvSpPr>
        <p:spPr>
          <a:xfrm>
            <a:off x="4169365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0" name="object 1660"/>
          <p:cNvSpPr/>
          <p:nvPr/>
        </p:nvSpPr>
        <p:spPr>
          <a:xfrm>
            <a:off x="4168685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1" name="object 1661"/>
          <p:cNvSpPr/>
          <p:nvPr/>
        </p:nvSpPr>
        <p:spPr>
          <a:xfrm>
            <a:off x="4190464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2" name="object 1662"/>
          <p:cNvSpPr/>
          <p:nvPr/>
        </p:nvSpPr>
        <p:spPr>
          <a:xfrm>
            <a:off x="418978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3" name="object 1663"/>
          <p:cNvSpPr/>
          <p:nvPr/>
        </p:nvSpPr>
        <p:spPr>
          <a:xfrm>
            <a:off x="421156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4" name="object 1664"/>
          <p:cNvSpPr/>
          <p:nvPr/>
        </p:nvSpPr>
        <p:spPr>
          <a:xfrm>
            <a:off x="4210883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5" name="object 1665"/>
          <p:cNvSpPr/>
          <p:nvPr/>
        </p:nvSpPr>
        <p:spPr>
          <a:xfrm>
            <a:off x="423266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6" name="object 1666"/>
          <p:cNvSpPr/>
          <p:nvPr/>
        </p:nvSpPr>
        <p:spPr>
          <a:xfrm>
            <a:off x="423198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7" name="object 1667"/>
          <p:cNvSpPr/>
          <p:nvPr/>
        </p:nvSpPr>
        <p:spPr>
          <a:xfrm>
            <a:off x="4253833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8" name="object 1668"/>
          <p:cNvSpPr/>
          <p:nvPr/>
        </p:nvSpPr>
        <p:spPr>
          <a:xfrm>
            <a:off x="425311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9" name="object 1669"/>
          <p:cNvSpPr/>
          <p:nvPr/>
        </p:nvSpPr>
        <p:spPr>
          <a:xfrm>
            <a:off x="4274932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0" name="object 1670"/>
          <p:cNvSpPr/>
          <p:nvPr/>
        </p:nvSpPr>
        <p:spPr>
          <a:xfrm>
            <a:off x="4274252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1" name="object 1671"/>
          <p:cNvSpPr/>
          <p:nvPr/>
        </p:nvSpPr>
        <p:spPr>
          <a:xfrm>
            <a:off x="429603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2" name="object 1672"/>
          <p:cNvSpPr/>
          <p:nvPr/>
        </p:nvSpPr>
        <p:spPr>
          <a:xfrm>
            <a:off x="429535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3" name="object 1673"/>
          <p:cNvSpPr/>
          <p:nvPr/>
        </p:nvSpPr>
        <p:spPr>
          <a:xfrm>
            <a:off x="4317131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4" name="object 1674"/>
          <p:cNvSpPr/>
          <p:nvPr/>
        </p:nvSpPr>
        <p:spPr>
          <a:xfrm>
            <a:off x="4316450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5" name="object 1675"/>
          <p:cNvSpPr/>
          <p:nvPr/>
        </p:nvSpPr>
        <p:spPr>
          <a:xfrm>
            <a:off x="433823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6" name="object 1676"/>
          <p:cNvSpPr/>
          <p:nvPr/>
        </p:nvSpPr>
        <p:spPr>
          <a:xfrm>
            <a:off x="433754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7" name="object 1677"/>
          <p:cNvSpPr/>
          <p:nvPr/>
        </p:nvSpPr>
        <p:spPr>
          <a:xfrm>
            <a:off x="435940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8" name="object 1678"/>
          <p:cNvSpPr/>
          <p:nvPr/>
        </p:nvSpPr>
        <p:spPr>
          <a:xfrm>
            <a:off x="4358684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9" name="object 1679"/>
          <p:cNvSpPr/>
          <p:nvPr/>
        </p:nvSpPr>
        <p:spPr>
          <a:xfrm>
            <a:off x="4380500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0" name="object 1680"/>
          <p:cNvSpPr/>
          <p:nvPr/>
        </p:nvSpPr>
        <p:spPr>
          <a:xfrm>
            <a:off x="4379819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1" name="object 1681"/>
          <p:cNvSpPr/>
          <p:nvPr/>
        </p:nvSpPr>
        <p:spPr>
          <a:xfrm>
            <a:off x="4401599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2" name="object 1682"/>
          <p:cNvSpPr/>
          <p:nvPr/>
        </p:nvSpPr>
        <p:spPr>
          <a:xfrm>
            <a:off x="4400918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3" name="object 1683"/>
          <p:cNvSpPr/>
          <p:nvPr/>
        </p:nvSpPr>
        <p:spPr>
          <a:xfrm>
            <a:off x="442269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4" name="object 1684"/>
          <p:cNvSpPr/>
          <p:nvPr/>
        </p:nvSpPr>
        <p:spPr>
          <a:xfrm>
            <a:off x="4422017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5" name="object 1685"/>
          <p:cNvSpPr/>
          <p:nvPr/>
        </p:nvSpPr>
        <p:spPr>
          <a:xfrm>
            <a:off x="444379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6" name="object 1686"/>
          <p:cNvSpPr/>
          <p:nvPr/>
        </p:nvSpPr>
        <p:spPr>
          <a:xfrm>
            <a:off x="444311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7" name="object 1687"/>
          <p:cNvSpPr/>
          <p:nvPr/>
        </p:nvSpPr>
        <p:spPr>
          <a:xfrm>
            <a:off x="4464968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8" name="object 1688"/>
          <p:cNvSpPr/>
          <p:nvPr/>
        </p:nvSpPr>
        <p:spPr>
          <a:xfrm>
            <a:off x="4464251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9" name="object 1689"/>
          <p:cNvSpPr/>
          <p:nvPr/>
        </p:nvSpPr>
        <p:spPr>
          <a:xfrm>
            <a:off x="4486067" y="32168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0" name="object 1690"/>
          <p:cNvSpPr/>
          <p:nvPr/>
        </p:nvSpPr>
        <p:spPr>
          <a:xfrm>
            <a:off x="4485386" y="3213929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1" name="object 1691"/>
          <p:cNvSpPr/>
          <p:nvPr/>
        </p:nvSpPr>
        <p:spPr>
          <a:xfrm>
            <a:off x="193218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2" name="object 1692"/>
          <p:cNvSpPr/>
          <p:nvPr/>
        </p:nvSpPr>
        <p:spPr>
          <a:xfrm>
            <a:off x="195329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3" name="object 1693"/>
          <p:cNvSpPr/>
          <p:nvPr/>
        </p:nvSpPr>
        <p:spPr>
          <a:xfrm>
            <a:off x="195261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4" name="object 1694"/>
          <p:cNvSpPr/>
          <p:nvPr/>
        </p:nvSpPr>
        <p:spPr>
          <a:xfrm>
            <a:off x="197441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5" name="object 1695"/>
          <p:cNvSpPr/>
          <p:nvPr/>
        </p:nvSpPr>
        <p:spPr>
          <a:xfrm>
            <a:off x="197372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6" name="object 1696"/>
          <p:cNvSpPr/>
          <p:nvPr/>
        </p:nvSpPr>
        <p:spPr>
          <a:xfrm>
            <a:off x="199552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7" name="object 1697"/>
          <p:cNvSpPr/>
          <p:nvPr/>
        </p:nvSpPr>
        <p:spPr>
          <a:xfrm>
            <a:off x="199483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8" name="object 1698"/>
          <p:cNvSpPr/>
          <p:nvPr/>
        </p:nvSpPr>
        <p:spPr>
          <a:xfrm>
            <a:off x="201663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9" name="object 1699"/>
          <p:cNvSpPr/>
          <p:nvPr/>
        </p:nvSpPr>
        <p:spPr>
          <a:xfrm>
            <a:off x="201595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0" name="object 1700"/>
          <p:cNvSpPr/>
          <p:nvPr/>
        </p:nvSpPr>
        <p:spPr>
          <a:xfrm>
            <a:off x="203775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1" name="object 1701"/>
          <p:cNvSpPr/>
          <p:nvPr/>
        </p:nvSpPr>
        <p:spPr>
          <a:xfrm>
            <a:off x="203706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2" name="object 1702"/>
          <p:cNvSpPr/>
          <p:nvPr/>
        </p:nvSpPr>
        <p:spPr>
          <a:xfrm>
            <a:off x="205886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3" name="object 1703"/>
          <p:cNvSpPr/>
          <p:nvPr/>
        </p:nvSpPr>
        <p:spPr>
          <a:xfrm>
            <a:off x="205817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4" name="object 1704"/>
          <p:cNvSpPr/>
          <p:nvPr/>
        </p:nvSpPr>
        <p:spPr>
          <a:xfrm>
            <a:off x="207997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5" name="object 1705"/>
          <p:cNvSpPr/>
          <p:nvPr/>
        </p:nvSpPr>
        <p:spPr>
          <a:xfrm>
            <a:off x="207929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6" name="object 1706"/>
          <p:cNvSpPr/>
          <p:nvPr/>
        </p:nvSpPr>
        <p:spPr>
          <a:xfrm>
            <a:off x="210109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7" name="object 1707"/>
          <p:cNvSpPr/>
          <p:nvPr/>
        </p:nvSpPr>
        <p:spPr>
          <a:xfrm>
            <a:off x="210040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8" name="object 1708"/>
          <p:cNvSpPr/>
          <p:nvPr/>
        </p:nvSpPr>
        <p:spPr>
          <a:xfrm>
            <a:off x="212220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9" name="object 1709"/>
          <p:cNvSpPr/>
          <p:nvPr/>
        </p:nvSpPr>
        <p:spPr>
          <a:xfrm>
            <a:off x="212151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0" name="object 1710"/>
          <p:cNvSpPr/>
          <p:nvPr/>
        </p:nvSpPr>
        <p:spPr>
          <a:xfrm>
            <a:off x="214331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1" name="object 1711"/>
          <p:cNvSpPr/>
          <p:nvPr/>
        </p:nvSpPr>
        <p:spPr>
          <a:xfrm>
            <a:off x="214263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2" name="object 1712"/>
          <p:cNvSpPr/>
          <p:nvPr/>
        </p:nvSpPr>
        <p:spPr>
          <a:xfrm>
            <a:off x="216443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3" name="object 1713"/>
          <p:cNvSpPr/>
          <p:nvPr/>
        </p:nvSpPr>
        <p:spPr>
          <a:xfrm>
            <a:off x="216374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4" name="object 1714"/>
          <p:cNvSpPr/>
          <p:nvPr/>
        </p:nvSpPr>
        <p:spPr>
          <a:xfrm>
            <a:off x="218554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5" name="object 1715"/>
          <p:cNvSpPr/>
          <p:nvPr/>
        </p:nvSpPr>
        <p:spPr>
          <a:xfrm>
            <a:off x="218485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6" name="object 1716"/>
          <p:cNvSpPr/>
          <p:nvPr/>
        </p:nvSpPr>
        <p:spPr>
          <a:xfrm>
            <a:off x="220665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7" name="object 1717"/>
          <p:cNvSpPr/>
          <p:nvPr/>
        </p:nvSpPr>
        <p:spPr>
          <a:xfrm>
            <a:off x="220597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8" name="object 1718"/>
          <p:cNvSpPr/>
          <p:nvPr/>
        </p:nvSpPr>
        <p:spPr>
          <a:xfrm>
            <a:off x="222777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9" name="object 1719"/>
          <p:cNvSpPr/>
          <p:nvPr/>
        </p:nvSpPr>
        <p:spPr>
          <a:xfrm>
            <a:off x="222708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0" name="object 1720"/>
          <p:cNvSpPr/>
          <p:nvPr/>
        </p:nvSpPr>
        <p:spPr>
          <a:xfrm>
            <a:off x="224888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1" name="object 1721"/>
          <p:cNvSpPr/>
          <p:nvPr/>
        </p:nvSpPr>
        <p:spPr>
          <a:xfrm>
            <a:off x="224819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2" name="object 1722"/>
          <p:cNvSpPr/>
          <p:nvPr/>
        </p:nvSpPr>
        <p:spPr>
          <a:xfrm>
            <a:off x="226999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3" name="object 1723"/>
          <p:cNvSpPr/>
          <p:nvPr/>
        </p:nvSpPr>
        <p:spPr>
          <a:xfrm>
            <a:off x="226931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4" name="object 1724"/>
          <p:cNvSpPr/>
          <p:nvPr/>
        </p:nvSpPr>
        <p:spPr>
          <a:xfrm>
            <a:off x="229097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5" name="object 1725"/>
          <p:cNvSpPr/>
          <p:nvPr/>
        </p:nvSpPr>
        <p:spPr>
          <a:xfrm>
            <a:off x="229025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6" name="object 1726"/>
          <p:cNvSpPr/>
          <p:nvPr/>
        </p:nvSpPr>
        <p:spPr>
          <a:xfrm>
            <a:off x="231206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7" name="object 1727"/>
          <p:cNvSpPr/>
          <p:nvPr/>
        </p:nvSpPr>
        <p:spPr>
          <a:xfrm>
            <a:off x="231138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8" name="object 1728"/>
          <p:cNvSpPr/>
          <p:nvPr/>
        </p:nvSpPr>
        <p:spPr>
          <a:xfrm>
            <a:off x="233316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9" name="object 1729"/>
          <p:cNvSpPr/>
          <p:nvPr/>
        </p:nvSpPr>
        <p:spPr>
          <a:xfrm>
            <a:off x="233248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0" name="object 1730"/>
          <p:cNvSpPr/>
          <p:nvPr/>
        </p:nvSpPr>
        <p:spPr>
          <a:xfrm>
            <a:off x="235426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1" name="object 1731"/>
          <p:cNvSpPr/>
          <p:nvPr/>
        </p:nvSpPr>
        <p:spPr>
          <a:xfrm>
            <a:off x="235358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2" name="object 1732"/>
          <p:cNvSpPr/>
          <p:nvPr/>
        </p:nvSpPr>
        <p:spPr>
          <a:xfrm>
            <a:off x="237536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3" name="object 1733"/>
          <p:cNvSpPr/>
          <p:nvPr/>
        </p:nvSpPr>
        <p:spPr>
          <a:xfrm>
            <a:off x="237468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4" name="object 1734"/>
          <p:cNvSpPr/>
          <p:nvPr/>
        </p:nvSpPr>
        <p:spPr>
          <a:xfrm>
            <a:off x="239653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5" name="object 1735"/>
          <p:cNvSpPr/>
          <p:nvPr/>
        </p:nvSpPr>
        <p:spPr>
          <a:xfrm>
            <a:off x="239582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6" name="object 1736"/>
          <p:cNvSpPr/>
          <p:nvPr/>
        </p:nvSpPr>
        <p:spPr>
          <a:xfrm>
            <a:off x="241763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7" name="object 1737"/>
          <p:cNvSpPr/>
          <p:nvPr/>
        </p:nvSpPr>
        <p:spPr>
          <a:xfrm>
            <a:off x="241695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8" name="object 1738"/>
          <p:cNvSpPr/>
          <p:nvPr/>
        </p:nvSpPr>
        <p:spPr>
          <a:xfrm>
            <a:off x="243873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9" name="object 1739"/>
          <p:cNvSpPr/>
          <p:nvPr/>
        </p:nvSpPr>
        <p:spPr>
          <a:xfrm>
            <a:off x="243805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0" name="object 1740"/>
          <p:cNvSpPr/>
          <p:nvPr/>
        </p:nvSpPr>
        <p:spPr>
          <a:xfrm>
            <a:off x="245983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1" name="object 1741"/>
          <p:cNvSpPr/>
          <p:nvPr/>
        </p:nvSpPr>
        <p:spPr>
          <a:xfrm>
            <a:off x="245915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2" name="object 1742"/>
          <p:cNvSpPr/>
          <p:nvPr/>
        </p:nvSpPr>
        <p:spPr>
          <a:xfrm>
            <a:off x="248093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3" name="object 1743"/>
          <p:cNvSpPr/>
          <p:nvPr/>
        </p:nvSpPr>
        <p:spPr>
          <a:xfrm>
            <a:off x="248025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4" name="object 1744"/>
          <p:cNvSpPr/>
          <p:nvPr/>
        </p:nvSpPr>
        <p:spPr>
          <a:xfrm>
            <a:off x="250210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5" name="object 1745"/>
          <p:cNvSpPr/>
          <p:nvPr/>
        </p:nvSpPr>
        <p:spPr>
          <a:xfrm>
            <a:off x="250138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6" name="object 1746"/>
          <p:cNvSpPr/>
          <p:nvPr/>
        </p:nvSpPr>
        <p:spPr>
          <a:xfrm>
            <a:off x="252320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7" name="object 1747"/>
          <p:cNvSpPr/>
          <p:nvPr/>
        </p:nvSpPr>
        <p:spPr>
          <a:xfrm>
            <a:off x="252252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8" name="object 1748"/>
          <p:cNvSpPr/>
          <p:nvPr/>
        </p:nvSpPr>
        <p:spPr>
          <a:xfrm>
            <a:off x="254430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9" name="object 1749"/>
          <p:cNvSpPr/>
          <p:nvPr/>
        </p:nvSpPr>
        <p:spPr>
          <a:xfrm>
            <a:off x="254362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0" name="object 1750"/>
          <p:cNvSpPr/>
          <p:nvPr/>
        </p:nvSpPr>
        <p:spPr>
          <a:xfrm>
            <a:off x="256540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1" name="object 1751"/>
          <p:cNvSpPr/>
          <p:nvPr/>
        </p:nvSpPr>
        <p:spPr>
          <a:xfrm>
            <a:off x="256472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2" name="object 1752"/>
          <p:cNvSpPr/>
          <p:nvPr/>
        </p:nvSpPr>
        <p:spPr>
          <a:xfrm>
            <a:off x="258650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3" name="object 1753"/>
          <p:cNvSpPr/>
          <p:nvPr/>
        </p:nvSpPr>
        <p:spPr>
          <a:xfrm>
            <a:off x="258582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4" name="object 1754"/>
          <p:cNvSpPr/>
          <p:nvPr/>
        </p:nvSpPr>
        <p:spPr>
          <a:xfrm>
            <a:off x="260767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5" name="object 1755"/>
          <p:cNvSpPr/>
          <p:nvPr/>
        </p:nvSpPr>
        <p:spPr>
          <a:xfrm>
            <a:off x="260695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6" name="object 1756"/>
          <p:cNvSpPr/>
          <p:nvPr/>
        </p:nvSpPr>
        <p:spPr>
          <a:xfrm>
            <a:off x="262877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7" name="object 1757"/>
          <p:cNvSpPr/>
          <p:nvPr/>
        </p:nvSpPr>
        <p:spPr>
          <a:xfrm>
            <a:off x="262809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8" name="object 1758"/>
          <p:cNvSpPr/>
          <p:nvPr/>
        </p:nvSpPr>
        <p:spPr>
          <a:xfrm>
            <a:off x="264987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9" name="object 1759"/>
          <p:cNvSpPr/>
          <p:nvPr/>
        </p:nvSpPr>
        <p:spPr>
          <a:xfrm>
            <a:off x="264918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0" name="object 1760"/>
          <p:cNvSpPr/>
          <p:nvPr/>
        </p:nvSpPr>
        <p:spPr>
          <a:xfrm>
            <a:off x="267096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1" name="object 1761"/>
          <p:cNvSpPr/>
          <p:nvPr/>
        </p:nvSpPr>
        <p:spPr>
          <a:xfrm>
            <a:off x="267028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2" name="object 1762"/>
          <p:cNvSpPr/>
          <p:nvPr/>
        </p:nvSpPr>
        <p:spPr>
          <a:xfrm>
            <a:off x="269206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3" name="object 1763"/>
          <p:cNvSpPr/>
          <p:nvPr/>
        </p:nvSpPr>
        <p:spPr>
          <a:xfrm>
            <a:off x="269138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4" name="object 1764"/>
          <p:cNvSpPr/>
          <p:nvPr/>
        </p:nvSpPr>
        <p:spPr>
          <a:xfrm>
            <a:off x="271323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5" name="object 1765"/>
          <p:cNvSpPr/>
          <p:nvPr/>
        </p:nvSpPr>
        <p:spPr>
          <a:xfrm>
            <a:off x="271252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6" name="object 1766"/>
          <p:cNvSpPr/>
          <p:nvPr/>
        </p:nvSpPr>
        <p:spPr>
          <a:xfrm>
            <a:off x="273433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7" name="object 1767"/>
          <p:cNvSpPr/>
          <p:nvPr/>
        </p:nvSpPr>
        <p:spPr>
          <a:xfrm>
            <a:off x="273365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8" name="object 1768"/>
          <p:cNvSpPr/>
          <p:nvPr/>
        </p:nvSpPr>
        <p:spPr>
          <a:xfrm>
            <a:off x="275529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9" name="object 1769"/>
          <p:cNvSpPr/>
          <p:nvPr/>
        </p:nvSpPr>
        <p:spPr>
          <a:xfrm>
            <a:off x="275457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0" name="object 1770"/>
          <p:cNvSpPr/>
          <p:nvPr/>
        </p:nvSpPr>
        <p:spPr>
          <a:xfrm>
            <a:off x="277639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1" name="object 1771"/>
          <p:cNvSpPr/>
          <p:nvPr/>
        </p:nvSpPr>
        <p:spPr>
          <a:xfrm>
            <a:off x="277571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2" name="object 1772"/>
          <p:cNvSpPr/>
          <p:nvPr/>
        </p:nvSpPr>
        <p:spPr>
          <a:xfrm>
            <a:off x="279749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3" name="object 1773"/>
          <p:cNvSpPr/>
          <p:nvPr/>
        </p:nvSpPr>
        <p:spPr>
          <a:xfrm>
            <a:off x="279681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4" name="object 1774"/>
          <p:cNvSpPr/>
          <p:nvPr/>
        </p:nvSpPr>
        <p:spPr>
          <a:xfrm>
            <a:off x="281859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5" name="object 1775"/>
          <p:cNvSpPr/>
          <p:nvPr/>
        </p:nvSpPr>
        <p:spPr>
          <a:xfrm>
            <a:off x="281791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6" name="object 1776"/>
          <p:cNvSpPr/>
          <p:nvPr/>
        </p:nvSpPr>
        <p:spPr>
          <a:xfrm>
            <a:off x="283969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7" name="object 1777"/>
          <p:cNvSpPr/>
          <p:nvPr/>
        </p:nvSpPr>
        <p:spPr>
          <a:xfrm>
            <a:off x="283901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8" name="object 1778"/>
          <p:cNvSpPr/>
          <p:nvPr/>
        </p:nvSpPr>
        <p:spPr>
          <a:xfrm>
            <a:off x="286086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9" name="object 1779"/>
          <p:cNvSpPr/>
          <p:nvPr/>
        </p:nvSpPr>
        <p:spPr>
          <a:xfrm>
            <a:off x="286014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0" name="object 1780"/>
          <p:cNvSpPr/>
          <p:nvPr/>
        </p:nvSpPr>
        <p:spPr>
          <a:xfrm>
            <a:off x="288196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1" name="object 1781"/>
          <p:cNvSpPr/>
          <p:nvPr/>
        </p:nvSpPr>
        <p:spPr>
          <a:xfrm>
            <a:off x="288128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2" name="object 1782"/>
          <p:cNvSpPr/>
          <p:nvPr/>
        </p:nvSpPr>
        <p:spPr>
          <a:xfrm>
            <a:off x="290305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3" name="object 1783"/>
          <p:cNvSpPr/>
          <p:nvPr/>
        </p:nvSpPr>
        <p:spPr>
          <a:xfrm>
            <a:off x="290237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4" name="object 1784"/>
          <p:cNvSpPr/>
          <p:nvPr/>
        </p:nvSpPr>
        <p:spPr>
          <a:xfrm>
            <a:off x="292415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5" name="object 1785"/>
          <p:cNvSpPr/>
          <p:nvPr/>
        </p:nvSpPr>
        <p:spPr>
          <a:xfrm>
            <a:off x="292347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6" name="object 1786"/>
          <p:cNvSpPr/>
          <p:nvPr/>
        </p:nvSpPr>
        <p:spPr>
          <a:xfrm>
            <a:off x="294525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7" name="object 1787"/>
          <p:cNvSpPr/>
          <p:nvPr/>
        </p:nvSpPr>
        <p:spPr>
          <a:xfrm>
            <a:off x="294457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8" name="object 1788"/>
          <p:cNvSpPr/>
          <p:nvPr/>
        </p:nvSpPr>
        <p:spPr>
          <a:xfrm>
            <a:off x="296642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9" name="object 1789"/>
          <p:cNvSpPr/>
          <p:nvPr/>
        </p:nvSpPr>
        <p:spPr>
          <a:xfrm>
            <a:off x="296571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0" name="object 1790"/>
          <p:cNvSpPr/>
          <p:nvPr/>
        </p:nvSpPr>
        <p:spPr>
          <a:xfrm>
            <a:off x="298752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1" name="object 1791"/>
          <p:cNvSpPr/>
          <p:nvPr/>
        </p:nvSpPr>
        <p:spPr>
          <a:xfrm>
            <a:off x="298684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2" name="object 1792"/>
          <p:cNvSpPr/>
          <p:nvPr/>
        </p:nvSpPr>
        <p:spPr>
          <a:xfrm>
            <a:off x="300862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3" name="object 1793"/>
          <p:cNvSpPr/>
          <p:nvPr/>
        </p:nvSpPr>
        <p:spPr>
          <a:xfrm>
            <a:off x="300794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4" name="object 1794"/>
          <p:cNvSpPr/>
          <p:nvPr/>
        </p:nvSpPr>
        <p:spPr>
          <a:xfrm>
            <a:off x="302972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5" name="object 1795"/>
          <p:cNvSpPr/>
          <p:nvPr/>
        </p:nvSpPr>
        <p:spPr>
          <a:xfrm>
            <a:off x="302904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6" name="object 1796"/>
          <p:cNvSpPr/>
          <p:nvPr/>
        </p:nvSpPr>
        <p:spPr>
          <a:xfrm>
            <a:off x="305082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7" name="object 1797"/>
          <p:cNvSpPr/>
          <p:nvPr/>
        </p:nvSpPr>
        <p:spPr>
          <a:xfrm>
            <a:off x="305014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8" name="object 1798"/>
          <p:cNvSpPr/>
          <p:nvPr/>
        </p:nvSpPr>
        <p:spPr>
          <a:xfrm>
            <a:off x="307199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9" name="object 1799"/>
          <p:cNvSpPr/>
          <p:nvPr/>
        </p:nvSpPr>
        <p:spPr>
          <a:xfrm>
            <a:off x="307127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0" name="object 1800"/>
          <p:cNvSpPr/>
          <p:nvPr/>
        </p:nvSpPr>
        <p:spPr>
          <a:xfrm>
            <a:off x="309309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1" name="object 1801"/>
          <p:cNvSpPr/>
          <p:nvPr/>
        </p:nvSpPr>
        <p:spPr>
          <a:xfrm>
            <a:off x="309241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2" name="object 1802"/>
          <p:cNvSpPr/>
          <p:nvPr/>
        </p:nvSpPr>
        <p:spPr>
          <a:xfrm>
            <a:off x="311419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3" name="object 1803"/>
          <p:cNvSpPr/>
          <p:nvPr/>
        </p:nvSpPr>
        <p:spPr>
          <a:xfrm>
            <a:off x="311351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4" name="object 1804"/>
          <p:cNvSpPr/>
          <p:nvPr/>
        </p:nvSpPr>
        <p:spPr>
          <a:xfrm>
            <a:off x="313529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5" name="object 1805"/>
          <p:cNvSpPr/>
          <p:nvPr/>
        </p:nvSpPr>
        <p:spPr>
          <a:xfrm>
            <a:off x="313461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6" name="object 1806"/>
          <p:cNvSpPr/>
          <p:nvPr/>
        </p:nvSpPr>
        <p:spPr>
          <a:xfrm>
            <a:off x="315639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7" name="object 1807"/>
          <p:cNvSpPr/>
          <p:nvPr/>
        </p:nvSpPr>
        <p:spPr>
          <a:xfrm>
            <a:off x="315571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8" name="object 1808"/>
          <p:cNvSpPr/>
          <p:nvPr/>
        </p:nvSpPr>
        <p:spPr>
          <a:xfrm>
            <a:off x="317756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9" name="object 1809"/>
          <p:cNvSpPr/>
          <p:nvPr/>
        </p:nvSpPr>
        <p:spPr>
          <a:xfrm>
            <a:off x="317684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0" name="object 1810"/>
          <p:cNvSpPr/>
          <p:nvPr/>
        </p:nvSpPr>
        <p:spPr>
          <a:xfrm>
            <a:off x="319866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1" name="object 1811"/>
          <p:cNvSpPr/>
          <p:nvPr/>
        </p:nvSpPr>
        <p:spPr>
          <a:xfrm>
            <a:off x="319798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2" name="object 1812"/>
          <p:cNvSpPr/>
          <p:nvPr/>
        </p:nvSpPr>
        <p:spPr>
          <a:xfrm>
            <a:off x="321961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3" name="object 1813"/>
          <p:cNvSpPr/>
          <p:nvPr/>
        </p:nvSpPr>
        <p:spPr>
          <a:xfrm>
            <a:off x="321890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4" name="object 1814"/>
          <p:cNvSpPr/>
          <p:nvPr/>
        </p:nvSpPr>
        <p:spPr>
          <a:xfrm>
            <a:off x="324071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5" name="object 1815"/>
          <p:cNvSpPr/>
          <p:nvPr/>
        </p:nvSpPr>
        <p:spPr>
          <a:xfrm>
            <a:off x="324003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6" name="object 1816"/>
          <p:cNvSpPr/>
          <p:nvPr/>
        </p:nvSpPr>
        <p:spPr>
          <a:xfrm>
            <a:off x="326181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7" name="object 1817"/>
          <p:cNvSpPr/>
          <p:nvPr/>
        </p:nvSpPr>
        <p:spPr>
          <a:xfrm>
            <a:off x="326113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8" name="object 1818"/>
          <p:cNvSpPr/>
          <p:nvPr/>
        </p:nvSpPr>
        <p:spPr>
          <a:xfrm>
            <a:off x="328291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9" name="object 1819"/>
          <p:cNvSpPr/>
          <p:nvPr/>
        </p:nvSpPr>
        <p:spPr>
          <a:xfrm>
            <a:off x="328223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0" name="object 1820"/>
          <p:cNvSpPr/>
          <p:nvPr/>
        </p:nvSpPr>
        <p:spPr>
          <a:xfrm>
            <a:off x="330401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1" name="object 1821"/>
          <p:cNvSpPr/>
          <p:nvPr/>
        </p:nvSpPr>
        <p:spPr>
          <a:xfrm>
            <a:off x="330333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2" name="object 1822"/>
          <p:cNvSpPr/>
          <p:nvPr/>
        </p:nvSpPr>
        <p:spPr>
          <a:xfrm>
            <a:off x="332518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3" name="object 1823"/>
          <p:cNvSpPr/>
          <p:nvPr/>
        </p:nvSpPr>
        <p:spPr>
          <a:xfrm>
            <a:off x="332446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4" name="object 1824"/>
          <p:cNvSpPr/>
          <p:nvPr/>
        </p:nvSpPr>
        <p:spPr>
          <a:xfrm>
            <a:off x="334628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5" name="object 1825"/>
          <p:cNvSpPr/>
          <p:nvPr/>
        </p:nvSpPr>
        <p:spPr>
          <a:xfrm>
            <a:off x="334560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6" name="object 1826"/>
          <p:cNvSpPr/>
          <p:nvPr/>
        </p:nvSpPr>
        <p:spPr>
          <a:xfrm>
            <a:off x="336738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7" name="object 1827"/>
          <p:cNvSpPr/>
          <p:nvPr/>
        </p:nvSpPr>
        <p:spPr>
          <a:xfrm>
            <a:off x="336670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8" name="object 1828"/>
          <p:cNvSpPr/>
          <p:nvPr/>
        </p:nvSpPr>
        <p:spPr>
          <a:xfrm>
            <a:off x="338848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9" name="object 1829"/>
          <p:cNvSpPr/>
          <p:nvPr/>
        </p:nvSpPr>
        <p:spPr>
          <a:xfrm>
            <a:off x="338780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0" name="object 1830"/>
          <p:cNvSpPr/>
          <p:nvPr/>
        </p:nvSpPr>
        <p:spPr>
          <a:xfrm>
            <a:off x="340958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1" name="object 1831"/>
          <p:cNvSpPr/>
          <p:nvPr/>
        </p:nvSpPr>
        <p:spPr>
          <a:xfrm>
            <a:off x="340890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2" name="object 1832"/>
          <p:cNvSpPr/>
          <p:nvPr/>
        </p:nvSpPr>
        <p:spPr>
          <a:xfrm>
            <a:off x="343075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3" name="object 1833"/>
          <p:cNvSpPr/>
          <p:nvPr/>
        </p:nvSpPr>
        <p:spPr>
          <a:xfrm>
            <a:off x="343003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4" name="object 1834"/>
          <p:cNvSpPr/>
          <p:nvPr/>
        </p:nvSpPr>
        <p:spPr>
          <a:xfrm>
            <a:off x="345185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5" name="object 1835"/>
          <p:cNvSpPr/>
          <p:nvPr/>
        </p:nvSpPr>
        <p:spPr>
          <a:xfrm>
            <a:off x="345117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6" name="object 1836"/>
          <p:cNvSpPr/>
          <p:nvPr/>
        </p:nvSpPr>
        <p:spPr>
          <a:xfrm>
            <a:off x="347295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7" name="object 1837"/>
          <p:cNvSpPr/>
          <p:nvPr/>
        </p:nvSpPr>
        <p:spPr>
          <a:xfrm>
            <a:off x="347227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8" name="object 1838"/>
          <p:cNvSpPr/>
          <p:nvPr/>
        </p:nvSpPr>
        <p:spPr>
          <a:xfrm>
            <a:off x="349405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9" name="object 1839"/>
          <p:cNvSpPr/>
          <p:nvPr/>
        </p:nvSpPr>
        <p:spPr>
          <a:xfrm>
            <a:off x="349336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0" name="object 1840"/>
          <p:cNvSpPr/>
          <p:nvPr/>
        </p:nvSpPr>
        <p:spPr>
          <a:xfrm>
            <a:off x="351514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1" name="object 1841"/>
          <p:cNvSpPr/>
          <p:nvPr/>
        </p:nvSpPr>
        <p:spPr>
          <a:xfrm>
            <a:off x="351446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2" name="object 1842"/>
          <p:cNvSpPr/>
          <p:nvPr/>
        </p:nvSpPr>
        <p:spPr>
          <a:xfrm>
            <a:off x="353632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3" name="object 1843"/>
          <p:cNvSpPr/>
          <p:nvPr/>
        </p:nvSpPr>
        <p:spPr>
          <a:xfrm>
            <a:off x="353560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4" name="object 1844"/>
          <p:cNvSpPr/>
          <p:nvPr/>
        </p:nvSpPr>
        <p:spPr>
          <a:xfrm>
            <a:off x="355741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5" name="object 1845"/>
          <p:cNvSpPr/>
          <p:nvPr/>
        </p:nvSpPr>
        <p:spPr>
          <a:xfrm>
            <a:off x="355673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6" name="object 1846"/>
          <p:cNvSpPr/>
          <p:nvPr/>
        </p:nvSpPr>
        <p:spPr>
          <a:xfrm>
            <a:off x="357851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7" name="object 1847"/>
          <p:cNvSpPr/>
          <p:nvPr/>
        </p:nvSpPr>
        <p:spPr>
          <a:xfrm>
            <a:off x="357783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8" name="object 1848"/>
          <p:cNvSpPr/>
          <p:nvPr/>
        </p:nvSpPr>
        <p:spPr>
          <a:xfrm>
            <a:off x="359961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9" name="object 1849"/>
          <p:cNvSpPr/>
          <p:nvPr/>
        </p:nvSpPr>
        <p:spPr>
          <a:xfrm>
            <a:off x="359893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0" name="object 1850"/>
          <p:cNvSpPr/>
          <p:nvPr/>
        </p:nvSpPr>
        <p:spPr>
          <a:xfrm>
            <a:off x="362071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1" name="object 1851"/>
          <p:cNvSpPr/>
          <p:nvPr/>
        </p:nvSpPr>
        <p:spPr>
          <a:xfrm>
            <a:off x="362003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2" name="object 1852"/>
          <p:cNvSpPr/>
          <p:nvPr/>
        </p:nvSpPr>
        <p:spPr>
          <a:xfrm>
            <a:off x="364188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3" name="object 1853"/>
          <p:cNvSpPr/>
          <p:nvPr/>
        </p:nvSpPr>
        <p:spPr>
          <a:xfrm>
            <a:off x="364117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4" name="object 1854"/>
          <p:cNvSpPr/>
          <p:nvPr/>
        </p:nvSpPr>
        <p:spPr>
          <a:xfrm>
            <a:off x="366277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5" name="object 1855"/>
          <p:cNvSpPr/>
          <p:nvPr/>
        </p:nvSpPr>
        <p:spPr>
          <a:xfrm>
            <a:off x="366209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6" name="object 1856"/>
          <p:cNvSpPr/>
          <p:nvPr/>
        </p:nvSpPr>
        <p:spPr>
          <a:xfrm>
            <a:off x="368394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7" name="object 1857"/>
          <p:cNvSpPr/>
          <p:nvPr/>
        </p:nvSpPr>
        <p:spPr>
          <a:xfrm>
            <a:off x="368322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8" name="object 1858"/>
          <p:cNvSpPr/>
          <p:nvPr/>
        </p:nvSpPr>
        <p:spPr>
          <a:xfrm>
            <a:off x="370504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9" name="object 1859"/>
          <p:cNvSpPr/>
          <p:nvPr/>
        </p:nvSpPr>
        <p:spPr>
          <a:xfrm>
            <a:off x="370436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0" name="object 1860"/>
          <p:cNvSpPr/>
          <p:nvPr/>
        </p:nvSpPr>
        <p:spPr>
          <a:xfrm>
            <a:off x="372614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1" name="object 1861"/>
          <p:cNvSpPr/>
          <p:nvPr/>
        </p:nvSpPr>
        <p:spPr>
          <a:xfrm>
            <a:off x="372546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2" name="object 1862"/>
          <p:cNvSpPr/>
          <p:nvPr/>
        </p:nvSpPr>
        <p:spPr>
          <a:xfrm>
            <a:off x="374723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3" name="object 1863"/>
          <p:cNvSpPr/>
          <p:nvPr/>
        </p:nvSpPr>
        <p:spPr>
          <a:xfrm>
            <a:off x="374655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4" name="object 1864"/>
          <p:cNvSpPr/>
          <p:nvPr/>
        </p:nvSpPr>
        <p:spPr>
          <a:xfrm>
            <a:off x="376833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5" name="object 1865"/>
          <p:cNvSpPr/>
          <p:nvPr/>
        </p:nvSpPr>
        <p:spPr>
          <a:xfrm>
            <a:off x="376765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6" name="object 1866"/>
          <p:cNvSpPr/>
          <p:nvPr/>
        </p:nvSpPr>
        <p:spPr>
          <a:xfrm>
            <a:off x="378950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7" name="object 1867"/>
          <p:cNvSpPr/>
          <p:nvPr/>
        </p:nvSpPr>
        <p:spPr>
          <a:xfrm>
            <a:off x="378879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8" name="object 1868"/>
          <p:cNvSpPr/>
          <p:nvPr/>
        </p:nvSpPr>
        <p:spPr>
          <a:xfrm>
            <a:off x="381060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9" name="object 1869"/>
          <p:cNvSpPr/>
          <p:nvPr/>
        </p:nvSpPr>
        <p:spPr>
          <a:xfrm>
            <a:off x="380992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0" name="object 1870"/>
          <p:cNvSpPr/>
          <p:nvPr/>
        </p:nvSpPr>
        <p:spPr>
          <a:xfrm>
            <a:off x="383170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1" name="object 1871"/>
          <p:cNvSpPr/>
          <p:nvPr/>
        </p:nvSpPr>
        <p:spPr>
          <a:xfrm>
            <a:off x="383102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2" name="object 1872"/>
          <p:cNvSpPr/>
          <p:nvPr/>
        </p:nvSpPr>
        <p:spPr>
          <a:xfrm>
            <a:off x="385280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3" name="object 1873"/>
          <p:cNvSpPr/>
          <p:nvPr/>
        </p:nvSpPr>
        <p:spPr>
          <a:xfrm>
            <a:off x="385212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4" name="object 1874"/>
          <p:cNvSpPr/>
          <p:nvPr/>
        </p:nvSpPr>
        <p:spPr>
          <a:xfrm>
            <a:off x="387390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5" name="object 1875"/>
          <p:cNvSpPr/>
          <p:nvPr/>
        </p:nvSpPr>
        <p:spPr>
          <a:xfrm>
            <a:off x="387322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6" name="object 1876"/>
          <p:cNvSpPr/>
          <p:nvPr/>
        </p:nvSpPr>
        <p:spPr>
          <a:xfrm>
            <a:off x="389507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7" name="object 1877"/>
          <p:cNvSpPr/>
          <p:nvPr/>
        </p:nvSpPr>
        <p:spPr>
          <a:xfrm>
            <a:off x="389436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8" name="object 1878"/>
          <p:cNvSpPr/>
          <p:nvPr/>
        </p:nvSpPr>
        <p:spPr>
          <a:xfrm>
            <a:off x="391617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9" name="object 1879"/>
          <p:cNvSpPr/>
          <p:nvPr/>
        </p:nvSpPr>
        <p:spPr>
          <a:xfrm>
            <a:off x="391549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0" name="object 1880"/>
          <p:cNvSpPr/>
          <p:nvPr/>
        </p:nvSpPr>
        <p:spPr>
          <a:xfrm>
            <a:off x="393727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1" name="object 1881"/>
          <p:cNvSpPr/>
          <p:nvPr/>
        </p:nvSpPr>
        <p:spPr>
          <a:xfrm>
            <a:off x="393659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2" name="object 1882"/>
          <p:cNvSpPr/>
          <p:nvPr/>
        </p:nvSpPr>
        <p:spPr>
          <a:xfrm>
            <a:off x="395837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3" name="object 1883"/>
          <p:cNvSpPr/>
          <p:nvPr/>
        </p:nvSpPr>
        <p:spPr>
          <a:xfrm>
            <a:off x="395769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4" name="object 1884"/>
          <p:cNvSpPr/>
          <p:nvPr/>
        </p:nvSpPr>
        <p:spPr>
          <a:xfrm>
            <a:off x="397947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5" name="object 1885"/>
          <p:cNvSpPr/>
          <p:nvPr/>
        </p:nvSpPr>
        <p:spPr>
          <a:xfrm>
            <a:off x="397879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6" name="object 1886"/>
          <p:cNvSpPr/>
          <p:nvPr/>
        </p:nvSpPr>
        <p:spPr>
          <a:xfrm>
            <a:off x="400064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7" name="object 1887"/>
          <p:cNvSpPr/>
          <p:nvPr/>
        </p:nvSpPr>
        <p:spPr>
          <a:xfrm>
            <a:off x="399992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8" name="object 1888"/>
          <p:cNvSpPr/>
          <p:nvPr/>
        </p:nvSpPr>
        <p:spPr>
          <a:xfrm>
            <a:off x="402174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9" name="object 1889"/>
          <p:cNvSpPr/>
          <p:nvPr/>
        </p:nvSpPr>
        <p:spPr>
          <a:xfrm>
            <a:off x="402106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0" name="object 1890"/>
          <p:cNvSpPr/>
          <p:nvPr/>
        </p:nvSpPr>
        <p:spPr>
          <a:xfrm>
            <a:off x="404284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1" name="object 1891"/>
          <p:cNvSpPr/>
          <p:nvPr/>
        </p:nvSpPr>
        <p:spPr>
          <a:xfrm>
            <a:off x="404216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2" name="object 1892"/>
          <p:cNvSpPr/>
          <p:nvPr/>
        </p:nvSpPr>
        <p:spPr>
          <a:xfrm>
            <a:off x="406394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3" name="object 1893"/>
          <p:cNvSpPr/>
          <p:nvPr/>
        </p:nvSpPr>
        <p:spPr>
          <a:xfrm>
            <a:off x="406326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4" name="object 1894"/>
          <p:cNvSpPr/>
          <p:nvPr/>
        </p:nvSpPr>
        <p:spPr>
          <a:xfrm>
            <a:off x="408504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5" name="object 1895"/>
          <p:cNvSpPr/>
          <p:nvPr/>
        </p:nvSpPr>
        <p:spPr>
          <a:xfrm>
            <a:off x="408436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6" name="object 1896"/>
          <p:cNvSpPr/>
          <p:nvPr/>
        </p:nvSpPr>
        <p:spPr>
          <a:xfrm>
            <a:off x="410621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7" name="object 1897"/>
          <p:cNvSpPr/>
          <p:nvPr/>
        </p:nvSpPr>
        <p:spPr>
          <a:xfrm>
            <a:off x="410549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8" name="object 1898"/>
          <p:cNvSpPr/>
          <p:nvPr/>
        </p:nvSpPr>
        <p:spPr>
          <a:xfrm>
            <a:off x="412709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9" name="object 1899"/>
          <p:cNvSpPr/>
          <p:nvPr/>
        </p:nvSpPr>
        <p:spPr>
          <a:xfrm>
            <a:off x="412641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0" name="object 1900"/>
          <p:cNvSpPr/>
          <p:nvPr/>
        </p:nvSpPr>
        <p:spPr>
          <a:xfrm>
            <a:off x="4148266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1" name="object 1901"/>
          <p:cNvSpPr/>
          <p:nvPr/>
        </p:nvSpPr>
        <p:spPr>
          <a:xfrm>
            <a:off x="414755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2" name="object 1902"/>
          <p:cNvSpPr/>
          <p:nvPr/>
        </p:nvSpPr>
        <p:spPr>
          <a:xfrm>
            <a:off x="4169365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3" name="object 1903"/>
          <p:cNvSpPr/>
          <p:nvPr/>
        </p:nvSpPr>
        <p:spPr>
          <a:xfrm>
            <a:off x="4168685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4" name="object 1904"/>
          <p:cNvSpPr/>
          <p:nvPr/>
        </p:nvSpPr>
        <p:spPr>
          <a:xfrm>
            <a:off x="4190464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5" name="object 1905"/>
          <p:cNvSpPr/>
          <p:nvPr/>
        </p:nvSpPr>
        <p:spPr>
          <a:xfrm>
            <a:off x="418978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6" name="object 1906"/>
          <p:cNvSpPr/>
          <p:nvPr/>
        </p:nvSpPr>
        <p:spPr>
          <a:xfrm>
            <a:off x="421156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7" name="object 1907"/>
          <p:cNvSpPr/>
          <p:nvPr/>
        </p:nvSpPr>
        <p:spPr>
          <a:xfrm>
            <a:off x="4210883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8" name="object 1908"/>
          <p:cNvSpPr/>
          <p:nvPr/>
        </p:nvSpPr>
        <p:spPr>
          <a:xfrm>
            <a:off x="423266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9" name="object 1909"/>
          <p:cNvSpPr/>
          <p:nvPr/>
        </p:nvSpPr>
        <p:spPr>
          <a:xfrm>
            <a:off x="423198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0" name="object 1910"/>
          <p:cNvSpPr/>
          <p:nvPr/>
        </p:nvSpPr>
        <p:spPr>
          <a:xfrm>
            <a:off x="4253833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1" name="object 1911"/>
          <p:cNvSpPr/>
          <p:nvPr/>
        </p:nvSpPr>
        <p:spPr>
          <a:xfrm>
            <a:off x="425311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2" name="object 1912"/>
          <p:cNvSpPr/>
          <p:nvPr/>
        </p:nvSpPr>
        <p:spPr>
          <a:xfrm>
            <a:off x="4274932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3" name="object 1913"/>
          <p:cNvSpPr/>
          <p:nvPr/>
        </p:nvSpPr>
        <p:spPr>
          <a:xfrm>
            <a:off x="4274252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4" name="object 1914"/>
          <p:cNvSpPr/>
          <p:nvPr/>
        </p:nvSpPr>
        <p:spPr>
          <a:xfrm>
            <a:off x="429603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5" name="object 1915"/>
          <p:cNvSpPr/>
          <p:nvPr/>
        </p:nvSpPr>
        <p:spPr>
          <a:xfrm>
            <a:off x="429535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6" name="object 1916"/>
          <p:cNvSpPr/>
          <p:nvPr/>
        </p:nvSpPr>
        <p:spPr>
          <a:xfrm>
            <a:off x="4317131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7" name="object 1917"/>
          <p:cNvSpPr/>
          <p:nvPr/>
        </p:nvSpPr>
        <p:spPr>
          <a:xfrm>
            <a:off x="4316450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8" name="object 1918"/>
          <p:cNvSpPr/>
          <p:nvPr/>
        </p:nvSpPr>
        <p:spPr>
          <a:xfrm>
            <a:off x="433823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9" name="object 1919"/>
          <p:cNvSpPr/>
          <p:nvPr/>
        </p:nvSpPr>
        <p:spPr>
          <a:xfrm>
            <a:off x="433754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0" name="object 1920"/>
          <p:cNvSpPr/>
          <p:nvPr/>
        </p:nvSpPr>
        <p:spPr>
          <a:xfrm>
            <a:off x="435940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1" name="object 1921"/>
          <p:cNvSpPr/>
          <p:nvPr/>
        </p:nvSpPr>
        <p:spPr>
          <a:xfrm>
            <a:off x="4358684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2" name="object 1922"/>
          <p:cNvSpPr/>
          <p:nvPr/>
        </p:nvSpPr>
        <p:spPr>
          <a:xfrm>
            <a:off x="4380500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3" name="object 1923"/>
          <p:cNvSpPr/>
          <p:nvPr/>
        </p:nvSpPr>
        <p:spPr>
          <a:xfrm>
            <a:off x="4379819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4" name="object 1924"/>
          <p:cNvSpPr/>
          <p:nvPr/>
        </p:nvSpPr>
        <p:spPr>
          <a:xfrm>
            <a:off x="4401599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5" name="object 1925"/>
          <p:cNvSpPr/>
          <p:nvPr/>
        </p:nvSpPr>
        <p:spPr>
          <a:xfrm>
            <a:off x="4400918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6" name="object 1926"/>
          <p:cNvSpPr/>
          <p:nvPr/>
        </p:nvSpPr>
        <p:spPr>
          <a:xfrm>
            <a:off x="442269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7" name="object 1927"/>
          <p:cNvSpPr/>
          <p:nvPr/>
        </p:nvSpPr>
        <p:spPr>
          <a:xfrm>
            <a:off x="4422017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8" name="object 1928"/>
          <p:cNvSpPr/>
          <p:nvPr/>
        </p:nvSpPr>
        <p:spPr>
          <a:xfrm>
            <a:off x="444379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9" name="object 1929"/>
          <p:cNvSpPr/>
          <p:nvPr/>
        </p:nvSpPr>
        <p:spPr>
          <a:xfrm>
            <a:off x="444311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0" name="object 1930"/>
          <p:cNvSpPr/>
          <p:nvPr/>
        </p:nvSpPr>
        <p:spPr>
          <a:xfrm>
            <a:off x="4464968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1" name="object 1931"/>
          <p:cNvSpPr/>
          <p:nvPr/>
        </p:nvSpPr>
        <p:spPr>
          <a:xfrm>
            <a:off x="4464251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2" name="object 1932"/>
          <p:cNvSpPr/>
          <p:nvPr/>
        </p:nvSpPr>
        <p:spPr>
          <a:xfrm>
            <a:off x="4486067" y="30271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3" name="object 1933"/>
          <p:cNvSpPr/>
          <p:nvPr/>
        </p:nvSpPr>
        <p:spPr>
          <a:xfrm>
            <a:off x="4485386" y="30242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4" name="object 1934"/>
          <p:cNvSpPr/>
          <p:nvPr/>
        </p:nvSpPr>
        <p:spPr>
          <a:xfrm>
            <a:off x="193218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5" name="object 1935"/>
          <p:cNvSpPr/>
          <p:nvPr/>
        </p:nvSpPr>
        <p:spPr>
          <a:xfrm>
            <a:off x="195329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6" name="object 1936"/>
          <p:cNvSpPr/>
          <p:nvPr/>
        </p:nvSpPr>
        <p:spPr>
          <a:xfrm>
            <a:off x="195261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7" name="object 1937"/>
          <p:cNvSpPr/>
          <p:nvPr/>
        </p:nvSpPr>
        <p:spPr>
          <a:xfrm>
            <a:off x="197441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8" name="object 1938"/>
          <p:cNvSpPr/>
          <p:nvPr/>
        </p:nvSpPr>
        <p:spPr>
          <a:xfrm>
            <a:off x="197372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9" name="object 1939"/>
          <p:cNvSpPr/>
          <p:nvPr/>
        </p:nvSpPr>
        <p:spPr>
          <a:xfrm>
            <a:off x="199552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0" name="object 1940"/>
          <p:cNvSpPr/>
          <p:nvPr/>
        </p:nvSpPr>
        <p:spPr>
          <a:xfrm>
            <a:off x="199483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1" name="object 1941"/>
          <p:cNvSpPr/>
          <p:nvPr/>
        </p:nvSpPr>
        <p:spPr>
          <a:xfrm>
            <a:off x="201663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2" name="object 1942"/>
          <p:cNvSpPr/>
          <p:nvPr/>
        </p:nvSpPr>
        <p:spPr>
          <a:xfrm>
            <a:off x="201595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3" name="object 1943"/>
          <p:cNvSpPr/>
          <p:nvPr/>
        </p:nvSpPr>
        <p:spPr>
          <a:xfrm>
            <a:off x="203775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4" name="object 1944"/>
          <p:cNvSpPr/>
          <p:nvPr/>
        </p:nvSpPr>
        <p:spPr>
          <a:xfrm>
            <a:off x="203706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5" name="object 1945"/>
          <p:cNvSpPr/>
          <p:nvPr/>
        </p:nvSpPr>
        <p:spPr>
          <a:xfrm>
            <a:off x="205886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6" name="object 1946"/>
          <p:cNvSpPr/>
          <p:nvPr/>
        </p:nvSpPr>
        <p:spPr>
          <a:xfrm>
            <a:off x="205817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7" name="object 1947"/>
          <p:cNvSpPr/>
          <p:nvPr/>
        </p:nvSpPr>
        <p:spPr>
          <a:xfrm>
            <a:off x="207997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8" name="object 1948"/>
          <p:cNvSpPr/>
          <p:nvPr/>
        </p:nvSpPr>
        <p:spPr>
          <a:xfrm>
            <a:off x="207929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9" name="object 1949"/>
          <p:cNvSpPr/>
          <p:nvPr/>
        </p:nvSpPr>
        <p:spPr>
          <a:xfrm>
            <a:off x="210109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0" name="object 1950"/>
          <p:cNvSpPr/>
          <p:nvPr/>
        </p:nvSpPr>
        <p:spPr>
          <a:xfrm>
            <a:off x="210040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1" name="object 1951"/>
          <p:cNvSpPr/>
          <p:nvPr/>
        </p:nvSpPr>
        <p:spPr>
          <a:xfrm>
            <a:off x="212220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2" name="object 1952"/>
          <p:cNvSpPr/>
          <p:nvPr/>
        </p:nvSpPr>
        <p:spPr>
          <a:xfrm>
            <a:off x="212151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3" name="object 1953"/>
          <p:cNvSpPr/>
          <p:nvPr/>
        </p:nvSpPr>
        <p:spPr>
          <a:xfrm>
            <a:off x="214331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4" name="object 1954"/>
          <p:cNvSpPr/>
          <p:nvPr/>
        </p:nvSpPr>
        <p:spPr>
          <a:xfrm>
            <a:off x="214263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5" name="object 1955"/>
          <p:cNvSpPr/>
          <p:nvPr/>
        </p:nvSpPr>
        <p:spPr>
          <a:xfrm>
            <a:off x="216443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6" name="object 1956"/>
          <p:cNvSpPr/>
          <p:nvPr/>
        </p:nvSpPr>
        <p:spPr>
          <a:xfrm>
            <a:off x="216374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7" name="object 1957"/>
          <p:cNvSpPr/>
          <p:nvPr/>
        </p:nvSpPr>
        <p:spPr>
          <a:xfrm>
            <a:off x="218554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8" name="object 1958"/>
          <p:cNvSpPr/>
          <p:nvPr/>
        </p:nvSpPr>
        <p:spPr>
          <a:xfrm>
            <a:off x="218485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9" name="object 1959"/>
          <p:cNvSpPr/>
          <p:nvPr/>
        </p:nvSpPr>
        <p:spPr>
          <a:xfrm>
            <a:off x="220665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0" name="object 1960"/>
          <p:cNvSpPr/>
          <p:nvPr/>
        </p:nvSpPr>
        <p:spPr>
          <a:xfrm>
            <a:off x="220597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1" name="object 1961"/>
          <p:cNvSpPr/>
          <p:nvPr/>
        </p:nvSpPr>
        <p:spPr>
          <a:xfrm>
            <a:off x="222777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2" name="object 1962"/>
          <p:cNvSpPr/>
          <p:nvPr/>
        </p:nvSpPr>
        <p:spPr>
          <a:xfrm>
            <a:off x="222708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3" name="object 1963"/>
          <p:cNvSpPr/>
          <p:nvPr/>
        </p:nvSpPr>
        <p:spPr>
          <a:xfrm>
            <a:off x="224888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4" name="object 1964"/>
          <p:cNvSpPr/>
          <p:nvPr/>
        </p:nvSpPr>
        <p:spPr>
          <a:xfrm>
            <a:off x="224819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5" name="object 1965"/>
          <p:cNvSpPr/>
          <p:nvPr/>
        </p:nvSpPr>
        <p:spPr>
          <a:xfrm>
            <a:off x="226999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6" name="object 1966"/>
          <p:cNvSpPr/>
          <p:nvPr/>
        </p:nvSpPr>
        <p:spPr>
          <a:xfrm>
            <a:off x="226931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7" name="object 1967"/>
          <p:cNvSpPr/>
          <p:nvPr/>
        </p:nvSpPr>
        <p:spPr>
          <a:xfrm>
            <a:off x="229097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8" name="object 1968"/>
          <p:cNvSpPr/>
          <p:nvPr/>
        </p:nvSpPr>
        <p:spPr>
          <a:xfrm>
            <a:off x="229025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9" name="object 1969"/>
          <p:cNvSpPr/>
          <p:nvPr/>
        </p:nvSpPr>
        <p:spPr>
          <a:xfrm>
            <a:off x="231206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0" name="object 1970"/>
          <p:cNvSpPr/>
          <p:nvPr/>
        </p:nvSpPr>
        <p:spPr>
          <a:xfrm>
            <a:off x="231138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1" name="object 1971"/>
          <p:cNvSpPr/>
          <p:nvPr/>
        </p:nvSpPr>
        <p:spPr>
          <a:xfrm>
            <a:off x="233316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2" name="object 1972"/>
          <p:cNvSpPr/>
          <p:nvPr/>
        </p:nvSpPr>
        <p:spPr>
          <a:xfrm>
            <a:off x="233248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3" name="object 1973"/>
          <p:cNvSpPr/>
          <p:nvPr/>
        </p:nvSpPr>
        <p:spPr>
          <a:xfrm>
            <a:off x="235426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4" name="object 1974"/>
          <p:cNvSpPr/>
          <p:nvPr/>
        </p:nvSpPr>
        <p:spPr>
          <a:xfrm>
            <a:off x="235358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5" name="object 1975"/>
          <p:cNvSpPr/>
          <p:nvPr/>
        </p:nvSpPr>
        <p:spPr>
          <a:xfrm>
            <a:off x="237536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6" name="object 1976"/>
          <p:cNvSpPr/>
          <p:nvPr/>
        </p:nvSpPr>
        <p:spPr>
          <a:xfrm>
            <a:off x="237468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7" name="object 1977"/>
          <p:cNvSpPr/>
          <p:nvPr/>
        </p:nvSpPr>
        <p:spPr>
          <a:xfrm>
            <a:off x="239653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8" name="object 1978"/>
          <p:cNvSpPr/>
          <p:nvPr/>
        </p:nvSpPr>
        <p:spPr>
          <a:xfrm>
            <a:off x="239582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9" name="object 1979"/>
          <p:cNvSpPr/>
          <p:nvPr/>
        </p:nvSpPr>
        <p:spPr>
          <a:xfrm>
            <a:off x="241763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0" name="object 1980"/>
          <p:cNvSpPr/>
          <p:nvPr/>
        </p:nvSpPr>
        <p:spPr>
          <a:xfrm>
            <a:off x="241695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1" name="object 1981"/>
          <p:cNvSpPr/>
          <p:nvPr/>
        </p:nvSpPr>
        <p:spPr>
          <a:xfrm>
            <a:off x="243873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2" name="object 1982"/>
          <p:cNvSpPr/>
          <p:nvPr/>
        </p:nvSpPr>
        <p:spPr>
          <a:xfrm>
            <a:off x="243805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3" name="object 1983"/>
          <p:cNvSpPr/>
          <p:nvPr/>
        </p:nvSpPr>
        <p:spPr>
          <a:xfrm>
            <a:off x="245983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4" name="object 1984"/>
          <p:cNvSpPr/>
          <p:nvPr/>
        </p:nvSpPr>
        <p:spPr>
          <a:xfrm>
            <a:off x="245915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5" name="object 1985"/>
          <p:cNvSpPr/>
          <p:nvPr/>
        </p:nvSpPr>
        <p:spPr>
          <a:xfrm>
            <a:off x="248093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6" name="object 1986"/>
          <p:cNvSpPr/>
          <p:nvPr/>
        </p:nvSpPr>
        <p:spPr>
          <a:xfrm>
            <a:off x="248025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7" name="object 1987"/>
          <p:cNvSpPr/>
          <p:nvPr/>
        </p:nvSpPr>
        <p:spPr>
          <a:xfrm>
            <a:off x="250210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8" name="object 1988"/>
          <p:cNvSpPr/>
          <p:nvPr/>
        </p:nvSpPr>
        <p:spPr>
          <a:xfrm>
            <a:off x="250138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9" name="object 1989"/>
          <p:cNvSpPr/>
          <p:nvPr/>
        </p:nvSpPr>
        <p:spPr>
          <a:xfrm>
            <a:off x="252320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0" name="object 1990"/>
          <p:cNvSpPr/>
          <p:nvPr/>
        </p:nvSpPr>
        <p:spPr>
          <a:xfrm>
            <a:off x="252252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1" name="object 1991"/>
          <p:cNvSpPr/>
          <p:nvPr/>
        </p:nvSpPr>
        <p:spPr>
          <a:xfrm>
            <a:off x="254430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2" name="object 1992"/>
          <p:cNvSpPr/>
          <p:nvPr/>
        </p:nvSpPr>
        <p:spPr>
          <a:xfrm>
            <a:off x="254362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3" name="object 1993"/>
          <p:cNvSpPr/>
          <p:nvPr/>
        </p:nvSpPr>
        <p:spPr>
          <a:xfrm>
            <a:off x="256540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4" name="object 1994"/>
          <p:cNvSpPr/>
          <p:nvPr/>
        </p:nvSpPr>
        <p:spPr>
          <a:xfrm>
            <a:off x="256472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5" name="object 1995"/>
          <p:cNvSpPr/>
          <p:nvPr/>
        </p:nvSpPr>
        <p:spPr>
          <a:xfrm>
            <a:off x="258650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6" name="object 1996"/>
          <p:cNvSpPr/>
          <p:nvPr/>
        </p:nvSpPr>
        <p:spPr>
          <a:xfrm>
            <a:off x="258582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7" name="object 1997"/>
          <p:cNvSpPr/>
          <p:nvPr/>
        </p:nvSpPr>
        <p:spPr>
          <a:xfrm>
            <a:off x="260767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8" name="object 1998"/>
          <p:cNvSpPr/>
          <p:nvPr/>
        </p:nvSpPr>
        <p:spPr>
          <a:xfrm>
            <a:off x="260695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9" name="object 1999"/>
          <p:cNvSpPr/>
          <p:nvPr/>
        </p:nvSpPr>
        <p:spPr>
          <a:xfrm>
            <a:off x="262877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0" name="object 2000"/>
          <p:cNvSpPr/>
          <p:nvPr/>
        </p:nvSpPr>
        <p:spPr>
          <a:xfrm>
            <a:off x="262809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1" name="object 2001"/>
          <p:cNvSpPr/>
          <p:nvPr/>
        </p:nvSpPr>
        <p:spPr>
          <a:xfrm>
            <a:off x="264987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2" name="object 2002"/>
          <p:cNvSpPr/>
          <p:nvPr/>
        </p:nvSpPr>
        <p:spPr>
          <a:xfrm>
            <a:off x="264918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3" name="object 2003"/>
          <p:cNvSpPr/>
          <p:nvPr/>
        </p:nvSpPr>
        <p:spPr>
          <a:xfrm>
            <a:off x="267096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4" name="object 2004"/>
          <p:cNvSpPr/>
          <p:nvPr/>
        </p:nvSpPr>
        <p:spPr>
          <a:xfrm>
            <a:off x="267028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5" name="object 2005"/>
          <p:cNvSpPr/>
          <p:nvPr/>
        </p:nvSpPr>
        <p:spPr>
          <a:xfrm>
            <a:off x="269206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6" name="object 2006"/>
          <p:cNvSpPr/>
          <p:nvPr/>
        </p:nvSpPr>
        <p:spPr>
          <a:xfrm>
            <a:off x="269138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7" name="object 2007"/>
          <p:cNvSpPr/>
          <p:nvPr/>
        </p:nvSpPr>
        <p:spPr>
          <a:xfrm>
            <a:off x="271323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8" name="object 2008"/>
          <p:cNvSpPr/>
          <p:nvPr/>
        </p:nvSpPr>
        <p:spPr>
          <a:xfrm>
            <a:off x="271252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9" name="object 2009"/>
          <p:cNvSpPr/>
          <p:nvPr/>
        </p:nvSpPr>
        <p:spPr>
          <a:xfrm>
            <a:off x="273433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0" name="object 2010"/>
          <p:cNvSpPr/>
          <p:nvPr/>
        </p:nvSpPr>
        <p:spPr>
          <a:xfrm>
            <a:off x="273365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1" name="object 2011"/>
          <p:cNvSpPr/>
          <p:nvPr/>
        </p:nvSpPr>
        <p:spPr>
          <a:xfrm>
            <a:off x="275529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2" name="object 2012"/>
          <p:cNvSpPr/>
          <p:nvPr/>
        </p:nvSpPr>
        <p:spPr>
          <a:xfrm>
            <a:off x="275457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3" name="object 2013"/>
          <p:cNvSpPr/>
          <p:nvPr/>
        </p:nvSpPr>
        <p:spPr>
          <a:xfrm>
            <a:off x="277639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4" name="object 2014"/>
          <p:cNvSpPr/>
          <p:nvPr/>
        </p:nvSpPr>
        <p:spPr>
          <a:xfrm>
            <a:off x="277571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5" name="object 2015"/>
          <p:cNvSpPr/>
          <p:nvPr/>
        </p:nvSpPr>
        <p:spPr>
          <a:xfrm>
            <a:off x="279749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6" name="object 2016"/>
          <p:cNvSpPr/>
          <p:nvPr/>
        </p:nvSpPr>
        <p:spPr>
          <a:xfrm>
            <a:off x="279681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7" name="object 2017"/>
          <p:cNvSpPr/>
          <p:nvPr/>
        </p:nvSpPr>
        <p:spPr>
          <a:xfrm>
            <a:off x="281859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8" name="object 2018"/>
          <p:cNvSpPr/>
          <p:nvPr/>
        </p:nvSpPr>
        <p:spPr>
          <a:xfrm>
            <a:off x="281791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9" name="object 2019"/>
          <p:cNvSpPr/>
          <p:nvPr/>
        </p:nvSpPr>
        <p:spPr>
          <a:xfrm>
            <a:off x="283969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0" name="object 2020"/>
          <p:cNvSpPr/>
          <p:nvPr/>
        </p:nvSpPr>
        <p:spPr>
          <a:xfrm>
            <a:off x="283901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1" name="object 2021"/>
          <p:cNvSpPr/>
          <p:nvPr/>
        </p:nvSpPr>
        <p:spPr>
          <a:xfrm>
            <a:off x="286086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2" name="object 2022"/>
          <p:cNvSpPr/>
          <p:nvPr/>
        </p:nvSpPr>
        <p:spPr>
          <a:xfrm>
            <a:off x="286014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3" name="object 2023"/>
          <p:cNvSpPr/>
          <p:nvPr/>
        </p:nvSpPr>
        <p:spPr>
          <a:xfrm>
            <a:off x="288196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4" name="object 2024"/>
          <p:cNvSpPr/>
          <p:nvPr/>
        </p:nvSpPr>
        <p:spPr>
          <a:xfrm>
            <a:off x="288128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5" name="object 2025"/>
          <p:cNvSpPr/>
          <p:nvPr/>
        </p:nvSpPr>
        <p:spPr>
          <a:xfrm>
            <a:off x="290305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6" name="object 2026"/>
          <p:cNvSpPr/>
          <p:nvPr/>
        </p:nvSpPr>
        <p:spPr>
          <a:xfrm>
            <a:off x="290237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7" name="object 2027"/>
          <p:cNvSpPr/>
          <p:nvPr/>
        </p:nvSpPr>
        <p:spPr>
          <a:xfrm>
            <a:off x="292415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8" name="object 2028"/>
          <p:cNvSpPr/>
          <p:nvPr/>
        </p:nvSpPr>
        <p:spPr>
          <a:xfrm>
            <a:off x="292347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9" name="object 2029"/>
          <p:cNvSpPr/>
          <p:nvPr/>
        </p:nvSpPr>
        <p:spPr>
          <a:xfrm>
            <a:off x="294525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0" name="object 2030"/>
          <p:cNvSpPr/>
          <p:nvPr/>
        </p:nvSpPr>
        <p:spPr>
          <a:xfrm>
            <a:off x="294457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1" name="object 2031"/>
          <p:cNvSpPr/>
          <p:nvPr/>
        </p:nvSpPr>
        <p:spPr>
          <a:xfrm>
            <a:off x="296642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2" name="object 2032"/>
          <p:cNvSpPr/>
          <p:nvPr/>
        </p:nvSpPr>
        <p:spPr>
          <a:xfrm>
            <a:off x="296571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3" name="object 2033"/>
          <p:cNvSpPr/>
          <p:nvPr/>
        </p:nvSpPr>
        <p:spPr>
          <a:xfrm>
            <a:off x="298752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4" name="object 2034"/>
          <p:cNvSpPr/>
          <p:nvPr/>
        </p:nvSpPr>
        <p:spPr>
          <a:xfrm>
            <a:off x="298684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5" name="object 2035"/>
          <p:cNvSpPr/>
          <p:nvPr/>
        </p:nvSpPr>
        <p:spPr>
          <a:xfrm>
            <a:off x="300862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6" name="object 2036"/>
          <p:cNvSpPr/>
          <p:nvPr/>
        </p:nvSpPr>
        <p:spPr>
          <a:xfrm>
            <a:off x="300794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7" name="object 2037"/>
          <p:cNvSpPr/>
          <p:nvPr/>
        </p:nvSpPr>
        <p:spPr>
          <a:xfrm>
            <a:off x="302972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8" name="object 2038"/>
          <p:cNvSpPr/>
          <p:nvPr/>
        </p:nvSpPr>
        <p:spPr>
          <a:xfrm>
            <a:off x="302904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9" name="object 2039"/>
          <p:cNvSpPr/>
          <p:nvPr/>
        </p:nvSpPr>
        <p:spPr>
          <a:xfrm>
            <a:off x="305082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0" name="object 2040"/>
          <p:cNvSpPr/>
          <p:nvPr/>
        </p:nvSpPr>
        <p:spPr>
          <a:xfrm>
            <a:off x="305014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1" name="object 2041"/>
          <p:cNvSpPr/>
          <p:nvPr/>
        </p:nvSpPr>
        <p:spPr>
          <a:xfrm>
            <a:off x="307199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2" name="object 2042"/>
          <p:cNvSpPr/>
          <p:nvPr/>
        </p:nvSpPr>
        <p:spPr>
          <a:xfrm>
            <a:off x="307127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3" name="object 2043"/>
          <p:cNvSpPr/>
          <p:nvPr/>
        </p:nvSpPr>
        <p:spPr>
          <a:xfrm>
            <a:off x="309309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4" name="object 2044"/>
          <p:cNvSpPr/>
          <p:nvPr/>
        </p:nvSpPr>
        <p:spPr>
          <a:xfrm>
            <a:off x="309241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5" name="object 2045"/>
          <p:cNvSpPr/>
          <p:nvPr/>
        </p:nvSpPr>
        <p:spPr>
          <a:xfrm>
            <a:off x="311419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6" name="object 2046"/>
          <p:cNvSpPr/>
          <p:nvPr/>
        </p:nvSpPr>
        <p:spPr>
          <a:xfrm>
            <a:off x="311351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7" name="object 2047"/>
          <p:cNvSpPr/>
          <p:nvPr/>
        </p:nvSpPr>
        <p:spPr>
          <a:xfrm>
            <a:off x="313529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8" name="object 2048"/>
          <p:cNvSpPr/>
          <p:nvPr/>
        </p:nvSpPr>
        <p:spPr>
          <a:xfrm>
            <a:off x="313461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9" name="object 2049"/>
          <p:cNvSpPr/>
          <p:nvPr/>
        </p:nvSpPr>
        <p:spPr>
          <a:xfrm>
            <a:off x="315639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0" name="object 2050"/>
          <p:cNvSpPr/>
          <p:nvPr/>
        </p:nvSpPr>
        <p:spPr>
          <a:xfrm>
            <a:off x="317756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1" name="object 2051"/>
          <p:cNvSpPr/>
          <p:nvPr/>
        </p:nvSpPr>
        <p:spPr>
          <a:xfrm>
            <a:off x="317684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2" name="object 2052"/>
          <p:cNvSpPr/>
          <p:nvPr/>
        </p:nvSpPr>
        <p:spPr>
          <a:xfrm>
            <a:off x="319866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3" name="object 2053"/>
          <p:cNvSpPr/>
          <p:nvPr/>
        </p:nvSpPr>
        <p:spPr>
          <a:xfrm>
            <a:off x="319798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4" name="object 2054"/>
          <p:cNvSpPr/>
          <p:nvPr/>
        </p:nvSpPr>
        <p:spPr>
          <a:xfrm>
            <a:off x="321961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5" name="object 2055"/>
          <p:cNvSpPr/>
          <p:nvPr/>
        </p:nvSpPr>
        <p:spPr>
          <a:xfrm>
            <a:off x="321890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6" name="object 2056"/>
          <p:cNvSpPr/>
          <p:nvPr/>
        </p:nvSpPr>
        <p:spPr>
          <a:xfrm>
            <a:off x="324071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7" name="object 2057"/>
          <p:cNvSpPr/>
          <p:nvPr/>
        </p:nvSpPr>
        <p:spPr>
          <a:xfrm>
            <a:off x="324003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8" name="object 2058"/>
          <p:cNvSpPr/>
          <p:nvPr/>
        </p:nvSpPr>
        <p:spPr>
          <a:xfrm>
            <a:off x="326181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9" name="object 2059"/>
          <p:cNvSpPr/>
          <p:nvPr/>
        </p:nvSpPr>
        <p:spPr>
          <a:xfrm>
            <a:off x="326113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0" name="object 2060"/>
          <p:cNvSpPr/>
          <p:nvPr/>
        </p:nvSpPr>
        <p:spPr>
          <a:xfrm>
            <a:off x="328291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1" name="object 2061"/>
          <p:cNvSpPr/>
          <p:nvPr/>
        </p:nvSpPr>
        <p:spPr>
          <a:xfrm>
            <a:off x="328223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2" name="object 2062"/>
          <p:cNvSpPr/>
          <p:nvPr/>
        </p:nvSpPr>
        <p:spPr>
          <a:xfrm>
            <a:off x="330401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3" name="object 2063"/>
          <p:cNvSpPr/>
          <p:nvPr/>
        </p:nvSpPr>
        <p:spPr>
          <a:xfrm>
            <a:off x="330333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4" name="object 2064"/>
          <p:cNvSpPr/>
          <p:nvPr/>
        </p:nvSpPr>
        <p:spPr>
          <a:xfrm>
            <a:off x="332518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5" name="object 2065"/>
          <p:cNvSpPr/>
          <p:nvPr/>
        </p:nvSpPr>
        <p:spPr>
          <a:xfrm>
            <a:off x="332446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6" name="object 2066"/>
          <p:cNvSpPr/>
          <p:nvPr/>
        </p:nvSpPr>
        <p:spPr>
          <a:xfrm>
            <a:off x="334628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7" name="object 2067"/>
          <p:cNvSpPr/>
          <p:nvPr/>
        </p:nvSpPr>
        <p:spPr>
          <a:xfrm>
            <a:off x="334560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8" name="object 2068"/>
          <p:cNvSpPr/>
          <p:nvPr/>
        </p:nvSpPr>
        <p:spPr>
          <a:xfrm>
            <a:off x="336738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9" name="object 2069"/>
          <p:cNvSpPr/>
          <p:nvPr/>
        </p:nvSpPr>
        <p:spPr>
          <a:xfrm>
            <a:off x="336670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0" name="object 2070"/>
          <p:cNvSpPr/>
          <p:nvPr/>
        </p:nvSpPr>
        <p:spPr>
          <a:xfrm>
            <a:off x="338848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1" name="object 2071"/>
          <p:cNvSpPr/>
          <p:nvPr/>
        </p:nvSpPr>
        <p:spPr>
          <a:xfrm>
            <a:off x="338780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2" name="object 2072"/>
          <p:cNvSpPr/>
          <p:nvPr/>
        </p:nvSpPr>
        <p:spPr>
          <a:xfrm>
            <a:off x="340958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3" name="object 2073"/>
          <p:cNvSpPr/>
          <p:nvPr/>
        </p:nvSpPr>
        <p:spPr>
          <a:xfrm>
            <a:off x="340890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4" name="object 2074"/>
          <p:cNvSpPr/>
          <p:nvPr/>
        </p:nvSpPr>
        <p:spPr>
          <a:xfrm>
            <a:off x="343075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5" name="object 2075"/>
          <p:cNvSpPr/>
          <p:nvPr/>
        </p:nvSpPr>
        <p:spPr>
          <a:xfrm>
            <a:off x="343003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6" name="object 2076"/>
          <p:cNvSpPr/>
          <p:nvPr/>
        </p:nvSpPr>
        <p:spPr>
          <a:xfrm>
            <a:off x="345185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7" name="object 2077"/>
          <p:cNvSpPr/>
          <p:nvPr/>
        </p:nvSpPr>
        <p:spPr>
          <a:xfrm>
            <a:off x="345117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8" name="object 2078"/>
          <p:cNvSpPr/>
          <p:nvPr/>
        </p:nvSpPr>
        <p:spPr>
          <a:xfrm>
            <a:off x="347295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9" name="object 2079"/>
          <p:cNvSpPr/>
          <p:nvPr/>
        </p:nvSpPr>
        <p:spPr>
          <a:xfrm>
            <a:off x="347227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0" name="object 2080"/>
          <p:cNvSpPr/>
          <p:nvPr/>
        </p:nvSpPr>
        <p:spPr>
          <a:xfrm>
            <a:off x="349405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1" name="object 2081"/>
          <p:cNvSpPr/>
          <p:nvPr/>
        </p:nvSpPr>
        <p:spPr>
          <a:xfrm>
            <a:off x="349336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2" name="object 2082"/>
          <p:cNvSpPr/>
          <p:nvPr/>
        </p:nvSpPr>
        <p:spPr>
          <a:xfrm>
            <a:off x="351514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3" name="object 2083"/>
          <p:cNvSpPr/>
          <p:nvPr/>
        </p:nvSpPr>
        <p:spPr>
          <a:xfrm>
            <a:off x="351446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4" name="object 2084"/>
          <p:cNvSpPr/>
          <p:nvPr/>
        </p:nvSpPr>
        <p:spPr>
          <a:xfrm>
            <a:off x="353632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5" name="object 2085"/>
          <p:cNvSpPr/>
          <p:nvPr/>
        </p:nvSpPr>
        <p:spPr>
          <a:xfrm>
            <a:off x="353560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6" name="object 2086"/>
          <p:cNvSpPr/>
          <p:nvPr/>
        </p:nvSpPr>
        <p:spPr>
          <a:xfrm>
            <a:off x="355741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7" name="object 2087"/>
          <p:cNvSpPr/>
          <p:nvPr/>
        </p:nvSpPr>
        <p:spPr>
          <a:xfrm>
            <a:off x="355673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8" name="object 2088"/>
          <p:cNvSpPr/>
          <p:nvPr/>
        </p:nvSpPr>
        <p:spPr>
          <a:xfrm>
            <a:off x="357851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9" name="object 2089"/>
          <p:cNvSpPr/>
          <p:nvPr/>
        </p:nvSpPr>
        <p:spPr>
          <a:xfrm>
            <a:off x="357783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0" name="object 2090"/>
          <p:cNvSpPr/>
          <p:nvPr/>
        </p:nvSpPr>
        <p:spPr>
          <a:xfrm>
            <a:off x="359961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1" name="object 2091"/>
          <p:cNvSpPr/>
          <p:nvPr/>
        </p:nvSpPr>
        <p:spPr>
          <a:xfrm>
            <a:off x="359893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2" name="object 2092"/>
          <p:cNvSpPr/>
          <p:nvPr/>
        </p:nvSpPr>
        <p:spPr>
          <a:xfrm>
            <a:off x="362071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3" name="object 2093"/>
          <p:cNvSpPr/>
          <p:nvPr/>
        </p:nvSpPr>
        <p:spPr>
          <a:xfrm>
            <a:off x="362003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4" name="object 2094"/>
          <p:cNvSpPr/>
          <p:nvPr/>
        </p:nvSpPr>
        <p:spPr>
          <a:xfrm>
            <a:off x="364188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5" name="object 2095"/>
          <p:cNvSpPr/>
          <p:nvPr/>
        </p:nvSpPr>
        <p:spPr>
          <a:xfrm>
            <a:off x="364117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6" name="object 2096"/>
          <p:cNvSpPr/>
          <p:nvPr/>
        </p:nvSpPr>
        <p:spPr>
          <a:xfrm>
            <a:off x="366277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7" name="object 2097"/>
          <p:cNvSpPr/>
          <p:nvPr/>
        </p:nvSpPr>
        <p:spPr>
          <a:xfrm>
            <a:off x="366209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8" name="object 2098"/>
          <p:cNvSpPr/>
          <p:nvPr/>
        </p:nvSpPr>
        <p:spPr>
          <a:xfrm>
            <a:off x="368394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9" name="object 2099"/>
          <p:cNvSpPr/>
          <p:nvPr/>
        </p:nvSpPr>
        <p:spPr>
          <a:xfrm>
            <a:off x="368322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0" name="object 2100"/>
          <p:cNvSpPr/>
          <p:nvPr/>
        </p:nvSpPr>
        <p:spPr>
          <a:xfrm>
            <a:off x="370504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1" name="object 2101"/>
          <p:cNvSpPr/>
          <p:nvPr/>
        </p:nvSpPr>
        <p:spPr>
          <a:xfrm>
            <a:off x="370436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2" name="object 2102"/>
          <p:cNvSpPr/>
          <p:nvPr/>
        </p:nvSpPr>
        <p:spPr>
          <a:xfrm>
            <a:off x="372614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3" name="object 2103"/>
          <p:cNvSpPr/>
          <p:nvPr/>
        </p:nvSpPr>
        <p:spPr>
          <a:xfrm>
            <a:off x="372546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4" name="object 2104"/>
          <p:cNvSpPr/>
          <p:nvPr/>
        </p:nvSpPr>
        <p:spPr>
          <a:xfrm>
            <a:off x="374723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5" name="object 2105"/>
          <p:cNvSpPr/>
          <p:nvPr/>
        </p:nvSpPr>
        <p:spPr>
          <a:xfrm>
            <a:off x="374655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6" name="object 2106"/>
          <p:cNvSpPr/>
          <p:nvPr/>
        </p:nvSpPr>
        <p:spPr>
          <a:xfrm>
            <a:off x="376833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7" name="object 2107"/>
          <p:cNvSpPr/>
          <p:nvPr/>
        </p:nvSpPr>
        <p:spPr>
          <a:xfrm>
            <a:off x="376765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8" name="object 2108"/>
          <p:cNvSpPr/>
          <p:nvPr/>
        </p:nvSpPr>
        <p:spPr>
          <a:xfrm>
            <a:off x="378950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9" name="object 2109"/>
          <p:cNvSpPr/>
          <p:nvPr/>
        </p:nvSpPr>
        <p:spPr>
          <a:xfrm>
            <a:off x="378879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0" name="object 2110"/>
          <p:cNvSpPr/>
          <p:nvPr/>
        </p:nvSpPr>
        <p:spPr>
          <a:xfrm>
            <a:off x="381060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1" name="object 2111"/>
          <p:cNvSpPr/>
          <p:nvPr/>
        </p:nvSpPr>
        <p:spPr>
          <a:xfrm>
            <a:off x="380992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2" name="object 2112"/>
          <p:cNvSpPr/>
          <p:nvPr/>
        </p:nvSpPr>
        <p:spPr>
          <a:xfrm>
            <a:off x="383170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3" name="object 2113"/>
          <p:cNvSpPr/>
          <p:nvPr/>
        </p:nvSpPr>
        <p:spPr>
          <a:xfrm>
            <a:off x="383102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4" name="object 2114"/>
          <p:cNvSpPr/>
          <p:nvPr/>
        </p:nvSpPr>
        <p:spPr>
          <a:xfrm>
            <a:off x="385280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5" name="object 2115"/>
          <p:cNvSpPr/>
          <p:nvPr/>
        </p:nvSpPr>
        <p:spPr>
          <a:xfrm>
            <a:off x="385212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6" name="object 2116"/>
          <p:cNvSpPr/>
          <p:nvPr/>
        </p:nvSpPr>
        <p:spPr>
          <a:xfrm>
            <a:off x="387390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7" name="object 2117"/>
          <p:cNvSpPr/>
          <p:nvPr/>
        </p:nvSpPr>
        <p:spPr>
          <a:xfrm>
            <a:off x="387322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8" name="object 2118"/>
          <p:cNvSpPr/>
          <p:nvPr/>
        </p:nvSpPr>
        <p:spPr>
          <a:xfrm>
            <a:off x="389507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9" name="object 2119"/>
          <p:cNvSpPr/>
          <p:nvPr/>
        </p:nvSpPr>
        <p:spPr>
          <a:xfrm>
            <a:off x="389436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0" name="object 2120"/>
          <p:cNvSpPr/>
          <p:nvPr/>
        </p:nvSpPr>
        <p:spPr>
          <a:xfrm>
            <a:off x="391617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1" name="object 2121"/>
          <p:cNvSpPr/>
          <p:nvPr/>
        </p:nvSpPr>
        <p:spPr>
          <a:xfrm>
            <a:off x="391549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2" name="object 2122"/>
          <p:cNvSpPr/>
          <p:nvPr/>
        </p:nvSpPr>
        <p:spPr>
          <a:xfrm>
            <a:off x="393727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3" name="object 2123"/>
          <p:cNvSpPr/>
          <p:nvPr/>
        </p:nvSpPr>
        <p:spPr>
          <a:xfrm>
            <a:off x="393659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4" name="object 2124"/>
          <p:cNvSpPr/>
          <p:nvPr/>
        </p:nvSpPr>
        <p:spPr>
          <a:xfrm>
            <a:off x="395837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5" name="object 2125"/>
          <p:cNvSpPr/>
          <p:nvPr/>
        </p:nvSpPr>
        <p:spPr>
          <a:xfrm>
            <a:off x="395769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6" name="object 2126"/>
          <p:cNvSpPr/>
          <p:nvPr/>
        </p:nvSpPr>
        <p:spPr>
          <a:xfrm>
            <a:off x="397947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7" name="object 2127"/>
          <p:cNvSpPr/>
          <p:nvPr/>
        </p:nvSpPr>
        <p:spPr>
          <a:xfrm>
            <a:off x="397879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8" name="object 2128"/>
          <p:cNvSpPr/>
          <p:nvPr/>
        </p:nvSpPr>
        <p:spPr>
          <a:xfrm>
            <a:off x="400064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9" name="object 2129"/>
          <p:cNvSpPr/>
          <p:nvPr/>
        </p:nvSpPr>
        <p:spPr>
          <a:xfrm>
            <a:off x="399992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0" name="object 2130"/>
          <p:cNvSpPr/>
          <p:nvPr/>
        </p:nvSpPr>
        <p:spPr>
          <a:xfrm>
            <a:off x="402174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1" name="object 2131"/>
          <p:cNvSpPr/>
          <p:nvPr/>
        </p:nvSpPr>
        <p:spPr>
          <a:xfrm>
            <a:off x="402106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2" name="object 2132"/>
          <p:cNvSpPr/>
          <p:nvPr/>
        </p:nvSpPr>
        <p:spPr>
          <a:xfrm>
            <a:off x="404284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3" name="object 2133"/>
          <p:cNvSpPr/>
          <p:nvPr/>
        </p:nvSpPr>
        <p:spPr>
          <a:xfrm>
            <a:off x="404216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4" name="object 2134"/>
          <p:cNvSpPr/>
          <p:nvPr/>
        </p:nvSpPr>
        <p:spPr>
          <a:xfrm>
            <a:off x="406394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5" name="object 2135"/>
          <p:cNvSpPr/>
          <p:nvPr/>
        </p:nvSpPr>
        <p:spPr>
          <a:xfrm>
            <a:off x="406326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6" name="object 2136"/>
          <p:cNvSpPr/>
          <p:nvPr/>
        </p:nvSpPr>
        <p:spPr>
          <a:xfrm>
            <a:off x="408504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7" name="object 2137"/>
          <p:cNvSpPr/>
          <p:nvPr/>
        </p:nvSpPr>
        <p:spPr>
          <a:xfrm>
            <a:off x="408436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8" name="object 2138"/>
          <p:cNvSpPr/>
          <p:nvPr/>
        </p:nvSpPr>
        <p:spPr>
          <a:xfrm>
            <a:off x="410621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9" name="object 2139"/>
          <p:cNvSpPr/>
          <p:nvPr/>
        </p:nvSpPr>
        <p:spPr>
          <a:xfrm>
            <a:off x="410549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0" name="object 2140"/>
          <p:cNvSpPr/>
          <p:nvPr/>
        </p:nvSpPr>
        <p:spPr>
          <a:xfrm>
            <a:off x="412709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1" name="object 2141"/>
          <p:cNvSpPr/>
          <p:nvPr/>
        </p:nvSpPr>
        <p:spPr>
          <a:xfrm>
            <a:off x="412641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2" name="object 2142"/>
          <p:cNvSpPr/>
          <p:nvPr/>
        </p:nvSpPr>
        <p:spPr>
          <a:xfrm>
            <a:off x="4148266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3" name="object 2143"/>
          <p:cNvSpPr/>
          <p:nvPr/>
        </p:nvSpPr>
        <p:spPr>
          <a:xfrm>
            <a:off x="414755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4" name="object 2144"/>
          <p:cNvSpPr/>
          <p:nvPr/>
        </p:nvSpPr>
        <p:spPr>
          <a:xfrm>
            <a:off x="4169365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5" name="object 2145"/>
          <p:cNvSpPr/>
          <p:nvPr/>
        </p:nvSpPr>
        <p:spPr>
          <a:xfrm>
            <a:off x="4168685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6" name="object 2146"/>
          <p:cNvSpPr/>
          <p:nvPr/>
        </p:nvSpPr>
        <p:spPr>
          <a:xfrm>
            <a:off x="4190464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7" name="object 2147"/>
          <p:cNvSpPr/>
          <p:nvPr/>
        </p:nvSpPr>
        <p:spPr>
          <a:xfrm>
            <a:off x="418978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8" name="object 2148"/>
          <p:cNvSpPr/>
          <p:nvPr/>
        </p:nvSpPr>
        <p:spPr>
          <a:xfrm>
            <a:off x="421156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9" name="object 2149"/>
          <p:cNvSpPr/>
          <p:nvPr/>
        </p:nvSpPr>
        <p:spPr>
          <a:xfrm>
            <a:off x="4210883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0" name="object 2150"/>
          <p:cNvSpPr/>
          <p:nvPr/>
        </p:nvSpPr>
        <p:spPr>
          <a:xfrm>
            <a:off x="423266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1" name="object 2151"/>
          <p:cNvSpPr/>
          <p:nvPr/>
        </p:nvSpPr>
        <p:spPr>
          <a:xfrm>
            <a:off x="423198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2" name="object 2152"/>
          <p:cNvSpPr/>
          <p:nvPr/>
        </p:nvSpPr>
        <p:spPr>
          <a:xfrm>
            <a:off x="4253833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3" name="object 2153"/>
          <p:cNvSpPr/>
          <p:nvPr/>
        </p:nvSpPr>
        <p:spPr>
          <a:xfrm>
            <a:off x="425311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4" name="object 2154"/>
          <p:cNvSpPr/>
          <p:nvPr/>
        </p:nvSpPr>
        <p:spPr>
          <a:xfrm>
            <a:off x="4274932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5" name="object 2155"/>
          <p:cNvSpPr/>
          <p:nvPr/>
        </p:nvSpPr>
        <p:spPr>
          <a:xfrm>
            <a:off x="4274252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6" name="object 2156"/>
          <p:cNvSpPr/>
          <p:nvPr/>
        </p:nvSpPr>
        <p:spPr>
          <a:xfrm>
            <a:off x="429603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7" name="object 2157"/>
          <p:cNvSpPr/>
          <p:nvPr/>
        </p:nvSpPr>
        <p:spPr>
          <a:xfrm>
            <a:off x="429535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8" name="object 2158"/>
          <p:cNvSpPr/>
          <p:nvPr/>
        </p:nvSpPr>
        <p:spPr>
          <a:xfrm>
            <a:off x="4317131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9" name="object 2159"/>
          <p:cNvSpPr/>
          <p:nvPr/>
        </p:nvSpPr>
        <p:spPr>
          <a:xfrm>
            <a:off x="4316450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0" name="object 2160"/>
          <p:cNvSpPr/>
          <p:nvPr/>
        </p:nvSpPr>
        <p:spPr>
          <a:xfrm>
            <a:off x="433823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1" name="object 2161"/>
          <p:cNvSpPr/>
          <p:nvPr/>
        </p:nvSpPr>
        <p:spPr>
          <a:xfrm>
            <a:off x="433754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2" name="object 2162"/>
          <p:cNvSpPr/>
          <p:nvPr/>
        </p:nvSpPr>
        <p:spPr>
          <a:xfrm>
            <a:off x="435940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3" name="object 2163"/>
          <p:cNvSpPr/>
          <p:nvPr/>
        </p:nvSpPr>
        <p:spPr>
          <a:xfrm>
            <a:off x="4358684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4" name="object 2164"/>
          <p:cNvSpPr/>
          <p:nvPr/>
        </p:nvSpPr>
        <p:spPr>
          <a:xfrm>
            <a:off x="4380500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5" name="object 2165"/>
          <p:cNvSpPr/>
          <p:nvPr/>
        </p:nvSpPr>
        <p:spPr>
          <a:xfrm>
            <a:off x="4379819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6" name="object 2166"/>
          <p:cNvSpPr/>
          <p:nvPr/>
        </p:nvSpPr>
        <p:spPr>
          <a:xfrm>
            <a:off x="4401599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7" name="object 2167"/>
          <p:cNvSpPr/>
          <p:nvPr/>
        </p:nvSpPr>
        <p:spPr>
          <a:xfrm>
            <a:off x="4400918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8" name="object 2168"/>
          <p:cNvSpPr/>
          <p:nvPr/>
        </p:nvSpPr>
        <p:spPr>
          <a:xfrm>
            <a:off x="442269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9" name="object 2169"/>
          <p:cNvSpPr/>
          <p:nvPr/>
        </p:nvSpPr>
        <p:spPr>
          <a:xfrm>
            <a:off x="4422017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0" name="object 2170"/>
          <p:cNvSpPr/>
          <p:nvPr/>
        </p:nvSpPr>
        <p:spPr>
          <a:xfrm>
            <a:off x="444379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1" name="object 2171"/>
          <p:cNvSpPr/>
          <p:nvPr/>
        </p:nvSpPr>
        <p:spPr>
          <a:xfrm>
            <a:off x="444311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2" name="object 2172"/>
          <p:cNvSpPr/>
          <p:nvPr/>
        </p:nvSpPr>
        <p:spPr>
          <a:xfrm>
            <a:off x="4464968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3" name="object 2173"/>
          <p:cNvSpPr/>
          <p:nvPr/>
        </p:nvSpPr>
        <p:spPr>
          <a:xfrm>
            <a:off x="4464251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4" name="object 2174"/>
          <p:cNvSpPr/>
          <p:nvPr/>
        </p:nvSpPr>
        <p:spPr>
          <a:xfrm>
            <a:off x="4486067" y="283792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5" name="object 2175"/>
          <p:cNvSpPr/>
          <p:nvPr/>
        </p:nvSpPr>
        <p:spPr>
          <a:xfrm>
            <a:off x="4485386" y="283505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6" name="object 2176"/>
          <p:cNvSpPr/>
          <p:nvPr/>
        </p:nvSpPr>
        <p:spPr>
          <a:xfrm>
            <a:off x="193218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7" name="object 2177"/>
          <p:cNvSpPr/>
          <p:nvPr/>
        </p:nvSpPr>
        <p:spPr>
          <a:xfrm>
            <a:off x="195329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8" name="object 2178"/>
          <p:cNvSpPr/>
          <p:nvPr/>
        </p:nvSpPr>
        <p:spPr>
          <a:xfrm>
            <a:off x="195261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9" name="object 2179"/>
          <p:cNvSpPr/>
          <p:nvPr/>
        </p:nvSpPr>
        <p:spPr>
          <a:xfrm>
            <a:off x="197441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0" name="object 2180"/>
          <p:cNvSpPr/>
          <p:nvPr/>
        </p:nvSpPr>
        <p:spPr>
          <a:xfrm>
            <a:off x="197372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1" name="object 2181"/>
          <p:cNvSpPr/>
          <p:nvPr/>
        </p:nvSpPr>
        <p:spPr>
          <a:xfrm>
            <a:off x="199552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2" name="object 2182"/>
          <p:cNvSpPr/>
          <p:nvPr/>
        </p:nvSpPr>
        <p:spPr>
          <a:xfrm>
            <a:off x="199483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3" name="object 2183"/>
          <p:cNvSpPr/>
          <p:nvPr/>
        </p:nvSpPr>
        <p:spPr>
          <a:xfrm>
            <a:off x="201663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4" name="object 2184"/>
          <p:cNvSpPr/>
          <p:nvPr/>
        </p:nvSpPr>
        <p:spPr>
          <a:xfrm>
            <a:off x="201595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5" name="object 2185"/>
          <p:cNvSpPr/>
          <p:nvPr/>
        </p:nvSpPr>
        <p:spPr>
          <a:xfrm>
            <a:off x="203775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6" name="object 2186"/>
          <p:cNvSpPr/>
          <p:nvPr/>
        </p:nvSpPr>
        <p:spPr>
          <a:xfrm>
            <a:off x="203706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7" name="object 2187"/>
          <p:cNvSpPr/>
          <p:nvPr/>
        </p:nvSpPr>
        <p:spPr>
          <a:xfrm>
            <a:off x="205886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8" name="object 2188"/>
          <p:cNvSpPr/>
          <p:nvPr/>
        </p:nvSpPr>
        <p:spPr>
          <a:xfrm>
            <a:off x="205817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9" name="object 2189"/>
          <p:cNvSpPr/>
          <p:nvPr/>
        </p:nvSpPr>
        <p:spPr>
          <a:xfrm>
            <a:off x="207997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0" name="object 2190"/>
          <p:cNvSpPr/>
          <p:nvPr/>
        </p:nvSpPr>
        <p:spPr>
          <a:xfrm>
            <a:off x="207929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1" name="object 2191"/>
          <p:cNvSpPr/>
          <p:nvPr/>
        </p:nvSpPr>
        <p:spPr>
          <a:xfrm>
            <a:off x="210109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2" name="object 2192"/>
          <p:cNvSpPr/>
          <p:nvPr/>
        </p:nvSpPr>
        <p:spPr>
          <a:xfrm>
            <a:off x="210040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3" name="object 2193"/>
          <p:cNvSpPr/>
          <p:nvPr/>
        </p:nvSpPr>
        <p:spPr>
          <a:xfrm>
            <a:off x="212220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4" name="object 2194"/>
          <p:cNvSpPr/>
          <p:nvPr/>
        </p:nvSpPr>
        <p:spPr>
          <a:xfrm>
            <a:off x="212151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5" name="object 2195"/>
          <p:cNvSpPr/>
          <p:nvPr/>
        </p:nvSpPr>
        <p:spPr>
          <a:xfrm>
            <a:off x="214331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6" name="object 2196"/>
          <p:cNvSpPr/>
          <p:nvPr/>
        </p:nvSpPr>
        <p:spPr>
          <a:xfrm>
            <a:off x="214263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7" name="object 2197"/>
          <p:cNvSpPr/>
          <p:nvPr/>
        </p:nvSpPr>
        <p:spPr>
          <a:xfrm>
            <a:off x="216443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8" name="object 2198"/>
          <p:cNvSpPr/>
          <p:nvPr/>
        </p:nvSpPr>
        <p:spPr>
          <a:xfrm>
            <a:off x="216374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9" name="object 2199"/>
          <p:cNvSpPr/>
          <p:nvPr/>
        </p:nvSpPr>
        <p:spPr>
          <a:xfrm>
            <a:off x="218554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0" name="object 2200"/>
          <p:cNvSpPr/>
          <p:nvPr/>
        </p:nvSpPr>
        <p:spPr>
          <a:xfrm>
            <a:off x="218485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1" name="object 2201"/>
          <p:cNvSpPr/>
          <p:nvPr/>
        </p:nvSpPr>
        <p:spPr>
          <a:xfrm>
            <a:off x="220665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2" name="object 2202"/>
          <p:cNvSpPr/>
          <p:nvPr/>
        </p:nvSpPr>
        <p:spPr>
          <a:xfrm>
            <a:off x="220597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3" name="object 2203"/>
          <p:cNvSpPr/>
          <p:nvPr/>
        </p:nvSpPr>
        <p:spPr>
          <a:xfrm>
            <a:off x="222777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4" name="object 2204"/>
          <p:cNvSpPr/>
          <p:nvPr/>
        </p:nvSpPr>
        <p:spPr>
          <a:xfrm>
            <a:off x="222708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5" name="object 2205"/>
          <p:cNvSpPr/>
          <p:nvPr/>
        </p:nvSpPr>
        <p:spPr>
          <a:xfrm>
            <a:off x="224888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6" name="object 2206"/>
          <p:cNvSpPr/>
          <p:nvPr/>
        </p:nvSpPr>
        <p:spPr>
          <a:xfrm>
            <a:off x="224819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7" name="object 2207"/>
          <p:cNvSpPr/>
          <p:nvPr/>
        </p:nvSpPr>
        <p:spPr>
          <a:xfrm>
            <a:off x="226999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8" name="object 2208"/>
          <p:cNvSpPr/>
          <p:nvPr/>
        </p:nvSpPr>
        <p:spPr>
          <a:xfrm>
            <a:off x="226931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9" name="object 2209"/>
          <p:cNvSpPr/>
          <p:nvPr/>
        </p:nvSpPr>
        <p:spPr>
          <a:xfrm>
            <a:off x="229097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0" name="object 2210"/>
          <p:cNvSpPr/>
          <p:nvPr/>
        </p:nvSpPr>
        <p:spPr>
          <a:xfrm>
            <a:off x="229025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1" name="object 2211"/>
          <p:cNvSpPr/>
          <p:nvPr/>
        </p:nvSpPr>
        <p:spPr>
          <a:xfrm>
            <a:off x="231206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2" name="object 2212"/>
          <p:cNvSpPr/>
          <p:nvPr/>
        </p:nvSpPr>
        <p:spPr>
          <a:xfrm>
            <a:off x="231138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3" name="object 2213"/>
          <p:cNvSpPr/>
          <p:nvPr/>
        </p:nvSpPr>
        <p:spPr>
          <a:xfrm>
            <a:off x="233316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4" name="object 2214"/>
          <p:cNvSpPr/>
          <p:nvPr/>
        </p:nvSpPr>
        <p:spPr>
          <a:xfrm>
            <a:off x="233248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5" name="object 2215"/>
          <p:cNvSpPr/>
          <p:nvPr/>
        </p:nvSpPr>
        <p:spPr>
          <a:xfrm>
            <a:off x="235426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6" name="object 2216"/>
          <p:cNvSpPr/>
          <p:nvPr/>
        </p:nvSpPr>
        <p:spPr>
          <a:xfrm>
            <a:off x="235358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7" name="object 2217"/>
          <p:cNvSpPr/>
          <p:nvPr/>
        </p:nvSpPr>
        <p:spPr>
          <a:xfrm>
            <a:off x="237536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8" name="object 2218"/>
          <p:cNvSpPr/>
          <p:nvPr/>
        </p:nvSpPr>
        <p:spPr>
          <a:xfrm>
            <a:off x="237468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9" name="object 2219"/>
          <p:cNvSpPr/>
          <p:nvPr/>
        </p:nvSpPr>
        <p:spPr>
          <a:xfrm>
            <a:off x="239653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0" name="object 2220"/>
          <p:cNvSpPr/>
          <p:nvPr/>
        </p:nvSpPr>
        <p:spPr>
          <a:xfrm>
            <a:off x="239582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1" name="object 2221"/>
          <p:cNvSpPr/>
          <p:nvPr/>
        </p:nvSpPr>
        <p:spPr>
          <a:xfrm>
            <a:off x="241763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2" name="object 2222"/>
          <p:cNvSpPr/>
          <p:nvPr/>
        </p:nvSpPr>
        <p:spPr>
          <a:xfrm>
            <a:off x="241695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3" name="object 2223"/>
          <p:cNvSpPr/>
          <p:nvPr/>
        </p:nvSpPr>
        <p:spPr>
          <a:xfrm>
            <a:off x="243873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4" name="object 2224"/>
          <p:cNvSpPr/>
          <p:nvPr/>
        </p:nvSpPr>
        <p:spPr>
          <a:xfrm>
            <a:off x="243805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5" name="object 2225"/>
          <p:cNvSpPr/>
          <p:nvPr/>
        </p:nvSpPr>
        <p:spPr>
          <a:xfrm>
            <a:off x="245983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6" name="object 2226"/>
          <p:cNvSpPr/>
          <p:nvPr/>
        </p:nvSpPr>
        <p:spPr>
          <a:xfrm>
            <a:off x="245915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7" name="object 2227"/>
          <p:cNvSpPr/>
          <p:nvPr/>
        </p:nvSpPr>
        <p:spPr>
          <a:xfrm>
            <a:off x="248093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8" name="object 2228"/>
          <p:cNvSpPr/>
          <p:nvPr/>
        </p:nvSpPr>
        <p:spPr>
          <a:xfrm>
            <a:off x="248025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9" name="object 2229"/>
          <p:cNvSpPr/>
          <p:nvPr/>
        </p:nvSpPr>
        <p:spPr>
          <a:xfrm>
            <a:off x="250210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0" name="object 2230"/>
          <p:cNvSpPr/>
          <p:nvPr/>
        </p:nvSpPr>
        <p:spPr>
          <a:xfrm>
            <a:off x="250138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1" name="object 2231"/>
          <p:cNvSpPr/>
          <p:nvPr/>
        </p:nvSpPr>
        <p:spPr>
          <a:xfrm>
            <a:off x="252320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2" name="object 2232"/>
          <p:cNvSpPr/>
          <p:nvPr/>
        </p:nvSpPr>
        <p:spPr>
          <a:xfrm>
            <a:off x="252252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3" name="object 2233"/>
          <p:cNvSpPr/>
          <p:nvPr/>
        </p:nvSpPr>
        <p:spPr>
          <a:xfrm>
            <a:off x="254430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4" name="object 2234"/>
          <p:cNvSpPr/>
          <p:nvPr/>
        </p:nvSpPr>
        <p:spPr>
          <a:xfrm>
            <a:off x="254362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5" name="object 2235"/>
          <p:cNvSpPr/>
          <p:nvPr/>
        </p:nvSpPr>
        <p:spPr>
          <a:xfrm>
            <a:off x="256540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6" name="object 2236"/>
          <p:cNvSpPr/>
          <p:nvPr/>
        </p:nvSpPr>
        <p:spPr>
          <a:xfrm>
            <a:off x="256472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7" name="object 2237"/>
          <p:cNvSpPr/>
          <p:nvPr/>
        </p:nvSpPr>
        <p:spPr>
          <a:xfrm>
            <a:off x="258650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8" name="object 2238"/>
          <p:cNvSpPr/>
          <p:nvPr/>
        </p:nvSpPr>
        <p:spPr>
          <a:xfrm>
            <a:off x="258582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9" name="object 2239"/>
          <p:cNvSpPr/>
          <p:nvPr/>
        </p:nvSpPr>
        <p:spPr>
          <a:xfrm>
            <a:off x="260767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0" name="object 2240"/>
          <p:cNvSpPr/>
          <p:nvPr/>
        </p:nvSpPr>
        <p:spPr>
          <a:xfrm>
            <a:off x="260695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1" name="object 2241"/>
          <p:cNvSpPr/>
          <p:nvPr/>
        </p:nvSpPr>
        <p:spPr>
          <a:xfrm>
            <a:off x="262877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2" name="object 2242"/>
          <p:cNvSpPr/>
          <p:nvPr/>
        </p:nvSpPr>
        <p:spPr>
          <a:xfrm>
            <a:off x="262809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3" name="object 2243"/>
          <p:cNvSpPr/>
          <p:nvPr/>
        </p:nvSpPr>
        <p:spPr>
          <a:xfrm>
            <a:off x="264987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4" name="object 2244"/>
          <p:cNvSpPr/>
          <p:nvPr/>
        </p:nvSpPr>
        <p:spPr>
          <a:xfrm>
            <a:off x="264918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5" name="object 2245"/>
          <p:cNvSpPr/>
          <p:nvPr/>
        </p:nvSpPr>
        <p:spPr>
          <a:xfrm>
            <a:off x="267096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6" name="object 2246"/>
          <p:cNvSpPr/>
          <p:nvPr/>
        </p:nvSpPr>
        <p:spPr>
          <a:xfrm>
            <a:off x="267028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7" name="object 2247"/>
          <p:cNvSpPr/>
          <p:nvPr/>
        </p:nvSpPr>
        <p:spPr>
          <a:xfrm>
            <a:off x="269206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8" name="object 2248"/>
          <p:cNvSpPr/>
          <p:nvPr/>
        </p:nvSpPr>
        <p:spPr>
          <a:xfrm>
            <a:off x="269138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9" name="object 2249"/>
          <p:cNvSpPr/>
          <p:nvPr/>
        </p:nvSpPr>
        <p:spPr>
          <a:xfrm>
            <a:off x="271323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0" name="object 2250"/>
          <p:cNvSpPr/>
          <p:nvPr/>
        </p:nvSpPr>
        <p:spPr>
          <a:xfrm>
            <a:off x="271252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1" name="object 2251"/>
          <p:cNvSpPr/>
          <p:nvPr/>
        </p:nvSpPr>
        <p:spPr>
          <a:xfrm>
            <a:off x="273433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2" name="object 2252"/>
          <p:cNvSpPr/>
          <p:nvPr/>
        </p:nvSpPr>
        <p:spPr>
          <a:xfrm>
            <a:off x="273365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3" name="object 2253"/>
          <p:cNvSpPr/>
          <p:nvPr/>
        </p:nvSpPr>
        <p:spPr>
          <a:xfrm>
            <a:off x="275529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4" name="object 2254"/>
          <p:cNvSpPr/>
          <p:nvPr/>
        </p:nvSpPr>
        <p:spPr>
          <a:xfrm>
            <a:off x="275457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5" name="object 2255"/>
          <p:cNvSpPr/>
          <p:nvPr/>
        </p:nvSpPr>
        <p:spPr>
          <a:xfrm>
            <a:off x="277639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6" name="object 2256"/>
          <p:cNvSpPr/>
          <p:nvPr/>
        </p:nvSpPr>
        <p:spPr>
          <a:xfrm>
            <a:off x="277571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7" name="object 2257"/>
          <p:cNvSpPr/>
          <p:nvPr/>
        </p:nvSpPr>
        <p:spPr>
          <a:xfrm>
            <a:off x="279749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8" name="object 2258"/>
          <p:cNvSpPr/>
          <p:nvPr/>
        </p:nvSpPr>
        <p:spPr>
          <a:xfrm>
            <a:off x="279681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9" name="object 2259"/>
          <p:cNvSpPr/>
          <p:nvPr/>
        </p:nvSpPr>
        <p:spPr>
          <a:xfrm>
            <a:off x="281859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0" name="object 2260"/>
          <p:cNvSpPr/>
          <p:nvPr/>
        </p:nvSpPr>
        <p:spPr>
          <a:xfrm>
            <a:off x="281791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1" name="object 2261"/>
          <p:cNvSpPr/>
          <p:nvPr/>
        </p:nvSpPr>
        <p:spPr>
          <a:xfrm>
            <a:off x="283969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2" name="object 2262"/>
          <p:cNvSpPr/>
          <p:nvPr/>
        </p:nvSpPr>
        <p:spPr>
          <a:xfrm>
            <a:off x="283901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3" name="object 2263"/>
          <p:cNvSpPr/>
          <p:nvPr/>
        </p:nvSpPr>
        <p:spPr>
          <a:xfrm>
            <a:off x="286086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4" name="object 2264"/>
          <p:cNvSpPr/>
          <p:nvPr/>
        </p:nvSpPr>
        <p:spPr>
          <a:xfrm>
            <a:off x="286014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5" name="object 2265"/>
          <p:cNvSpPr/>
          <p:nvPr/>
        </p:nvSpPr>
        <p:spPr>
          <a:xfrm>
            <a:off x="288196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6" name="object 2266"/>
          <p:cNvSpPr/>
          <p:nvPr/>
        </p:nvSpPr>
        <p:spPr>
          <a:xfrm>
            <a:off x="288128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7" name="object 2267"/>
          <p:cNvSpPr/>
          <p:nvPr/>
        </p:nvSpPr>
        <p:spPr>
          <a:xfrm>
            <a:off x="290305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8" name="object 2268"/>
          <p:cNvSpPr/>
          <p:nvPr/>
        </p:nvSpPr>
        <p:spPr>
          <a:xfrm>
            <a:off x="290237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9" name="object 2269"/>
          <p:cNvSpPr/>
          <p:nvPr/>
        </p:nvSpPr>
        <p:spPr>
          <a:xfrm>
            <a:off x="292415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0" name="object 2270"/>
          <p:cNvSpPr/>
          <p:nvPr/>
        </p:nvSpPr>
        <p:spPr>
          <a:xfrm>
            <a:off x="292347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1" name="object 2271"/>
          <p:cNvSpPr/>
          <p:nvPr/>
        </p:nvSpPr>
        <p:spPr>
          <a:xfrm>
            <a:off x="294525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2" name="object 2272"/>
          <p:cNvSpPr/>
          <p:nvPr/>
        </p:nvSpPr>
        <p:spPr>
          <a:xfrm>
            <a:off x="294457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3" name="object 2273"/>
          <p:cNvSpPr/>
          <p:nvPr/>
        </p:nvSpPr>
        <p:spPr>
          <a:xfrm>
            <a:off x="296642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4" name="object 2274"/>
          <p:cNvSpPr/>
          <p:nvPr/>
        </p:nvSpPr>
        <p:spPr>
          <a:xfrm>
            <a:off x="296571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5" name="object 2275"/>
          <p:cNvSpPr/>
          <p:nvPr/>
        </p:nvSpPr>
        <p:spPr>
          <a:xfrm>
            <a:off x="298752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6" name="object 2276"/>
          <p:cNvSpPr/>
          <p:nvPr/>
        </p:nvSpPr>
        <p:spPr>
          <a:xfrm>
            <a:off x="298684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7" name="object 2277"/>
          <p:cNvSpPr/>
          <p:nvPr/>
        </p:nvSpPr>
        <p:spPr>
          <a:xfrm>
            <a:off x="300862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8" name="object 2278"/>
          <p:cNvSpPr/>
          <p:nvPr/>
        </p:nvSpPr>
        <p:spPr>
          <a:xfrm>
            <a:off x="300794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9" name="object 2279"/>
          <p:cNvSpPr/>
          <p:nvPr/>
        </p:nvSpPr>
        <p:spPr>
          <a:xfrm>
            <a:off x="302972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0" name="object 2280"/>
          <p:cNvSpPr/>
          <p:nvPr/>
        </p:nvSpPr>
        <p:spPr>
          <a:xfrm>
            <a:off x="302904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1" name="object 2281"/>
          <p:cNvSpPr/>
          <p:nvPr/>
        </p:nvSpPr>
        <p:spPr>
          <a:xfrm>
            <a:off x="305082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2" name="object 2282"/>
          <p:cNvSpPr/>
          <p:nvPr/>
        </p:nvSpPr>
        <p:spPr>
          <a:xfrm>
            <a:off x="305014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3" name="object 2283"/>
          <p:cNvSpPr/>
          <p:nvPr/>
        </p:nvSpPr>
        <p:spPr>
          <a:xfrm>
            <a:off x="307199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4" name="object 2284"/>
          <p:cNvSpPr/>
          <p:nvPr/>
        </p:nvSpPr>
        <p:spPr>
          <a:xfrm>
            <a:off x="307127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5" name="object 2285"/>
          <p:cNvSpPr/>
          <p:nvPr/>
        </p:nvSpPr>
        <p:spPr>
          <a:xfrm>
            <a:off x="309309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6" name="object 2286"/>
          <p:cNvSpPr/>
          <p:nvPr/>
        </p:nvSpPr>
        <p:spPr>
          <a:xfrm>
            <a:off x="309241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7" name="object 2287"/>
          <p:cNvSpPr/>
          <p:nvPr/>
        </p:nvSpPr>
        <p:spPr>
          <a:xfrm>
            <a:off x="311419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8" name="object 2288"/>
          <p:cNvSpPr/>
          <p:nvPr/>
        </p:nvSpPr>
        <p:spPr>
          <a:xfrm>
            <a:off x="311351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9" name="object 2289"/>
          <p:cNvSpPr/>
          <p:nvPr/>
        </p:nvSpPr>
        <p:spPr>
          <a:xfrm>
            <a:off x="313529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0" name="object 2290"/>
          <p:cNvSpPr/>
          <p:nvPr/>
        </p:nvSpPr>
        <p:spPr>
          <a:xfrm>
            <a:off x="313461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1" name="object 2291"/>
          <p:cNvSpPr/>
          <p:nvPr/>
        </p:nvSpPr>
        <p:spPr>
          <a:xfrm>
            <a:off x="315639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2" name="object 2292"/>
          <p:cNvSpPr/>
          <p:nvPr/>
        </p:nvSpPr>
        <p:spPr>
          <a:xfrm>
            <a:off x="315571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3" name="object 2293"/>
          <p:cNvSpPr/>
          <p:nvPr/>
        </p:nvSpPr>
        <p:spPr>
          <a:xfrm>
            <a:off x="317756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4" name="object 2294"/>
          <p:cNvSpPr/>
          <p:nvPr/>
        </p:nvSpPr>
        <p:spPr>
          <a:xfrm>
            <a:off x="317684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5" name="object 2295"/>
          <p:cNvSpPr/>
          <p:nvPr/>
        </p:nvSpPr>
        <p:spPr>
          <a:xfrm>
            <a:off x="319866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6" name="object 2296"/>
          <p:cNvSpPr/>
          <p:nvPr/>
        </p:nvSpPr>
        <p:spPr>
          <a:xfrm>
            <a:off x="319798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7" name="object 2297"/>
          <p:cNvSpPr/>
          <p:nvPr/>
        </p:nvSpPr>
        <p:spPr>
          <a:xfrm>
            <a:off x="321961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8" name="object 2298"/>
          <p:cNvSpPr/>
          <p:nvPr/>
        </p:nvSpPr>
        <p:spPr>
          <a:xfrm>
            <a:off x="321890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9" name="object 2299"/>
          <p:cNvSpPr/>
          <p:nvPr/>
        </p:nvSpPr>
        <p:spPr>
          <a:xfrm>
            <a:off x="324071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0" name="object 2300"/>
          <p:cNvSpPr/>
          <p:nvPr/>
        </p:nvSpPr>
        <p:spPr>
          <a:xfrm>
            <a:off x="324003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1" name="object 2301"/>
          <p:cNvSpPr/>
          <p:nvPr/>
        </p:nvSpPr>
        <p:spPr>
          <a:xfrm>
            <a:off x="326181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2" name="object 2302"/>
          <p:cNvSpPr/>
          <p:nvPr/>
        </p:nvSpPr>
        <p:spPr>
          <a:xfrm>
            <a:off x="326113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3" name="object 2303"/>
          <p:cNvSpPr/>
          <p:nvPr/>
        </p:nvSpPr>
        <p:spPr>
          <a:xfrm>
            <a:off x="328291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4" name="object 2304"/>
          <p:cNvSpPr/>
          <p:nvPr/>
        </p:nvSpPr>
        <p:spPr>
          <a:xfrm>
            <a:off x="328223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5" name="object 2305"/>
          <p:cNvSpPr/>
          <p:nvPr/>
        </p:nvSpPr>
        <p:spPr>
          <a:xfrm>
            <a:off x="330401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6" name="object 2306"/>
          <p:cNvSpPr/>
          <p:nvPr/>
        </p:nvSpPr>
        <p:spPr>
          <a:xfrm>
            <a:off x="330333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7" name="object 2307"/>
          <p:cNvSpPr/>
          <p:nvPr/>
        </p:nvSpPr>
        <p:spPr>
          <a:xfrm>
            <a:off x="332518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8" name="object 2308"/>
          <p:cNvSpPr/>
          <p:nvPr/>
        </p:nvSpPr>
        <p:spPr>
          <a:xfrm>
            <a:off x="332446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9" name="object 2309"/>
          <p:cNvSpPr/>
          <p:nvPr/>
        </p:nvSpPr>
        <p:spPr>
          <a:xfrm>
            <a:off x="334628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0" name="object 2310"/>
          <p:cNvSpPr/>
          <p:nvPr/>
        </p:nvSpPr>
        <p:spPr>
          <a:xfrm>
            <a:off x="334560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1" name="object 2311"/>
          <p:cNvSpPr/>
          <p:nvPr/>
        </p:nvSpPr>
        <p:spPr>
          <a:xfrm>
            <a:off x="336738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2" name="object 2312"/>
          <p:cNvSpPr/>
          <p:nvPr/>
        </p:nvSpPr>
        <p:spPr>
          <a:xfrm>
            <a:off x="336670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3" name="object 2313"/>
          <p:cNvSpPr/>
          <p:nvPr/>
        </p:nvSpPr>
        <p:spPr>
          <a:xfrm>
            <a:off x="338848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4" name="object 2314"/>
          <p:cNvSpPr/>
          <p:nvPr/>
        </p:nvSpPr>
        <p:spPr>
          <a:xfrm>
            <a:off x="338780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5" name="object 2315"/>
          <p:cNvSpPr/>
          <p:nvPr/>
        </p:nvSpPr>
        <p:spPr>
          <a:xfrm>
            <a:off x="340958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6" name="object 2316"/>
          <p:cNvSpPr/>
          <p:nvPr/>
        </p:nvSpPr>
        <p:spPr>
          <a:xfrm>
            <a:off x="340890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7" name="object 2317"/>
          <p:cNvSpPr/>
          <p:nvPr/>
        </p:nvSpPr>
        <p:spPr>
          <a:xfrm>
            <a:off x="343075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8" name="object 2318"/>
          <p:cNvSpPr/>
          <p:nvPr/>
        </p:nvSpPr>
        <p:spPr>
          <a:xfrm>
            <a:off x="343003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9" name="object 2319"/>
          <p:cNvSpPr/>
          <p:nvPr/>
        </p:nvSpPr>
        <p:spPr>
          <a:xfrm>
            <a:off x="345185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0" name="object 2320"/>
          <p:cNvSpPr/>
          <p:nvPr/>
        </p:nvSpPr>
        <p:spPr>
          <a:xfrm>
            <a:off x="345117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1" name="object 2321"/>
          <p:cNvSpPr/>
          <p:nvPr/>
        </p:nvSpPr>
        <p:spPr>
          <a:xfrm>
            <a:off x="347295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2" name="object 2322"/>
          <p:cNvSpPr/>
          <p:nvPr/>
        </p:nvSpPr>
        <p:spPr>
          <a:xfrm>
            <a:off x="347227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3" name="object 2323"/>
          <p:cNvSpPr/>
          <p:nvPr/>
        </p:nvSpPr>
        <p:spPr>
          <a:xfrm>
            <a:off x="349405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4" name="object 2324"/>
          <p:cNvSpPr/>
          <p:nvPr/>
        </p:nvSpPr>
        <p:spPr>
          <a:xfrm>
            <a:off x="349336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5" name="object 2325"/>
          <p:cNvSpPr/>
          <p:nvPr/>
        </p:nvSpPr>
        <p:spPr>
          <a:xfrm>
            <a:off x="351514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6" name="object 2326"/>
          <p:cNvSpPr/>
          <p:nvPr/>
        </p:nvSpPr>
        <p:spPr>
          <a:xfrm>
            <a:off x="351446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7" name="object 2327"/>
          <p:cNvSpPr/>
          <p:nvPr/>
        </p:nvSpPr>
        <p:spPr>
          <a:xfrm>
            <a:off x="353632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8" name="object 2328"/>
          <p:cNvSpPr/>
          <p:nvPr/>
        </p:nvSpPr>
        <p:spPr>
          <a:xfrm>
            <a:off x="353560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9" name="object 2329"/>
          <p:cNvSpPr/>
          <p:nvPr/>
        </p:nvSpPr>
        <p:spPr>
          <a:xfrm>
            <a:off x="355741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0" name="object 2330"/>
          <p:cNvSpPr/>
          <p:nvPr/>
        </p:nvSpPr>
        <p:spPr>
          <a:xfrm>
            <a:off x="355673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1" name="object 2331"/>
          <p:cNvSpPr/>
          <p:nvPr/>
        </p:nvSpPr>
        <p:spPr>
          <a:xfrm>
            <a:off x="357851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2" name="object 2332"/>
          <p:cNvSpPr/>
          <p:nvPr/>
        </p:nvSpPr>
        <p:spPr>
          <a:xfrm>
            <a:off x="357783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3" name="object 2333"/>
          <p:cNvSpPr/>
          <p:nvPr/>
        </p:nvSpPr>
        <p:spPr>
          <a:xfrm>
            <a:off x="359961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4" name="object 2334"/>
          <p:cNvSpPr/>
          <p:nvPr/>
        </p:nvSpPr>
        <p:spPr>
          <a:xfrm>
            <a:off x="359893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5" name="object 2335"/>
          <p:cNvSpPr/>
          <p:nvPr/>
        </p:nvSpPr>
        <p:spPr>
          <a:xfrm>
            <a:off x="362071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6" name="object 2336"/>
          <p:cNvSpPr/>
          <p:nvPr/>
        </p:nvSpPr>
        <p:spPr>
          <a:xfrm>
            <a:off x="362003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7" name="object 2337"/>
          <p:cNvSpPr/>
          <p:nvPr/>
        </p:nvSpPr>
        <p:spPr>
          <a:xfrm>
            <a:off x="364188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8" name="object 2338"/>
          <p:cNvSpPr/>
          <p:nvPr/>
        </p:nvSpPr>
        <p:spPr>
          <a:xfrm>
            <a:off x="364117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9" name="object 2339"/>
          <p:cNvSpPr/>
          <p:nvPr/>
        </p:nvSpPr>
        <p:spPr>
          <a:xfrm>
            <a:off x="366277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0" name="object 2340"/>
          <p:cNvSpPr/>
          <p:nvPr/>
        </p:nvSpPr>
        <p:spPr>
          <a:xfrm>
            <a:off x="366209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1" name="object 2341"/>
          <p:cNvSpPr/>
          <p:nvPr/>
        </p:nvSpPr>
        <p:spPr>
          <a:xfrm>
            <a:off x="368394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2" name="object 2342"/>
          <p:cNvSpPr/>
          <p:nvPr/>
        </p:nvSpPr>
        <p:spPr>
          <a:xfrm>
            <a:off x="368322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3" name="object 2343"/>
          <p:cNvSpPr/>
          <p:nvPr/>
        </p:nvSpPr>
        <p:spPr>
          <a:xfrm>
            <a:off x="370504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4" name="object 2344"/>
          <p:cNvSpPr/>
          <p:nvPr/>
        </p:nvSpPr>
        <p:spPr>
          <a:xfrm>
            <a:off x="370436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5" name="object 2345"/>
          <p:cNvSpPr/>
          <p:nvPr/>
        </p:nvSpPr>
        <p:spPr>
          <a:xfrm>
            <a:off x="372614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6" name="object 2346"/>
          <p:cNvSpPr/>
          <p:nvPr/>
        </p:nvSpPr>
        <p:spPr>
          <a:xfrm>
            <a:off x="372546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7" name="object 2347"/>
          <p:cNvSpPr/>
          <p:nvPr/>
        </p:nvSpPr>
        <p:spPr>
          <a:xfrm>
            <a:off x="374723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8" name="object 2348"/>
          <p:cNvSpPr/>
          <p:nvPr/>
        </p:nvSpPr>
        <p:spPr>
          <a:xfrm>
            <a:off x="374655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9" name="object 2349"/>
          <p:cNvSpPr/>
          <p:nvPr/>
        </p:nvSpPr>
        <p:spPr>
          <a:xfrm>
            <a:off x="376833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0" name="object 2350"/>
          <p:cNvSpPr/>
          <p:nvPr/>
        </p:nvSpPr>
        <p:spPr>
          <a:xfrm>
            <a:off x="376765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1" name="object 2351"/>
          <p:cNvSpPr/>
          <p:nvPr/>
        </p:nvSpPr>
        <p:spPr>
          <a:xfrm>
            <a:off x="378950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2" name="object 2352"/>
          <p:cNvSpPr/>
          <p:nvPr/>
        </p:nvSpPr>
        <p:spPr>
          <a:xfrm>
            <a:off x="378879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3" name="object 2353"/>
          <p:cNvSpPr/>
          <p:nvPr/>
        </p:nvSpPr>
        <p:spPr>
          <a:xfrm>
            <a:off x="381060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4" name="object 2354"/>
          <p:cNvSpPr/>
          <p:nvPr/>
        </p:nvSpPr>
        <p:spPr>
          <a:xfrm>
            <a:off x="380992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5" name="object 2355"/>
          <p:cNvSpPr/>
          <p:nvPr/>
        </p:nvSpPr>
        <p:spPr>
          <a:xfrm>
            <a:off x="383170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6" name="object 2356"/>
          <p:cNvSpPr/>
          <p:nvPr/>
        </p:nvSpPr>
        <p:spPr>
          <a:xfrm>
            <a:off x="383102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7" name="object 2357"/>
          <p:cNvSpPr/>
          <p:nvPr/>
        </p:nvSpPr>
        <p:spPr>
          <a:xfrm>
            <a:off x="385280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8" name="object 2358"/>
          <p:cNvSpPr/>
          <p:nvPr/>
        </p:nvSpPr>
        <p:spPr>
          <a:xfrm>
            <a:off x="385212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9" name="object 2359"/>
          <p:cNvSpPr/>
          <p:nvPr/>
        </p:nvSpPr>
        <p:spPr>
          <a:xfrm>
            <a:off x="387390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0" name="object 2360"/>
          <p:cNvSpPr/>
          <p:nvPr/>
        </p:nvSpPr>
        <p:spPr>
          <a:xfrm>
            <a:off x="387322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1" name="object 2361"/>
          <p:cNvSpPr/>
          <p:nvPr/>
        </p:nvSpPr>
        <p:spPr>
          <a:xfrm>
            <a:off x="389507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2" name="object 2362"/>
          <p:cNvSpPr/>
          <p:nvPr/>
        </p:nvSpPr>
        <p:spPr>
          <a:xfrm>
            <a:off x="389436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3" name="object 2363"/>
          <p:cNvSpPr/>
          <p:nvPr/>
        </p:nvSpPr>
        <p:spPr>
          <a:xfrm>
            <a:off x="391617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4" name="object 2364"/>
          <p:cNvSpPr/>
          <p:nvPr/>
        </p:nvSpPr>
        <p:spPr>
          <a:xfrm>
            <a:off x="391549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5" name="object 2365"/>
          <p:cNvSpPr/>
          <p:nvPr/>
        </p:nvSpPr>
        <p:spPr>
          <a:xfrm>
            <a:off x="393727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6" name="object 2366"/>
          <p:cNvSpPr/>
          <p:nvPr/>
        </p:nvSpPr>
        <p:spPr>
          <a:xfrm>
            <a:off x="393659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7" name="object 2367"/>
          <p:cNvSpPr/>
          <p:nvPr/>
        </p:nvSpPr>
        <p:spPr>
          <a:xfrm>
            <a:off x="395837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8" name="object 2368"/>
          <p:cNvSpPr/>
          <p:nvPr/>
        </p:nvSpPr>
        <p:spPr>
          <a:xfrm>
            <a:off x="395769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9" name="object 2369"/>
          <p:cNvSpPr/>
          <p:nvPr/>
        </p:nvSpPr>
        <p:spPr>
          <a:xfrm>
            <a:off x="397947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0" name="object 2370"/>
          <p:cNvSpPr/>
          <p:nvPr/>
        </p:nvSpPr>
        <p:spPr>
          <a:xfrm>
            <a:off x="397879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1" name="object 2371"/>
          <p:cNvSpPr/>
          <p:nvPr/>
        </p:nvSpPr>
        <p:spPr>
          <a:xfrm>
            <a:off x="400064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2" name="object 2372"/>
          <p:cNvSpPr/>
          <p:nvPr/>
        </p:nvSpPr>
        <p:spPr>
          <a:xfrm>
            <a:off x="399992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3" name="object 2373"/>
          <p:cNvSpPr/>
          <p:nvPr/>
        </p:nvSpPr>
        <p:spPr>
          <a:xfrm>
            <a:off x="402174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4" name="object 2374"/>
          <p:cNvSpPr/>
          <p:nvPr/>
        </p:nvSpPr>
        <p:spPr>
          <a:xfrm>
            <a:off x="402106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5" name="object 2375"/>
          <p:cNvSpPr/>
          <p:nvPr/>
        </p:nvSpPr>
        <p:spPr>
          <a:xfrm>
            <a:off x="404284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6" name="object 2376"/>
          <p:cNvSpPr/>
          <p:nvPr/>
        </p:nvSpPr>
        <p:spPr>
          <a:xfrm>
            <a:off x="404216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7" name="object 2377"/>
          <p:cNvSpPr/>
          <p:nvPr/>
        </p:nvSpPr>
        <p:spPr>
          <a:xfrm>
            <a:off x="406394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8" name="object 2378"/>
          <p:cNvSpPr/>
          <p:nvPr/>
        </p:nvSpPr>
        <p:spPr>
          <a:xfrm>
            <a:off x="406326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9" name="object 2379"/>
          <p:cNvSpPr/>
          <p:nvPr/>
        </p:nvSpPr>
        <p:spPr>
          <a:xfrm>
            <a:off x="408504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0" name="object 2380"/>
          <p:cNvSpPr/>
          <p:nvPr/>
        </p:nvSpPr>
        <p:spPr>
          <a:xfrm>
            <a:off x="408436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1" name="object 2381"/>
          <p:cNvSpPr/>
          <p:nvPr/>
        </p:nvSpPr>
        <p:spPr>
          <a:xfrm>
            <a:off x="410621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2" name="object 2382"/>
          <p:cNvSpPr/>
          <p:nvPr/>
        </p:nvSpPr>
        <p:spPr>
          <a:xfrm>
            <a:off x="410549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3" name="object 2383"/>
          <p:cNvSpPr/>
          <p:nvPr/>
        </p:nvSpPr>
        <p:spPr>
          <a:xfrm>
            <a:off x="412709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4" name="object 2384"/>
          <p:cNvSpPr/>
          <p:nvPr/>
        </p:nvSpPr>
        <p:spPr>
          <a:xfrm>
            <a:off x="412641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5" name="object 2385"/>
          <p:cNvSpPr/>
          <p:nvPr/>
        </p:nvSpPr>
        <p:spPr>
          <a:xfrm>
            <a:off x="4148266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6" name="object 2386"/>
          <p:cNvSpPr/>
          <p:nvPr/>
        </p:nvSpPr>
        <p:spPr>
          <a:xfrm>
            <a:off x="414755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7" name="object 2387"/>
          <p:cNvSpPr/>
          <p:nvPr/>
        </p:nvSpPr>
        <p:spPr>
          <a:xfrm>
            <a:off x="4169365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8" name="object 2388"/>
          <p:cNvSpPr/>
          <p:nvPr/>
        </p:nvSpPr>
        <p:spPr>
          <a:xfrm>
            <a:off x="4168685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9" name="object 2389"/>
          <p:cNvSpPr/>
          <p:nvPr/>
        </p:nvSpPr>
        <p:spPr>
          <a:xfrm>
            <a:off x="4190464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0" name="object 2390"/>
          <p:cNvSpPr/>
          <p:nvPr/>
        </p:nvSpPr>
        <p:spPr>
          <a:xfrm>
            <a:off x="418978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1" name="object 2391"/>
          <p:cNvSpPr/>
          <p:nvPr/>
        </p:nvSpPr>
        <p:spPr>
          <a:xfrm>
            <a:off x="421156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2" name="object 2392"/>
          <p:cNvSpPr/>
          <p:nvPr/>
        </p:nvSpPr>
        <p:spPr>
          <a:xfrm>
            <a:off x="4210883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3" name="object 2393"/>
          <p:cNvSpPr/>
          <p:nvPr/>
        </p:nvSpPr>
        <p:spPr>
          <a:xfrm>
            <a:off x="423266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4" name="object 2394"/>
          <p:cNvSpPr/>
          <p:nvPr/>
        </p:nvSpPr>
        <p:spPr>
          <a:xfrm>
            <a:off x="423198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5" name="object 2395"/>
          <p:cNvSpPr/>
          <p:nvPr/>
        </p:nvSpPr>
        <p:spPr>
          <a:xfrm>
            <a:off x="4253833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6" name="object 2396"/>
          <p:cNvSpPr/>
          <p:nvPr/>
        </p:nvSpPr>
        <p:spPr>
          <a:xfrm>
            <a:off x="425311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7" name="object 2397"/>
          <p:cNvSpPr/>
          <p:nvPr/>
        </p:nvSpPr>
        <p:spPr>
          <a:xfrm>
            <a:off x="4274932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8" name="object 2398"/>
          <p:cNvSpPr/>
          <p:nvPr/>
        </p:nvSpPr>
        <p:spPr>
          <a:xfrm>
            <a:off x="4274252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9" name="object 2399"/>
          <p:cNvSpPr/>
          <p:nvPr/>
        </p:nvSpPr>
        <p:spPr>
          <a:xfrm>
            <a:off x="429603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0" name="object 2400"/>
          <p:cNvSpPr/>
          <p:nvPr/>
        </p:nvSpPr>
        <p:spPr>
          <a:xfrm>
            <a:off x="429535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1" name="object 2401"/>
          <p:cNvSpPr/>
          <p:nvPr/>
        </p:nvSpPr>
        <p:spPr>
          <a:xfrm>
            <a:off x="4317131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2" name="object 2402"/>
          <p:cNvSpPr/>
          <p:nvPr/>
        </p:nvSpPr>
        <p:spPr>
          <a:xfrm>
            <a:off x="4316450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3" name="object 2403"/>
          <p:cNvSpPr/>
          <p:nvPr/>
        </p:nvSpPr>
        <p:spPr>
          <a:xfrm>
            <a:off x="433823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4" name="object 2404"/>
          <p:cNvSpPr/>
          <p:nvPr/>
        </p:nvSpPr>
        <p:spPr>
          <a:xfrm>
            <a:off x="433754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5" name="object 2405"/>
          <p:cNvSpPr/>
          <p:nvPr/>
        </p:nvSpPr>
        <p:spPr>
          <a:xfrm>
            <a:off x="435940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6" name="object 2406"/>
          <p:cNvSpPr/>
          <p:nvPr/>
        </p:nvSpPr>
        <p:spPr>
          <a:xfrm>
            <a:off x="4358684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7" name="object 2407"/>
          <p:cNvSpPr/>
          <p:nvPr/>
        </p:nvSpPr>
        <p:spPr>
          <a:xfrm>
            <a:off x="4380500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8" name="object 2408"/>
          <p:cNvSpPr/>
          <p:nvPr/>
        </p:nvSpPr>
        <p:spPr>
          <a:xfrm>
            <a:off x="4379819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9" name="object 2409"/>
          <p:cNvSpPr/>
          <p:nvPr/>
        </p:nvSpPr>
        <p:spPr>
          <a:xfrm>
            <a:off x="4401599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0" name="object 2410"/>
          <p:cNvSpPr/>
          <p:nvPr/>
        </p:nvSpPr>
        <p:spPr>
          <a:xfrm>
            <a:off x="4400918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1" name="object 2411"/>
          <p:cNvSpPr/>
          <p:nvPr/>
        </p:nvSpPr>
        <p:spPr>
          <a:xfrm>
            <a:off x="442269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2" name="object 2412"/>
          <p:cNvSpPr/>
          <p:nvPr/>
        </p:nvSpPr>
        <p:spPr>
          <a:xfrm>
            <a:off x="4422017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3" name="object 2413"/>
          <p:cNvSpPr/>
          <p:nvPr/>
        </p:nvSpPr>
        <p:spPr>
          <a:xfrm>
            <a:off x="444379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4" name="object 2414"/>
          <p:cNvSpPr/>
          <p:nvPr/>
        </p:nvSpPr>
        <p:spPr>
          <a:xfrm>
            <a:off x="444311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5" name="object 2415"/>
          <p:cNvSpPr/>
          <p:nvPr/>
        </p:nvSpPr>
        <p:spPr>
          <a:xfrm>
            <a:off x="4464968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6" name="object 2416"/>
          <p:cNvSpPr/>
          <p:nvPr/>
        </p:nvSpPr>
        <p:spPr>
          <a:xfrm>
            <a:off x="4464251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7" name="object 2417"/>
          <p:cNvSpPr/>
          <p:nvPr/>
        </p:nvSpPr>
        <p:spPr>
          <a:xfrm>
            <a:off x="4486067" y="2648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8" name="object 2418"/>
          <p:cNvSpPr/>
          <p:nvPr/>
        </p:nvSpPr>
        <p:spPr>
          <a:xfrm>
            <a:off x="4485386" y="26455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9" name="object 2419"/>
          <p:cNvSpPr/>
          <p:nvPr/>
        </p:nvSpPr>
        <p:spPr>
          <a:xfrm>
            <a:off x="193218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0" name="object 2420"/>
          <p:cNvSpPr/>
          <p:nvPr/>
        </p:nvSpPr>
        <p:spPr>
          <a:xfrm>
            <a:off x="195329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1" name="object 2421"/>
          <p:cNvSpPr/>
          <p:nvPr/>
        </p:nvSpPr>
        <p:spPr>
          <a:xfrm>
            <a:off x="195261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2" name="object 2422"/>
          <p:cNvSpPr/>
          <p:nvPr/>
        </p:nvSpPr>
        <p:spPr>
          <a:xfrm>
            <a:off x="197441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3" name="object 2423"/>
          <p:cNvSpPr/>
          <p:nvPr/>
        </p:nvSpPr>
        <p:spPr>
          <a:xfrm>
            <a:off x="199552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4" name="object 2424"/>
          <p:cNvSpPr/>
          <p:nvPr/>
        </p:nvSpPr>
        <p:spPr>
          <a:xfrm>
            <a:off x="201663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5" name="object 2425"/>
          <p:cNvSpPr/>
          <p:nvPr/>
        </p:nvSpPr>
        <p:spPr>
          <a:xfrm>
            <a:off x="203775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6" name="object 2426"/>
          <p:cNvSpPr/>
          <p:nvPr/>
        </p:nvSpPr>
        <p:spPr>
          <a:xfrm>
            <a:off x="205886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7" name="object 2427"/>
          <p:cNvSpPr/>
          <p:nvPr/>
        </p:nvSpPr>
        <p:spPr>
          <a:xfrm>
            <a:off x="207997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8" name="object 2428"/>
          <p:cNvSpPr/>
          <p:nvPr/>
        </p:nvSpPr>
        <p:spPr>
          <a:xfrm>
            <a:off x="210109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9" name="object 2429"/>
          <p:cNvSpPr/>
          <p:nvPr/>
        </p:nvSpPr>
        <p:spPr>
          <a:xfrm>
            <a:off x="212220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0" name="object 2430"/>
          <p:cNvSpPr/>
          <p:nvPr/>
        </p:nvSpPr>
        <p:spPr>
          <a:xfrm>
            <a:off x="214331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1" name="object 2431"/>
          <p:cNvSpPr/>
          <p:nvPr/>
        </p:nvSpPr>
        <p:spPr>
          <a:xfrm>
            <a:off x="216443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2" name="object 2432"/>
          <p:cNvSpPr/>
          <p:nvPr/>
        </p:nvSpPr>
        <p:spPr>
          <a:xfrm>
            <a:off x="218554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3" name="object 2433"/>
          <p:cNvSpPr/>
          <p:nvPr/>
        </p:nvSpPr>
        <p:spPr>
          <a:xfrm>
            <a:off x="220665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4" name="object 2434"/>
          <p:cNvSpPr/>
          <p:nvPr/>
        </p:nvSpPr>
        <p:spPr>
          <a:xfrm>
            <a:off x="222777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5" name="object 2435"/>
          <p:cNvSpPr/>
          <p:nvPr/>
        </p:nvSpPr>
        <p:spPr>
          <a:xfrm>
            <a:off x="224888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6" name="object 2436"/>
          <p:cNvSpPr/>
          <p:nvPr/>
        </p:nvSpPr>
        <p:spPr>
          <a:xfrm>
            <a:off x="226999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7" name="object 2437"/>
          <p:cNvSpPr/>
          <p:nvPr/>
        </p:nvSpPr>
        <p:spPr>
          <a:xfrm>
            <a:off x="229097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8" name="object 2438"/>
          <p:cNvSpPr/>
          <p:nvPr/>
        </p:nvSpPr>
        <p:spPr>
          <a:xfrm>
            <a:off x="231206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9" name="object 2439"/>
          <p:cNvSpPr/>
          <p:nvPr/>
        </p:nvSpPr>
        <p:spPr>
          <a:xfrm>
            <a:off x="233316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0" name="object 2440"/>
          <p:cNvSpPr/>
          <p:nvPr/>
        </p:nvSpPr>
        <p:spPr>
          <a:xfrm>
            <a:off x="235426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1" name="object 2441"/>
          <p:cNvSpPr/>
          <p:nvPr/>
        </p:nvSpPr>
        <p:spPr>
          <a:xfrm>
            <a:off x="237536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2" name="object 2442"/>
          <p:cNvSpPr/>
          <p:nvPr/>
        </p:nvSpPr>
        <p:spPr>
          <a:xfrm>
            <a:off x="239653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3" name="object 2443"/>
          <p:cNvSpPr/>
          <p:nvPr/>
        </p:nvSpPr>
        <p:spPr>
          <a:xfrm>
            <a:off x="241763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4" name="object 2444"/>
          <p:cNvSpPr/>
          <p:nvPr/>
        </p:nvSpPr>
        <p:spPr>
          <a:xfrm>
            <a:off x="243873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5" name="object 2445"/>
          <p:cNvSpPr/>
          <p:nvPr/>
        </p:nvSpPr>
        <p:spPr>
          <a:xfrm>
            <a:off x="245983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6" name="object 2446"/>
          <p:cNvSpPr/>
          <p:nvPr/>
        </p:nvSpPr>
        <p:spPr>
          <a:xfrm>
            <a:off x="248093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7" name="object 2447"/>
          <p:cNvSpPr/>
          <p:nvPr/>
        </p:nvSpPr>
        <p:spPr>
          <a:xfrm>
            <a:off x="250210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8" name="object 2448"/>
          <p:cNvSpPr/>
          <p:nvPr/>
        </p:nvSpPr>
        <p:spPr>
          <a:xfrm>
            <a:off x="252320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9" name="object 2449"/>
          <p:cNvSpPr/>
          <p:nvPr/>
        </p:nvSpPr>
        <p:spPr>
          <a:xfrm>
            <a:off x="254430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0" name="object 2450"/>
          <p:cNvSpPr/>
          <p:nvPr/>
        </p:nvSpPr>
        <p:spPr>
          <a:xfrm>
            <a:off x="256540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1" name="object 2451"/>
          <p:cNvSpPr/>
          <p:nvPr/>
        </p:nvSpPr>
        <p:spPr>
          <a:xfrm>
            <a:off x="256472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2" name="object 2452"/>
          <p:cNvSpPr/>
          <p:nvPr/>
        </p:nvSpPr>
        <p:spPr>
          <a:xfrm>
            <a:off x="258650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3" name="object 2453"/>
          <p:cNvSpPr/>
          <p:nvPr/>
        </p:nvSpPr>
        <p:spPr>
          <a:xfrm>
            <a:off x="258582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4" name="object 2454"/>
          <p:cNvSpPr/>
          <p:nvPr/>
        </p:nvSpPr>
        <p:spPr>
          <a:xfrm>
            <a:off x="260767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5" name="object 2455"/>
          <p:cNvSpPr/>
          <p:nvPr/>
        </p:nvSpPr>
        <p:spPr>
          <a:xfrm>
            <a:off x="260695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6" name="object 2456"/>
          <p:cNvSpPr/>
          <p:nvPr/>
        </p:nvSpPr>
        <p:spPr>
          <a:xfrm>
            <a:off x="262877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7" name="object 2457"/>
          <p:cNvSpPr/>
          <p:nvPr/>
        </p:nvSpPr>
        <p:spPr>
          <a:xfrm>
            <a:off x="262809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8" name="object 2458"/>
          <p:cNvSpPr/>
          <p:nvPr/>
        </p:nvSpPr>
        <p:spPr>
          <a:xfrm>
            <a:off x="264987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9" name="object 2459"/>
          <p:cNvSpPr/>
          <p:nvPr/>
        </p:nvSpPr>
        <p:spPr>
          <a:xfrm>
            <a:off x="264918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0" name="object 2460"/>
          <p:cNvSpPr/>
          <p:nvPr/>
        </p:nvSpPr>
        <p:spPr>
          <a:xfrm>
            <a:off x="267096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1" name="object 2461"/>
          <p:cNvSpPr/>
          <p:nvPr/>
        </p:nvSpPr>
        <p:spPr>
          <a:xfrm>
            <a:off x="267028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2" name="object 2462"/>
          <p:cNvSpPr/>
          <p:nvPr/>
        </p:nvSpPr>
        <p:spPr>
          <a:xfrm>
            <a:off x="269206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3" name="object 2463"/>
          <p:cNvSpPr/>
          <p:nvPr/>
        </p:nvSpPr>
        <p:spPr>
          <a:xfrm>
            <a:off x="269138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4" name="object 2464"/>
          <p:cNvSpPr/>
          <p:nvPr/>
        </p:nvSpPr>
        <p:spPr>
          <a:xfrm>
            <a:off x="271323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5" name="object 2465"/>
          <p:cNvSpPr/>
          <p:nvPr/>
        </p:nvSpPr>
        <p:spPr>
          <a:xfrm>
            <a:off x="271252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6" name="object 2466"/>
          <p:cNvSpPr/>
          <p:nvPr/>
        </p:nvSpPr>
        <p:spPr>
          <a:xfrm>
            <a:off x="273433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7" name="object 2467"/>
          <p:cNvSpPr/>
          <p:nvPr/>
        </p:nvSpPr>
        <p:spPr>
          <a:xfrm>
            <a:off x="273365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8" name="object 2468"/>
          <p:cNvSpPr/>
          <p:nvPr/>
        </p:nvSpPr>
        <p:spPr>
          <a:xfrm>
            <a:off x="275529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9" name="object 2469"/>
          <p:cNvSpPr/>
          <p:nvPr/>
        </p:nvSpPr>
        <p:spPr>
          <a:xfrm>
            <a:off x="275457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0" name="object 2470"/>
          <p:cNvSpPr/>
          <p:nvPr/>
        </p:nvSpPr>
        <p:spPr>
          <a:xfrm>
            <a:off x="277639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1" name="object 2471"/>
          <p:cNvSpPr/>
          <p:nvPr/>
        </p:nvSpPr>
        <p:spPr>
          <a:xfrm>
            <a:off x="277571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2" name="object 2472"/>
          <p:cNvSpPr/>
          <p:nvPr/>
        </p:nvSpPr>
        <p:spPr>
          <a:xfrm>
            <a:off x="279749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3" name="object 2473"/>
          <p:cNvSpPr/>
          <p:nvPr/>
        </p:nvSpPr>
        <p:spPr>
          <a:xfrm>
            <a:off x="279681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4" name="object 2474"/>
          <p:cNvSpPr/>
          <p:nvPr/>
        </p:nvSpPr>
        <p:spPr>
          <a:xfrm>
            <a:off x="281859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5" name="object 2475"/>
          <p:cNvSpPr/>
          <p:nvPr/>
        </p:nvSpPr>
        <p:spPr>
          <a:xfrm>
            <a:off x="281791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6" name="object 2476"/>
          <p:cNvSpPr/>
          <p:nvPr/>
        </p:nvSpPr>
        <p:spPr>
          <a:xfrm>
            <a:off x="283969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7" name="object 2477"/>
          <p:cNvSpPr/>
          <p:nvPr/>
        </p:nvSpPr>
        <p:spPr>
          <a:xfrm>
            <a:off x="283901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8" name="object 2478"/>
          <p:cNvSpPr/>
          <p:nvPr/>
        </p:nvSpPr>
        <p:spPr>
          <a:xfrm>
            <a:off x="286086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9" name="object 2479"/>
          <p:cNvSpPr/>
          <p:nvPr/>
        </p:nvSpPr>
        <p:spPr>
          <a:xfrm>
            <a:off x="286014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0" name="object 2480"/>
          <p:cNvSpPr/>
          <p:nvPr/>
        </p:nvSpPr>
        <p:spPr>
          <a:xfrm>
            <a:off x="288196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1" name="object 2481"/>
          <p:cNvSpPr/>
          <p:nvPr/>
        </p:nvSpPr>
        <p:spPr>
          <a:xfrm>
            <a:off x="288128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2" name="object 2482"/>
          <p:cNvSpPr/>
          <p:nvPr/>
        </p:nvSpPr>
        <p:spPr>
          <a:xfrm>
            <a:off x="290305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3" name="object 2483"/>
          <p:cNvSpPr/>
          <p:nvPr/>
        </p:nvSpPr>
        <p:spPr>
          <a:xfrm>
            <a:off x="290237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4" name="object 2484"/>
          <p:cNvSpPr/>
          <p:nvPr/>
        </p:nvSpPr>
        <p:spPr>
          <a:xfrm>
            <a:off x="292415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5" name="object 2485"/>
          <p:cNvSpPr/>
          <p:nvPr/>
        </p:nvSpPr>
        <p:spPr>
          <a:xfrm>
            <a:off x="292347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6" name="object 2486"/>
          <p:cNvSpPr/>
          <p:nvPr/>
        </p:nvSpPr>
        <p:spPr>
          <a:xfrm>
            <a:off x="294525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7" name="object 2487"/>
          <p:cNvSpPr/>
          <p:nvPr/>
        </p:nvSpPr>
        <p:spPr>
          <a:xfrm>
            <a:off x="294457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8" name="object 2488"/>
          <p:cNvSpPr/>
          <p:nvPr/>
        </p:nvSpPr>
        <p:spPr>
          <a:xfrm>
            <a:off x="296642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9" name="object 2489"/>
          <p:cNvSpPr/>
          <p:nvPr/>
        </p:nvSpPr>
        <p:spPr>
          <a:xfrm>
            <a:off x="296571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0" name="object 2490"/>
          <p:cNvSpPr/>
          <p:nvPr/>
        </p:nvSpPr>
        <p:spPr>
          <a:xfrm>
            <a:off x="298752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1" name="object 2491"/>
          <p:cNvSpPr/>
          <p:nvPr/>
        </p:nvSpPr>
        <p:spPr>
          <a:xfrm>
            <a:off x="298684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2" name="object 2492"/>
          <p:cNvSpPr/>
          <p:nvPr/>
        </p:nvSpPr>
        <p:spPr>
          <a:xfrm>
            <a:off x="300862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3" name="object 2493"/>
          <p:cNvSpPr/>
          <p:nvPr/>
        </p:nvSpPr>
        <p:spPr>
          <a:xfrm>
            <a:off x="300794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4" name="object 2494"/>
          <p:cNvSpPr/>
          <p:nvPr/>
        </p:nvSpPr>
        <p:spPr>
          <a:xfrm>
            <a:off x="302972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5" name="object 2495"/>
          <p:cNvSpPr/>
          <p:nvPr/>
        </p:nvSpPr>
        <p:spPr>
          <a:xfrm>
            <a:off x="302904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6" name="object 2496"/>
          <p:cNvSpPr/>
          <p:nvPr/>
        </p:nvSpPr>
        <p:spPr>
          <a:xfrm>
            <a:off x="305082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7" name="object 2497"/>
          <p:cNvSpPr/>
          <p:nvPr/>
        </p:nvSpPr>
        <p:spPr>
          <a:xfrm>
            <a:off x="305014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8" name="object 2498"/>
          <p:cNvSpPr/>
          <p:nvPr/>
        </p:nvSpPr>
        <p:spPr>
          <a:xfrm>
            <a:off x="307199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9" name="object 2499"/>
          <p:cNvSpPr/>
          <p:nvPr/>
        </p:nvSpPr>
        <p:spPr>
          <a:xfrm>
            <a:off x="307127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0" name="object 2500"/>
          <p:cNvSpPr/>
          <p:nvPr/>
        </p:nvSpPr>
        <p:spPr>
          <a:xfrm>
            <a:off x="309309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1" name="object 2501"/>
          <p:cNvSpPr/>
          <p:nvPr/>
        </p:nvSpPr>
        <p:spPr>
          <a:xfrm>
            <a:off x="309241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2" name="object 2502"/>
          <p:cNvSpPr/>
          <p:nvPr/>
        </p:nvSpPr>
        <p:spPr>
          <a:xfrm>
            <a:off x="311419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3" name="object 2503"/>
          <p:cNvSpPr/>
          <p:nvPr/>
        </p:nvSpPr>
        <p:spPr>
          <a:xfrm>
            <a:off x="3113513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4" name="object 2504"/>
          <p:cNvSpPr/>
          <p:nvPr/>
        </p:nvSpPr>
        <p:spPr>
          <a:xfrm>
            <a:off x="313529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5" name="object 2505"/>
          <p:cNvSpPr/>
          <p:nvPr/>
        </p:nvSpPr>
        <p:spPr>
          <a:xfrm>
            <a:off x="313461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6" name="object 2506"/>
          <p:cNvSpPr/>
          <p:nvPr/>
        </p:nvSpPr>
        <p:spPr>
          <a:xfrm>
            <a:off x="315639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7" name="object 2507"/>
          <p:cNvSpPr/>
          <p:nvPr/>
        </p:nvSpPr>
        <p:spPr>
          <a:xfrm>
            <a:off x="315571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8" name="object 2508"/>
          <p:cNvSpPr/>
          <p:nvPr/>
        </p:nvSpPr>
        <p:spPr>
          <a:xfrm>
            <a:off x="317756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9" name="object 2509"/>
          <p:cNvSpPr/>
          <p:nvPr/>
        </p:nvSpPr>
        <p:spPr>
          <a:xfrm>
            <a:off x="317684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0" name="object 2510"/>
          <p:cNvSpPr/>
          <p:nvPr/>
        </p:nvSpPr>
        <p:spPr>
          <a:xfrm>
            <a:off x="319866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1" name="object 2511"/>
          <p:cNvSpPr/>
          <p:nvPr/>
        </p:nvSpPr>
        <p:spPr>
          <a:xfrm>
            <a:off x="319798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2" name="object 2512"/>
          <p:cNvSpPr/>
          <p:nvPr/>
        </p:nvSpPr>
        <p:spPr>
          <a:xfrm>
            <a:off x="321961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3" name="object 2513"/>
          <p:cNvSpPr/>
          <p:nvPr/>
        </p:nvSpPr>
        <p:spPr>
          <a:xfrm>
            <a:off x="321890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4" name="object 2514"/>
          <p:cNvSpPr/>
          <p:nvPr/>
        </p:nvSpPr>
        <p:spPr>
          <a:xfrm>
            <a:off x="324071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5" name="object 2515"/>
          <p:cNvSpPr/>
          <p:nvPr/>
        </p:nvSpPr>
        <p:spPr>
          <a:xfrm>
            <a:off x="324003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6" name="object 2516"/>
          <p:cNvSpPr/>
          <p:nvPr/>
        </p:nvSpPr>
        <p:spPr>
          <a:xfrm>
            <a:off x="326181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7" name="object 2517"/>
          <p:cNvSpPr/>
          <p:nvPr/>
        </p:nvSpPr>
        <p:spPr>
          <a:xfrm>
            <a:off x="326113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8" name="object 2518"/>
          <p:cNvSpPr/>
          <p:nvPr/>
        </p:nvSpPr>
        <p:spPr>
          <a:xfrm>
            <a:off x="328291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9" name="object 2519"/>
          <p:cNvSpPr/>
          <p:nvPr/>
        </p:nvSpPr>
        <p:spPr>
          <a:xfrm>
            <a:off x="328223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0" name="object 2520"/>
          <p:cNvSpPr/>
          <p:nvPr/>
        </p:nvSpPr>
        <p:spPr>
          <a:xfrm>
            <a:off x="330401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1" name="object 2521"/>
          <p:cNvSpPr/>
          <p:nvPr/>
        </p:nvSpPr>
        <p:spPr>
          <a:xfrm>
            <a:off x="330333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2" name="object 2522"/>
          <p:cNvSpPr/>
          <p:nvPr/>
        </p:nvSpPr>
        <p:spPr>
          <a:xfrm>
            <a:off x="332518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3" name="object 2523"/>
          <p:cNvSpPr/>
          <p:nvPr/>
        </p:nvSpPr>
        <p:spPr>
          <a:xfrm>
            <a:off x="332446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4" name="object 2524"/>
          <p:cNvSpPr/>
          <p:nvPr/>
        </p:nvSpPr>
        <p:spPr>
          <a:xfrm>
            <a:off x="334628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5" name="object 2525"/>
          <p:cNvSpPr/>
          <p:nvPr/>
        </p:nvSpPr>
        <p:spPr>
          <a:xfrm>
            <a:off x="334560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6" name="object 2526"/>
          <p:cNvSpPr/>
          <p:nvPr/>
        </p:nvSpPr>
        <p:spPr>
          <a:xfrm>
            <a:off x="336738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7" name="object 2527"/>
          <p:cNvSpPr/>
          <p:nvPr/>
        </p:nvSpPr>
        <p:spPr>
          <a:xfrm>
            <a:off x="3366703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8" name="object 2528"/>
          <p:cNvSpPr/>
          <p:nvPr/>
        </p:nvSpPr>
        <p:spPr>
          <a:xfrm>
            <a:off x="338848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9" name="object 2529"/>
          <p:cNvSpPr/>
          <p:nvPr/>
        </p:nvSpPr>
        <p:spPr>
          <a:xfrm>
            <a:off x="338780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0" name="object 2530"/>
          <p:cNvSpPr/>
          <p:nvPr/>
        </p:nvSpPr>
        <p:spPr>
          <a:xfrm>
            <a:off x="340958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1" name="object 2531"/>
          <p:cNvSpPr/>
          <p:nvPr/>
        </p:nvSpPr>
        <p:spPr>
          <a:xfrm>
            <a:off x="340890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2" name="object 2532"/>
          <p:cNvSpPr/>
          <p:nvPr/>
        </p:nvSpPr>
        <p:spPr>
          <a:xfrm>
            <a:off x="343075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3" name="object 2533"/>
          <p:cNvSpPr/>
          <p:nvPr/>
        </p:nvSpPr>
        <p:spPr>
          <a:xfrm>
            <a:off x="343003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4" name="object 2534"/>
          <p:cNvSpPr/>
          <p:nvPr/>
        </p:nvSpPr>
        <p:spPr>
          <a:xfrm>
            <a:off x="345185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5" name="object 2535"/>
          <p:cNvSpPr/>
          <p:nvPr/>
        </p:nvSpPr>
        <p:spPr>
          <a:xfrm>
            <a:off x="345117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6" name="object 2536"/>
          <p:cNvSpPr/>
          <p:nvPr/>
        </p:nvSpPr>
        <p:spPr>
          <a:xfrm>
            <a:off x="347295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7" name="object 2537"/>
          <p:cNvSpPr/>
          <p:nvPr/>
        </p:nvSpPr>
        <p:spPr>
          <a:xfrm>
            <a:off x="347227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8" name="object 2538"/>
          <p:cNvSpPr/>
          <p:nvPr/>
        </p:nvSpPr>
        <p:spPr>
          <a:xfrm>
            <a:off x="349405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9" name="object 2539"/>
          <p:cNvSpPr/>
          <p:nvPr/>
        </p:nvSpPr>
        <p:spPr>
          <a:xfrm>
            <a:off x="349336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0" name="object 2540"/>
          <p:cNvSpPr/>
          <p:nvPr/>
        </p:nvSpPr>
        <p:spPr>
          <a:xfrm>
            <a:off x="351514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1" name="object 2541"/>
          <p:cNvSpPr/>
          <p:nvPr/>
        </p:nvSpPr>
        <p:spPr>
          <a:xfrm>
            <a:off x="351446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2" name="object 2542"/>
          <p:cNvSpPr/>
          <p:nvPr/>
        </p:nvSpPr>
        <p:spPr>
          <a:xfrm>
            <a:off x="353632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3" name="object 2543"/>
          <p:cNvSpPr/>
          <p:nvPr/>
        </p:nvSpPr>
        <p:spPr>
          <a:xfrm>
            <a:off x="3535603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4" name="object 2544"/>
          <p:cNvSpPr/>
          <p:nvPr/>
        </p:nvSpPr>
        <p:spPr>
          <a:xfrm>
            <a:off x="355741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5" name="object 2545"/>
          <p:cNvSpPr/>
          <p:nvPr/>
        </p:nvSpPr>
        <p:spPr>
          <a:xfrm>
            <a:off x="355673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6" name="object 2546"/>
          <p:cNvSpPr/>
          <p:nvPr/>
        </p:nvSpPr>
        <p:spPr>
          <a:xfrm>
            <a:off x="357851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7" name="object 2547"/>
          <p:cNvSpPr/>
          <p:nvPr/>
        </p:nvSpPr>
        <p:spPr>
          <a:xfrm>
            <a:off x="357783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8" name="object 2548"/>
          <p:cNvSpPr/>
          <p:nvPr/>
        </p:nvSpPr>
        <p:spPr>
          <a:xfrm>
            <a:off x="359961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9" name="object 2549"/>
          <p:cNvSpPr/>
          <p:nvPr/>
        </p:nvSpPr>
        <p:spPr>
          <a:xfrm>
            <a:off x="359893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0" name="object 2550"/>
          <p:cNvSpPr/>
          <p:nvPr/>
        </p:nvSpPr>
        <p:spPr>
          <a:xfrm>
            <a:off x="362071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1" name="object 2551"/>
          <p:cNvSpPr/>
          <p:nvPr/>
        </p:nvSpPr>
        <p:spPr>
          <a:xfrm>
            <a:off x="362003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2" name="object 2552"/>
          <p:cNvSpPr/>
          <p:nvPr/>
        </p:nvSpPr>
        <p:spPr>
          <a:xfrm>
            <a:off x="364188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3" name="object 2553"/>
          <p:cNvSpPr/>
          <p:nvPr/>
        </p:nvSpPr>
        <p:spPr>
          <a:xfrm>
            <a:off x="364117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4" name="object 2554"/>
          <p:cNvSpPr/>
          <p:nvPr/>
        </p:nvSpPr>
        <p:spPr>
          <a:xfrm>
            <a:off x="366277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5" name="object 2555"/>
          <p:cNvSpPr/>
          <p:nvPr/>
        </p:nvSpPr>
        <p:spPr>
          <a:xfrm>
            <a:off x="366209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6" name="object 2556"/>
          <p:cNvSpPr/>
          <p:nvPr/>
        </p:nvSpPr>
        <p:spPr>
          <a:xfrm>
            <a:off x="368394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7" name="object 2557"/>
          <p:cNvSpPr/>
          <p:nvPr/>
        </p:nvSpPr>
        <p:spPr>
          <a:xfrm>
            <a:off x="368322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8" name="object 2558"/>
          <p:cNvSpPr/>
          <p:nvPr/>
        </p:nvSpPr>
        <p:spPr>
          <a:xfrm>
            <a:off x="370504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9" name="object 2559"/>
          <p:cNvSpPr/>
          <p:nvPr/>
        </p:nvSpPr>
        <p:spPr>
          <a:xfrm>
            <a:off x="370436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0" name="object 2560"/>
          <p:cNvSpPr/>
          <p:nvPr/>
        </p:nvSpPr>
        <p:spPr>
          <a:xfrm>
            <a:off x="372614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1" name="object 2561"/>
          <p:cNvSpPr/>
          <p:nvPr/>
        </p:nvSpPr>
        <p:spPr>
          <a:xfrm>
            <a:off x="372546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2" name="object 2562"/>
          <p:cNvSpPr/>
          <p:nvPr/>
        </p:nvSpPr>
        <p:spPr>
          <a:xfrm>
            <a:off x="374723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3" name="object 2563"/>
          <p:cNvSpPr/>
          <p:nvPr/>
        </p:nvSpPr>
        <p:spPr>
          <a:xfrm>
            <a:off x="374655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4" name="object 2564"/>
          <p:cNvSpPr/>
          <p:nvPr/>
        </p:nvSpPr>
        <p:spPr>
          <a:xfrm>
            <a:off x="376833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5" name="object 2565"/>
          <p:cNvSpPr/>
          <p:nvPr/>
        </p:nvSpPr>
        <p:spPr>
          <a:xfrm>
            <a:off x="376765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6" name="object 2566"/>
          <p:cNvSpPr/>
          <p:nvPr/>
        </p:nvSpPr>
        <p:spPr>
          <a:xfrm>
            <a:off x="378950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7" name="object 2567"/>
          <p:cNvSpPr/>
          <p:nvPr/>
        </p:nvSpPr>
        <p:spPr>
          <a:xfrm>
            <a:off x="3788793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8" name="object 2568"/>
          <p:cNvSpPr/>
          <p:nvPr/>
        </p:nvSpPr>
        <p:spPr>
          <a:xfrm>
            <a:off x="381060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9" name="object 2569"/>
          <p:cNvSpPr/>
          <p:nvPr/>
        </p:nvSpPr>
        <p:spPr>
          <a:xfrm>
            <a:off x="380992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0" name="object 2570"/>
          <p:cNvSpPr/>
          <p:nvPr/>
        </p:nvSpPr>
        <p:spPr>
          <a:xfrm>
            <a:off x="383170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1" name="object 2571"/>
          <p:cNvSpPr/>
          <p:nvPr/>
        </p:nvSpPr>
        <p:spPr>
          <a:xfrm>
            <a:off x="383102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2" name="object 2572"/>
          <p:cNvSpPr/>
          <p:nvPr/>
        </p:nvSpPr>
        <p:spPr>
          <a:xfrm>
            <a:off x="385280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3" name="object 2573"/>
          <p:cNvSpPr/>
          <p:nvPr/>
        </p:nvSpPr>
        <p:spPr>
          <a:xfrm>
            <a:off x="385212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4" name="object 2574"/>
          <p:cNvSpPr/>
          <p:nvPr/>
        </p:nvSpPr>
        <p:spPr>
          <a:xfrm>
            <a:off x="387390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5" name="object 2575"/>
          <p:cNvSpPr/>
          <p:nvPr/>
        </p:nvSpPr>
        <p:spPr>
          <a:xfrm>
            <a:off x="387322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6" name="object 2576"/>
          <p:cNvSpPr/>
          <p:nvPr/>
        </p:nvSpPr>
        <p:spPr>
          <a:xfrm>
            <a:off x="389507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7" name="object 2577"/>
          <p:cNvSpPr/>
          <p:nvPr/>
        </p:nvSpPr>
        <p:spPr>
          <a:xfrm>
            <a:off x="389436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8" name="object 2578"/>
          <p:cNvSpPr/>
          <p:nvPr/>
        </p:nvSpPr>
        <p:spPr>
          <a:xfrm>
            <a:off x="391617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9" name="object 2579"/>
          <p:cNvSpPr/>
          <p:nvPr/>
        </p:nvSpPr>
        <p:spPr>
          <a:xfrm>
            <a:off x="391549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0" name="object 2580"/>
          <p:cNvSpPr/>
          <p:nvPr/>
        </p:nvSpPr>
        <p:spPr>
          <a:xfrm>
            <a:off x="393727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1" name="object 2581"/>
          <p:cNvSpPr/>
          <p:nvPr/>
        </p:nvSpPr>
        <p:spPr>
          <a:xfrm>
            <a:off x="393659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2" name="object 2582"/>
          <p:cNvSpPr/>
          <p:nvPr/>
        </p:nvSpPr>
        <p:spPr>
          <a:xfrm>
            <a:off x="395837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3" name="object 2583"/>
          <p:cNvSpPr/>
          <p:nvPr/>
        </p:nvSpPr>
        <p:spPr>
          <a:xfrm>
            <a:off x="3957693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4" name="object 2584"/>
          <p:cNvSpPr/>
          <p:nvPr/>
        </p:nvSpPr>
        <p:spPr>
          <a:xfrm>
            <a:off x="397947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5" name="object 2585"/>
          <p:cNvSpPr/>
          <p:nvPr/>
        </p:nvSpPr>
        <p:spPr>
          <a:xfrm>
            <a:off x="397879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6" name="object 2586"/>
          <p:cNvSpPr/>
          <p:nvPr/>
        </p:nvSpPr>
        <p:spPr>
          <a:xfrm>
            <a:off x="400064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7" name="object 2587"/>
          <p:cNvSpPr/>
          <p:nvPr/>
        </p:nvSpPr>
        <p:spPr>
          <a:xfrm>
            <a:off x="399992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8" name="object 2588"/>
          <p:cNvSpPr/>
          <p:nvPr/>
        </p:nvSpPr>
        <p:spPr>
          <a:xfrm>
            <a:off x="402174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9" name="object 2589"/>
          <p:cNvSpPr/>
          <p:nvPr/>
        </p:nvSpPr>
        <p:spPr>
          <a:xfrm>
            <a:off x="402106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0" name="object 2590"/>
          <p:cNvSpPr/>
          <p:nvPr/>
        </p:nvSpPr>
        <p:spPr>
          <a:xfrm>
            <a:off x="404284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1" name="object 2591"/>
          <p:cNvSpPr/>
          <p:nvPr/>
        </p:nvSpPr>
        <p:spPr>
          <a:xfrm>
            <a:off x="404216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2" name="object 2592"/>
          <p:cNvSpPr/>
          <p:nvPr/>
        </p:nvSpPr>
        <p:spPr>
          <a:xfrm>
            <a:off x="406394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3" name="object 2593"/>
          <p:cNvSpPr/>
          <p:nvPr/>
        </p:nvSpPr>
        <p:spPr>
          <a:xfrm>
            <a:off x="406326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4" name="object 2594"/>
          <p:cNvSpPr/>
          <p:nvPr/>
        </p:nvSpPr>
        <p:spPr>
          <a:xfrm>
            <a:off x="408504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5" name="object 2595"/>
          <p:cNvSpPr/>
          <p:nvPr/>
        </p:nvSpPr>
        <p:spPr>
          <a:xfrm>
            <a:off x="408436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6" name="object 2596"/>
          <p:cNvSpPr/>
          <p:nvPr/>
        </p:nvSpPr>
        <p:spPr>
          <a:xfrm>
            <a:off x="410621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7" name="object 2597"/>
          <p:cNvSpPr/>
          <p:nvPr/>
        </p:nvSpPr>
        <p:spPr>
          <a:xfrm>
            <a:off x="410549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8" name="object 2598"/>
          <p:cNvSpPr/>
          <p:nvPr/>
        </p:nvSpPr>
        <p:spPr>
          <a:xfrm>
            <a:off x="412709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9" name="object 2599"/>
          <p:cNvSpPr/>
          <p:nvPr/>
        </p:nvSpPr>
        <p:spPr>
          <a:xfrm>
            <a:off x="412641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0" name="object 2600"/>
          <p:cNvSpPr/>
          <p:nvPr/>
        </p:nvSpPr>
        <p:spPr>
          <a:xfrm>
            <a:off x="4148266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1" name="object 2601"/>
          <p:cNvSpPr/>
          <p:nvPr/>
        </p:nvSpPr>
        <p:spPr>
          <a:xfrm>
            <a:off x="414755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2" name="object 2602"/>
          <p:cNvSpPr/>
          <p:nvPr/>
        </p:nvSpPr>
        <p:spPr>
          <a:xfrm>
            <a:off x="4169365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3" name="object 2603"/>
          <p:cNvSpPr/>
          <p:nvPr/>
        </p:nvSpPr>
        <p:spPr>
          <a:xfrm>
            <a:off x="4168685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4" name="object 2604"/>
          <p:cNvSpPr/>
          <p:nvPr/>
        </p:nvSpPr>
        <p:spPr>
          <a:xfrm>
            <a:off x="4190464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5" name="object 2605"/>
          <p:cNvSpPr/>
          <p:nvPr/>
        </p:nvSpPr>
        <p:spPr>
          <a:xfrm>
            <a:off x="418978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6" name="object 2606"/>
          <p:cNvSpPr/>
          <p:nvPr/>
        </p:nvSpPr>
        <p:spPr>
          <a:xfrm>
            <a:off x="421156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7" name="object 2607"/>
          <p:cNvSpPr/>
          <p:nvPr/>
        </p:nvSpPr>
        <p:spPr>
          <a:xfrm>
            <a:off x="4210883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8" name="object 2608"/>
          <p:cNvSpPr/>
          <p:nvPr/>
        </p:nvSpPr>
        <p:spPr>
          <a:xfrm>
            <a:off x="423266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9" name="object 2609"/>
          <p:cNvSpPr/>
          <p:nvPr/>
        </p:nvSpPr>
        <p:spPr>
          <a:xfrm>
            <a:off x="423198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0" name="object 2610"/>
          <p:cNvSpPr/>
          <p:nvPr/>
        </p:nvSpPr>
        <p:spPr>
          <a:xfrm>
            <a:off x="4253833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1" name="object 2611"/>
          <p:cNvSpPr/>
          <p:nvPr/>
        </p:nvSpPr>
        <p:spPr>
          <a:xfrm>
            <a:off x="425311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2" name="object 2612"/>
          <p:cNvSpPr/>
          <p:nvPr/>
        </p:nvSpPr>
        <p:spPr>
          <a:xfrm>
            <a:off x="4274932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3" name="object 2613"/>
          <p:cNvSpPr/>
          <p:nvPr/>
        </p:nvSpPr>
        <p:spPr>
          <a:xfrm>
            <a:off x="4274252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4" name="object 2614"/>
          <p:cNvSpPr/>
          <p:nvPr/>
        </p:nvSpPr>
        <p:spPr>
          <a:xfrm>
            <a:off x="429603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5" name="object 2615"/>
          <p:cNvSpPr/>
          <p:nvPr/>
        </p:nvSpPr>
        <p:spPr>
          <a:xfrm>
            <a:off x="429535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6" name="object 2616"/>
          <p:cNvSpPr/>
          <p:nvPr/>
        </p:nvSpPr>
        <p:spPr>
          <a:xfrm>
            <a:off x="4317131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7" name="object 2617"/>
          <p:cNvSpPr/>
          <p:nvPr/>
        </p:nvSpPr>
        <p:spPr>
          <a:xfrm>
            <a:off x="4316450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8" name="object 2618"/>
          <p:cNvSpPr/>
          <p:nvPr/>
        </p:nvSpPr>
        <p:spPr>
          <a:xfrm>
            <a:off x="433823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9" name="object 2619"/>
          <p:cNvSpPr/>
          <p:nvPr/>
        </p:nvSpPr>
        <p:spPr>
          <a:xfrm>
            <a:off x="433754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0" name="object 2620"/>
          <p:cNvSpPr/>
          <p:nvPr/>
        </p:nvSpPr>
        <p:spPr>
          <a:xfrm>
            <a:off x="435940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1" name="object 2621"/>
          <p:cNvSpPr/>
          <p:nvPr/>
        </p:nvSpPr>
        <p:spPr>
          <a:xfrm>
            <a:off x="4358684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2" name="object 2622"/>
          <p:cNvSpPr/>
          <p:nvPr/>
        </p:nvSpPr>
        <p:spPr>
          <a:xfrm>
            <a:off x="4380500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3" name="object 2623"/>
          <p:cNvSpPr/>
          <p:nvPr/>
        </p:nvSpPr>
        <p:spPr>
          <a:xfrm>
            <a:off x="4379819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4" name="object 2624"/>
          <p:cNvSpPr/>
          <p:nvPr/>
        </p:nvSpPr>
        <p:spPr>
          <a:xfrm>
            <a:off x="4401599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5" name="object 2625"/>
          <p:cNvSpPr/>
          <p:nvPr/>
        </p:nvSpPr>
        <p:spPr>
          <a:xfrm>
            <a:off x="4400918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6" name="object 2626"/>
          <p:cNvSpPr/>
          <p:nvPr/>
        </p:nvSpPr>
        <p:spPr>
          <a:xfrm>
            <a:off x="442269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7" name="object 2627"/>
          <p:cNvSpPr/>
          <p:nvPr/>
        </p:nvSpPr>
        <p:spPr>
          <a:xfrm>
            <a:off x="4422017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8" name="object 2628"/>
          <p:cNvSpPr/>
          <p:nvPr/>
        </p:nvSpPr>
        <p:spPr>
          <a:xfrm>
            <a:off x="444379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9" name="object 2629"/>
          <p:cNvSpPr/>
          <p:nvPr/>
        </p:nvSpPr>
        <p:spPr>
          <a:xfrm>
            <a:off x="444311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0" name="object 2630"/>
          <p:cNvSpPr/>
          <p:nvPr/>
        </p:nvSpPr>
        <p:spPr>
          <a:xfrm>
            <a:off x="4464968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1" name="object 2631"/>
          <p:cNvSpPr/>
          <p:nvPr/>
        </p:nvSpPr>
        <p:spPr>
          <a:xfrm>
            <a:off x="4464251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2" name="object 2632"/>
          <p:cNvSpPr/>
          <p:nvPr/>
        </p:nvSpPr>
        <p:spPr>
          <a:xfrm>
            <a:off x="4486067" y="24587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3" name="object 2633"/>
          <p:cNvSpPr/>
          <p:nvPr/>
        </p:nvSpPr>
        <p:spPr>
          <a:xfrm>
            <a:off x="4485386" y="245583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4" name="object 2634"/>
          <p:cNvSpPr/>
          <p:nvPr/>
        </p:nvSpPr>
        <p:spPr>
          <a:xfrm>
            <a:off x="193218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5" name="object 2635"/>
          <p:cNvSpPr/>
          <p:nvPr/>
        </p:nvSpPr>
        <p:spPr>
          <a:xfrm>
            <a:off x="195329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6" name="object 2636"/>
          <p:cNvSpPr/>
          <p:nvPr/>
        </p:nvSpPr>
        <p:spPr>
          <a:xfrm>
            <a:off x="195261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7" name="object 2637"/>
          <p:cNvSpPr/>
          <p:nvPr/>
        </p:nvSpPr>
        <p:spPr>
          <a:xfrm>
            <a:off x="197441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8" name="object 2638"/>
          <p:cNvSpPr/>
          <p:nvPr/>
        </p:nvSpPr>
        <p:spPr>
          <a:xfrm>
            <a:off x="199552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9" name="object 2639"/>
          <p:cNvSpPr/>
          <p:nvPr/>
        </p:nvSpPr>
        <p:spPr>
          <a:xfrm>
            <a:off x="201663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0" name="object 2640"/>
          <p:cNvSpPr/>
          <p:nvPr/>
        </p:nvSpPr>
        <p:spPr>
          <a:xfrm>
            <a:off x="203775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1" name="object 2641"/>
          <p:cNvSpPr/>
          <p:nvPr/>
        </p:nvSpPr>
        <p:spPr>
          <a:xfrm>
            <a:off x="205886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2" name="object 2642"/>
          <p:cNvSpPr/>
          <p:nvPr/>
        </p:nvSpPr>
        <p:spPr>
          <a:xfrm>
            <a:off x="207997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3" name="object 2643"/>
          <p:cNvSpPr/>
          <p:nvPr/>
        </p:nvSpPr>
        <p:spPr>
          <a:xfrm>
            <a:off x="210109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4" name="object 2644"/>
          <p:cNvSpPr/>
          <p:nvPr/>
        </p:nvSpPr>
        <p:spPr>
          <a:xfrm>
            <a:off x="212220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5" name="object 2645"/>
          <p:cNvSpPr/>
          <p:nvPr/>
        </p:nvSpPr>
        <p:spPr>
          <a:xfrm>
            <a:off x="214331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6" name="object 2646"/>
          <p:cNvSpPr/>
          <p:nvPr/>
        </p:nvSpPr>
        <p:spPr>
          <a:xfrm>
            <a:off x="216443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7" name="object 2647"/>
          <p:cNvSpPr/>
          <p:nvPr/>
        </p:nvSpPr>
        <p:spPr>
          <a:xfrm>
            <a:off x="218554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8" name="object 2648"/>
          <p:cNvSpPr/>
          <p:nvPr/>
        </p:nvSpPr>
        <p:spPr>
          <a:xfrm>
            <a:off x="220665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9" name="object 2649"/>
          <p:cNvSpPr/>
          <p:nvPr/>
        </p:nvSpPr>
        <p:spPr>
          <a:xfrm>
            <a:off x="222777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0" name="object 2650"/>
          <p:cNvSpPr/>
          <p:nvPr/>
        </p:nvSpPr>
        <p:spPr>
          <a:xfrm>
            <a:off x="224888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1" name="object 2651"/>
          <p:cNvSpPr/>
          <p:nvPr/>
        </p:nvSpPr>
        <p:spPr>
          <a:xfrm>
            <a:off x="226999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2" name="object 2652"/>
          <p:cNvSpPr/>
          <p:nvPr/>
        </p:nvSpPr>
        <p:spPr>
          <a:xfrm>
            <a:off x="229097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3" name="object 2653"/>
          <p:cNvSpPr/>
          <p:nvPr/>
        </p:nvSpPr>
        <p:spPr>
          <a:xfrm>
            <a:off x="231206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4" name="object 2654"/>
          <p:cNvSpPr/>
          <p:nvPr/>
        </p:nvSpPr>
        <p:spPr>
          <a:xfrm>
            <a:off x="233316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5" name="object 2655"/>
          <p:cNvSpPr/>
          <p:nvPr/>
        </p:nvSpPr>
        <p:spPr>
          <a:xfrm>
            <a:off x="235426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6" name="object 2656"/>
          <p:cNvSpPr/>
          <p:nvPr/>
        </p:nvSpPr>
        <p:spPr>
          <a:xfrm>
            <a:off x="237536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7" name="object 2657"/>
          <p:cNvSpPr/>
          <p:nvPr/>
        </p:nvSpPr>
        <p:spPr>
          <a:xfrm>
            <a:off x="239653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8" name="object 2658"/>
          <p:cNvSpPr/>
          <p:nvPr/>
        </p:nvSpPr>
        <p:spPr>
          <a:xfrm>
            <a:off x="241763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9" name="object 2659"/>
          <p:cNvSpPr/>
          <p:nvPr/>
        </p:nvSpPr>
        <p:spPr>
          <a:xfrm>
            <a:off x="243873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0" name="object 2660"/>
          <p:cNvSpPr/>
          <p:nvPr/>
        </p:nvSpPr>
        <p:spPr>
          <a:xfrm>
            <a:off x="245983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1" name="object 2661"/>
          <p:cNvSpPr/>
          <p:nvPr/>
        </p:nvSpPr>
        <p:spPr>
          <a:xfrm>
            <a:off x="248093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2" name="object 2662"/>
          <p:cNvSpPr/>
          <p:nvPr/>
        </p:nvSpPr>
        <p:spPr>
          <a:xfrm>
            <a:off x="250210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3" name="object 2663"/>
          <p:cNvSpPr/>
          <p:nvPr/>
        </p:nvSpPr>
        <p:spPr>
          <a:xfrm>
            <a:off x="252320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4" name="object 2664"/>
          <p:cNvSpPr/>
          <p:nvPr/>
        </p:nvSpPr>
        <p:spPr>
          <a:xfrm>
            <a:off x="254430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5" name="object 2665"/>
          <p:cNvSpPr/>
          <p:nvPr/>
        </p:nvSpPr>
        <p:spPr>
          <a:xfrm>
            <a:off x="256540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6" name="object 2666"/>
          <p:cNvSpPr/>
          <p:nvPr/>
        </p:nvSpPr>
        <p:spPr>
          <a:xfrm>
            <a:off x="256472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7" name="object 2667"/>
          <p:cNvSpPr/>
          <p:nvPr/>
        </p:nvSpPr>
        <p:spPr>
          <a:xfrm>
            <a:off x="258650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8" name="object 2668"/>
          <p:cNvSpPr/>
          <p:nvPr/>
        </p:nvSpPr>
        <p:spPr>
          <a:xfrm>
            <a:off x="258582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9" name="object 2669"/>
          <p:cNvSpPr/>
          <p:nvPr/>
        </p:nvSpPr>
        <p:spPr>
          <a:xfrm>
            <a:off x="260767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0" name="object 2670"/>
          <p:cNvSpPr/>
          <p:nvPr/>
        </p:nvSpPr>
        <p:spPr>
          <a:xfrm>
            <a:off x="260695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1" name="object 2671"/>
          <p:cNvSpPr/>
          <p:nvPr/>
        </p:nvSpPr>
        <p:spPr>
          <a:xfrm>
            <a:off x="262877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2" name="object 2672"/>
          <p:cNvSpPr/>
          <p:nvPr/>
        </p:nvSpPr>
        <p:spPr>
          <a:xfrm>
            <a:off x="262809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3" name="object 2673"/>
          <p:cNvSpPr/>
          <p:nvPr/>
        </p:nvSpPr>
        <p:spPr>
          <a:xfrm>
            <a:off x="264987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4" name="object 2674"/>
          <p:cNvSpPr/>
          <p:nvPr/>
        </p:nvSpPr>
        <p:spPr>
          <a:xfrm>
            <a:off x="264918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5" name="object 2675"/>
          <p:cNvSpPr/>
          <p:nvPr/>
        </p:nvSpPr>
        <p:spPr>
          <a:xfrm>
            <a:off x="267096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6" name="object 2676"/>
          <p:cNvSpPr/>
          <p:nvPr/>
        </p:nvSpPr>
        <p:spPr>
          <a:xfrm>
            <a:off x="267028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7" name="object 2677"/>
          <p:cNvSpPr/>
          <p:nvPr/>
        </p:nvSpPr>
        <p:spPr>
          <a:xfrm>
            <a:off x="269206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8" name="object 2678"/>
          <p:cNvSpPr/>
          <p:nvPr/>
        </p:nvSpPr>
        <p:spPr>
          <a:xfrm>
            <a:off x="269138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9" name="object 2679"/>
          <p:cNvSpPr/>
          <p:nvPr/>
        </p:nvSpPr>
        <p:spPr>
          <a:xfrm>
            <a:off x="271323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0" name="object 2680"/>
          <p:cNvSpPr/>
          <p:nvPr/>
        </p:nvSpPr>
        <p:spPr>
          <a:xfrm>
            <a:off x="271252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1" name="object 2681"/>
          <p:cNvSpPr/>
          <p:nvPr/>
        </p:nvSpPr>
        <p:spPr>
          <a:xfrm>
            <a:off x="273433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2" name="object 2682"/>
          <p:cNvSpPr/>
          <p:nvPr/>
        </p:nvSpPr>
        <p:spPr>
          <a:xfrm>
            <a:off x="273365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3" name="object 2683"/>
          <p:cNvSpPr/>
          <p:nvPr/>
        </p:nvSpPr>
        <p:spPr>
          <a:xfrm>
            <a:off x="275529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4" name="object 2684"/>
          <p:cNvSpPr/>
          <p:nvPr/>
        </p:nvSpPr>
        <p:spPr>
          <a:xfrm>
            <a:off x="275457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5" name="object 2685"/>
          <p:cNvSpPr/>
          <p:nvPr/>
        </p:nvSpPr>
        <p:spPr>
          <a:xfrm>
            <a:off x="277639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6" name="object 2686"/>
          <p:cNvSpPr/>
          <p:nvPr/>
        </p:nvSpPr>
        <p:spPr>
          <a:xfrm>
            <a:off x="277571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7" name="object 2687"/>
          <p:cNvSpPr/>
          <p:nvPr/>
        </p:nvSpPr>
        <p:spPr>
          <a:xfrm>
            <a:off x="279749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8" name="object 2688"/>
          <p:cNvSpPr/>
          <p:nvPr/>
        </p:nvSpPr>
        <p:spPr>
          <a:xfrm>
            <a:off x="279681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9" name="object 2689"/>
          <p:cNvSpPr/>
          <p:nvPr/>
        </p:nvSpPr>
        <p:spPr>
          <a:xfrm>
            <a:off x="281859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0" name="object 2690"/>
          <p:cNvSpPr/>
          <p:nvPr/>
        </p:nvSpPr>
        <p:spPr>
          <a:xfrm>
            <a:off x="281791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1" name="object 2691"/>
          <p:cNvSpPr/>
          <p:nvPr/>
        </p:nvSpPr>
        <p:spPr>
          <a:xfrm>
            <a:off x="283969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2" name="object 2692"/>
          <p:cNvSpPr/>
          <p:nvPr/>
        </p:nvSpPr>
        <p:spPr>
          <a:xfrm>
            <a:off x="283901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3" name="object 2693"/>
          <p:cNvSpPr/>
          <p:nvPr/>
        </p:nvSpPr>
        <p:spPr>
          <a:xfrm>
            <a:off x="286086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4" name="object 2694"/>
          <p:cNvSpPr/>
          <p:nvPr/>
        </p:nvSpPr>
        <p:spPr>
          <a:xfrm>
            <a:off x="286014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5" name="object 2695"/>
          <p:cNvSpPr/>
          <p:nvPr/>
        </p:nvSpPr>
        <p:spPr>
          <a:xfrm>
            <a:off x="288196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6" name="object 2696"/>
          <p:cNvSpPr/>
          <p:nvPr/>
        </p:nvSpPr>
        <p:spPr>
          <a:xfrm>
            <a:off x="288128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7" name="object 2697"/>
          <p:cNvSpPr/>
          <p:nvPr/>
        </p:nvSpPr>
        <p:spPr>
          <a:xfrm>
            <a:off x="290305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8" name="object 2698"/>
          <p:cNvSpPr/>
          <p:nvPr/>
        </p:nvSpPr>
        <p:spPr>
          <a:xfrm>
            <a:off x="290237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9" name="object 2699"/>
          <p:cNvSpPr/>
          <p:nvPr/>
        </p:nvSpPr>
        <p:spPr>
          <a:xfrm>
            <a:off x="292415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0" name="object 2700"/>
          <p:cNvSpPr/>
          <p:nvPr/>
        </p:nvSpPr>
        <p:spPr>
          <a:xfrm>
            <a:off x="292347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1" name="object 2701"/>
          <p:cNvSpPr/>
          <p:nvPr/>
        </p:nvSpPr>
        <p:spPr>
          <a:xfrm>
            <a:off x="294525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2" name="object 2702"/>
          <p:cNvSpPr/>
          <p:nvPr/>
        </p:nvSpPr>
        <p:spPr>
          <a:xfrm>
            <a:off x="294457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3" name="object 2703"/>
          <p:cNvSpPr/>
          <p:nvPr/>
        </p:nvSpPr>
        <p:spPr>
          <a:xfrm>
            <a:off x="296642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4" name="object 2704"/>
          <p:cNvSpPr/>
          <p:nvPr/>
        </p:nvSpPr>
        <p:spPr>
          <a:xfrm>
            <a:off x="296571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5" name="object 2705"/>
          <p:cNvSpPr/>
          <p:nvPr/>
        </p:nvSpPr>
        <p:spPr>
          <a:xfrm>
            <a:off x="298752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6" name="object 2706"/>
          <p:cNvSpPr/>
          <p:nvPr/>
        </p:nvSpPr>
        <p:spPr>
          <a:xfrm>
            <a:off x="298684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7" name="object 2707"/>
          <p:cNvSpPr/>
          <p:nvPr/>
        </p:nvSpPr>
        <p:spPr>
          <a:xfrm>
            <a:off x="300862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8" name="object 2708"/>
          <p:cNvSpPr/>
          <p:nvPr/>
        </p:nvSpPr>
        <p:spPr>
          <a:xfrm>
            <a:off x="300794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9" name="object 2709"/>
          <p:cNvSpPr/>
          <p:nvPr/>
        </p:nvSpPr>
        <p:spPr>
          <a:xfrm>
            <a:off x="302972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0" name="object 2710"/>
          <p:cNvSpPr/>
          <p:nvPr/>
        </p:nvSpPr>
        <p:spPr>
          <a:xfrm>
            <a:off x="302904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1" name="object 2711"/>
          <p:cNvSpPr/>
          <p:nvPr/>
        </p:nvSpPr>
        <p:spPr>
          <a:xfrm>
            <a:off x="305082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2" name="object 2712"/>
          <p:cNvSpPr/>
          <p:nvPr/>
        </p:nvSpPr>
        <p:spPr>
          <a:xfrm>
            <a:off x="305014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3" name="object 2713"/>
          <p:cNvSpPr/>
          <p:nvPr/>
        </p:nvSpPr>
        <p:spPr>
          <a:xfrm>
            <a:off x="307199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4" name="object 2714"/>
          <p:cNvSpPr/>
          <p:nvPr/>
        </p:nvSpPr>
        <p:spPr>
          <a:xfrm>
            <a:off x="307127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5" name="object 2715"/>
          <p:cNvSpPr/>
          <p:nvPr/>
        </p:nvSpPr>
        <p:spPr>
          <a:xfrm>
            <a:off x="309309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6" name="object 2716"/>
          <p:cNvSpPr/>
          <p:nvPr/>
        </p:nvSpPr>
        <p:spPr>
          <a:xfrm>
            <a:off x="309241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7" name="object 2717"/>
          <p:cNvSpPr/>
          <p:nvPr/>
        </p:nvSpPr>
        <p:spPr>
          <a:xfrm>
            <a:off x="311419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8" name="object 2718"/>
          <p:cNvSpPr/>
          <p:nvPr/>
        </p:nvSpPr>
        <p:spPr>
          <a:xfrm>
            <a:off x="3113513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9" name="object 2719"/>
          <p:cNvSpPr/>
          <p:nvPr/>
        </p:nvSpPr>
        <p:spPr>
          <a:xfrm>
            <a:off x="313529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0" name="object 2720"/>
          <p:cNvSpPr/>
          <p:nvPr/>
        </p:nvSpPr>
        <p:spPr>
          <a:xfrm>
            <a:off x="313461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1" name="object 2721"/>
          <p:cNvSpPr/>
          <p:nvPr/>
        </p:nvSpPr>
        <p:spPr>
          <a:xfrm>
            <a:off x="315639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2" name="object 2722"/>
          <p:cNvSpPr/>
          <p:nvPr/>
        </p:nvSpPr>
        <p:spPr>
          <a:xfrm>
            <a:off x="315571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3" name="object 2723"/>
          <p:cNvSpPr/>
          <p:nvPr/>
        </p:nvSpPr>
        <p:spPr>
          <a:xfrm>
            <a:off x="317756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4" name="object 2724"/>
          <p:cNvSpPr/>
          <p:nvPr/>
        </p:nvSpPr>
        <p:spPr>
          <a:xfrm>
            <a:off x="317684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5" name="object 2725"/>
          <p:cNvSpPr/>
          <p:nvPr/>
        </p:nvSpPr>
        <p:spPr>
          <a:xfrm>
            <a:off x="319866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6" name="object 2726"/>
          <p:cNvSpPr/>
          <p:nvPr/>
        </p:nvSpPr>
        <p:spPr>
          <a:xfrm>
            <a:off x="319798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7" name="object 2727"/>
          <p:cNvSpPr/>
          <p:nvPr/>
        </p:nvSpPr>
        <p:spPr>
          <a:xfrm>
            <a:off x="321961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8" name="object 2728"/>
          <p:cNvSpPr/>
          <p:nvPr/>
        </p:nvSpPr>
        <p:spPr>
          <a:xfrm>
            <a:off x="321890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9" name="object 2729"/>
          <p:cNvSpPr/>
          <p:nvPr/>
        </p:nvSpPr>
        <p:spPr>
          <a:xfrm>
            <a:off x="324071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0" name="object 2730"/>
          <p:cNvSpPr/>
          <p:nvPr/>
        </p:nvSpPr>
        <p:spPr>
          <a:xfrm>
            <a:off x="324003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1" name="object 2731"/>
          <p:cNvSpPr/>
          <p:nvPr/>
        </p:nvSpPr>
        <p:spPr>
          <a:xfrm>
            <a:off x="326181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2" name="object 2732"/>
          <p:cNvSpPr/>
          <p:nvPr/>
        </p:nvSpPr>
        <p:spPr>
          <a:xfrm>
            <a:off x="326113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3" name="object 2733"/>
          <p:cNvSpPr/>
          <p:nvPr/>
        </p:nvSpPr>
        <p:spPr>
          <a:xfrm>
            <a:off x="328291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4" name="object 2734"/>
          <p:cNvSpPr/>
          <p:nvPr/>
        </p:nvSpPr>
        <p:spPr>
          <a:xfrm>
            <a:off x="328223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5" name="object 2735"/>
          <p:cNvSpPr/>
          <p:nvPr/>
        </p:nvSpPr>
        <p:spPr>
          <a:xfrm>
            <a:off x="330401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6" name="object 2736"/>
          <p:cNvSpPr/>
          <p:nvPr/>
        </p:nvSpPr>
        <p:spPr>
          <a:xfrm>
            <a:off x="330333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7" name="object 2737"/>
          <p:cNvSpPr/>
          <p:nvPr/>
        </p:nvSpPr>
        <p:spPr>
          <a:xfrm>
            <a:off x="332518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8" name="object 2738"/>
          <p:cNvSpPr/>
          <p:nvPr/>
        </p:nvSpPr>
        <p:spPr>
          <a:xfrm>
            <a:off x="332446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9" name="object 2739"/>
          <p:cNvSpPr/>
          <p:nvPr/>
        </p:nvSpPr>
        <p:spPr>
          <a:xfrm>
            <a:off x="334628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0" name="object 2740"/>
          <p:cNvSpPr/>
          <p:nvPr/>
        </p:nvSpPr>
        <p:spPr>
          <a:xfrm>
            <a:off x="334560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1" name="object 2741"/>
          <p:cNvSpPr/>
          <p:nvPr/>
        </p:nvSpPr>
        <p:spPr>
          <a:xfrm>
            <a:off x="336738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2" name="object 2742"/>
          <p:cNvSpPr/>
          <p:nvPr/>
        </p:nvSpPr>
        <p:spPr>
          <a:xfrm>
            <a:off x="3366703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3" name="object 2743"/>
          <p:cNvSpPr/>
          <p:nvPr/>
        </p:nvSpPr>
        <p:spPr>
          <a:xfrm>
            <a:off x="338848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4" name="object 2744"/>
          <p:cNvSpPr/>
          <p:nvPr/>
        </p:nvSpPr>
        <p:spPr>
          <a:xfrm>
            <a:off x="338780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5" name="object 2745"/>
          <p:cNvSpPr/>
          <p:nvPr/>
        </p:nvSpPr>
        <p:spPr>
          <a:xfrm>
            <a:off x="340958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6" name="object 2746"/>
          <p:cNvSpPr/>
          <p:nvPr/>
        </p:nvSpPr>
        <p:spPr>
          <a:xfrm>
            <a:off x="340890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7" name="object 2747"/>
          <p:cNvSpPr/>
          <p:nvPr/>
        </p:nvSpPr>
        <p:spPr>
          <a:xfrm>
            <a:off x="343075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8" name="object 2748"/>
          <p:cNvSpPr/>
          <p:nvPr/>
        </p:nvSpPr>
        <p:spPr>
          <a:xfrm>
            <a:off x="343003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9" name="object 2749"/>
          <p:cNvSpPr/>
          <p:nvPr/>
        </p:nvSpPr>
        <p:spPr>
          <a:xfrm>
            <a:off x="345185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0" name="object 2750"/>
          <p:cNvSpPr/>
          <p:nvPr/>
        </p:nvSpPr>
        <p:spPr>
          <a:xfrm>
            <a:off x="345117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1" name="object 2751"/>
          <p:cNvSpPr/>
          <p:nvPr/>
        </p:nvSpPr>
        <p:spPr>
          <a:xfrm>
            <a:off x="347295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2" name="object 2752"/>
          <p:cNvSpPr/>
          <p:nvPr/>
        </p:nvSpPr>
        <p:spPr>
          <a:xfrm>
            <a:off x="347227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3" name="object 2753"/>
          <p:cNvSpPr/>
          <p:nvPr/>
        </p:nvSpPr>
        <p:spPr>
          <a:xfrm>
            <a:off x="349405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4" name="object 2754"/>
          <p:cNvSpPr/>
          <p:nvPr/>
        </p:nvSpPr>
        <p:spPr>
          <a:xfrm>
            <a:off x="349336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5" name="object 2755"/>
          <p:cNvSpPr/>
          <p:nvPr/>
        </p:nvSpPr>
        <p:spPr>
          <a:xfrm>
            <a:off x="351514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6" name="object 2756"/>
          <p:cNvSpPr/>
          <p:nvPr/>
        </p:nvSpPr>
        <p:spPr>
          <a:xfrm>
            <a:off x="351446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7" name="object 2757"/>
          <p:cNvSpPr/>
          <p:nvPr/>
        </p:nvSpPr>
        <p:spPr>
          <a:xfrm>
            <a:off x="353632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8" name="object 2758"/>
          <p:cNvSpPr/>
          <p:nvPr/>
        </p:nvSpPr>
        <p:spPr>
          <a:xfrm>
            <a:off x="3535603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9" name="object 2759"/>
          <p:cNvSpPr/>
          <p:nvPr/>
        </p:nvSpPr>
        <p:spPr>
          <a:xfrm>
            <a:off x="355741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0" name="object 2760"/>
          <p:cNvSpPr/>
          <p:nvPr/>
        </p:nvSpPr>
        <p:spPr>
          <a:xfrm>
            <a:off x="355673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1" name="object 2761"/>
          <p:cNvSpPr/>
          <p:nvPr/>
        </p:nvSpPr>
        <p:spPr>
          <a:xfrm>
            <a:off x="357851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2" name="object 2762"/>
          <p:cNvSpPr/>
          <p:nvPr/>
        </p:nvSpPr>
        <p:spPr>
          <a:xfrm>
            <a:off x="357783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3" name="object 2763"/>
          <p:cNvSpPr/>
          <p:nvPr/>
        </p:nvSpPr>
        <p:spPr>
          <a:xfrm>
            <a:off x="359961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4" name="object 2764"/>
          <p:cNvSpPr/>
          <p:nvPr/>
        </p:nvSpPr>
        <p:spPr>
          <a:xfrm>
            <a:off x="359893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5" name="object 2765"/>
          <p:cNvSpPr/>
          <p:nvPr/>
        </p:nvSpPr>
        <p:spPr>
          <a:xfrm>
            <a:off x="362071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6" name="object 2766"/>
          <p:cNvSpPr/>
          <p:nvPr/>
        </p:nvSpPr>
        <p:spPr>
          <a:xfrm>
            <a:off x="362003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7" name="object 2767"/>
          <p:cNvSpPr/>
          <p:nvPr/>
        </p:nvSpPr>
        <p:spPr>
          <a:xfrm>
            <a:off x="364188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8" name="object 2768"/>
          <p:cNvSpPr/>
          <p:nvPr/>
        </p:nvSpPr>
        <p:spPr>
          <a:xfrm>
            <a:off x="364117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9" name="object 2769"/>
          <p:cNvSpPr/>
          <p:nvPr/>
        </p:nvSpPr>
        <p:spPr>
          <a:xfrm>
            <a:off x="366277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0" name="object 2770"/>
          <p:cNvSpPr/>
          <p:nvPr/>
        </p:nvSpPr>
        <p:spPr>
          <a:xfrm>
            <a:off x="366209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1" name="object 2771"/>
          <p:cNvSpPr/>
          <p:nvPr/>
        </p:nvSpPr>
        <p:spPr>
          <a:xfrm>
            <a:off x="368394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2" name="object 2772"/>
          <p:cNvSpPr/>
          <p:nvPr/>
        </p:nvSpPr>
        <p:spPr>
          <a:xfrm>
            <a:off x="368322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3" name="object 2773"/>
          <p:cNvSpPr/>
          <p:nvPr/>
        </p:nvSpPr>
        <p:spPr>
          <a:xfrm>
            <a:off x="370504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4" name="object 2774"/>
          <p:cNvSpPr/>
          <p:nvPr/>
        </p:nvSpPr>
        <p:spPr>
          <a:xfrm>
            <a:off x="370436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5" name="object 2775"/>
          <p:cNvSpPr/>
          <p:nvPr/>
        </p:nvSpPr>
        <p:spPr>
          <a:xfrm>
            <a:off x="372614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6" name="object 2776"/>
          <p:cNvSpPr/>
          <p:nvPr/>
        </p:nvSpPr>
        <p:spPr>
          <a:xfrm>
            <a:off x="372546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7" name="object 2777"/>
          <p:cNvSpPr/>
          <p:nvPr/>
        </p:nvSpPr>
        <p:spPr>
          <a:xfrm>
            <a:off x="374723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8" name="object 2778"/>
          <p:cNvSpPr/>
          <p:nvPr/>
        </p:nvSpPr>
        <p:spPr>
          <a:xfrm>
            <a:off x="374655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9" name="object 2779"/>
          <p:cNvSpPr/>
          <p:nvPr/>
        </p:nvSpPr>
        <p:spPr>
          <a:xfrm>
            <a:off x="376833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0" name="object 2780"/>
          <p:cNvSpPr/>
          <p:nvPr/>
        </p:nvSpPr>
        <p:spPr>
          <a:xfrm>
            <a:off x="376765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1" name="object 2781"/>
          <p:cNvSpPr/>
          <p:nvPr/>
        </p:nvSpPr>
        <p:spPr>
          <a:xfrm>
            <a:off x="378950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2" name="object 2782"/>
          <p:cNvSpPr/>
          <p:nvPr/>
        </p:nvSpPr>
        <p:spPr>
          <a:xfrm>
            <a:off x="3788793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3" name="object 2783"/>
          <p:cNvSpPr/>
          <p:nvPr/>
        </p:nvSpPr>
        <p:spPr>
          <a:xfrm>
            <a:off x="381060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4" name="object 2784"/>
          <p:cNvSpPr/>
          <p:nvPr/>
        </p:nvSpPr>
        <p:spPr>
          <a:xfrm>
            <a:off x="380992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5" name="object 2785"/>
          <p:cNvSpPr/>
          <p:nvPr/>
        </p:nvSpPr>
        <p:spPr>
          <a:xfrm>
            <a:off x="383170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6" name="object 2786"/>
          <p:cNvSpPr/>
          <p:nvPr/>
        </p:nvSpPr>
        <p:spPr>
          <a:xfrm>
            <a:off x="383102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7" name="object 2787"/>
          <p:cNvSpPr/>
          <p:nvPr/>
        </p:nvSpPr>
        <p:spPr>
          <a:xfrm>
            <a:off x="385280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8" name="object 2788"/>
          <p:cNvSpPr/>
          <p:nvPr/>
        </p:nvSpPr>
        <p:spPr>
          <a:xfrm>
            <a:off x="385212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9" name="object 2789"/>
          <p:cNvSpPr/>
          <p:nvPr/>
        </p:nvSpPr>
        <p:spPr>
          <a:xfrm>
            <a:off x="387390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0" name="object 2790"/>
          <p:cNvSpPr/>
          <p:nvPr/>
        </p:nvSpPr>
        <p:spPr>
          <a:xfrm>
            <a:off x="387322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1" name="object 2791"/>
          <p:cNvSpPr/>
          <p:nvPr/>
        </p:nvSpPr>
        <p:spPr>
          <a:xfrm>
            <a:off x="389507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2" name="object 2792"/>
          <p:cNvSpPr/>
          <p:nvPr/>
        </p:nvSpPr>
        <p:spPr>
          <a:xfrm>
            <a:off x="389436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3" name="object 2793"/>
          <p:cNvSpPr/>
          <p:nvPr/>
        </p:nvSpPr>
        <p:spPr>
          <a:xfrm>
            <a:off x="391617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4" name="object 2794"/>
          <p:cNvSpPr/>
          <p:nvPr/>
        </p:nvSpPr>
        <p:spPr>
          <a:xfrm>
            <a:off x="391549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5" name="object 2795"/>
          <p:cNvSpPr/>
          <p:nvPr/>
        </p:nvSpPr>
        <p:spPr>
          <a:xfrm>
            <a:off x="393727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6" name="object 2796"/>
          <p:cNvSpPr/>
          <p:nvPr/>
        </p:nvSpPr>
        <p:spPr>
          <a:xfrm>
            <a:off x="393659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7" name="object 2797"/>
          <p:cNvSpPr/>
          <p:nvPr/>
        </p:nvSpPr>
        <p:spPr>
          <a:xfrm>
            <a:off x="395837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8" name="object 2798"/>
          <p:cNvSpPr/>
          <p:nvPr/>
        </p:nvSpPr>
        <p:spPr>
          <a:xfrm>
            <a:off x="3957693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9" name="object 2799"/>
          <p:cNvSpPr/>
          <p:nvPr/>
        </p:nvSpPr>
        <p:spPr>
          <a:xfrm>
            <a:off x="397947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0" name="object 2800"/>
          <p:cNvSpPr/>
          <p:nvPr/>
        </p:nvSpPr>
        <p:spPr>
          <a:xfrm>
            <a:off x="397879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1" name="object 2801"/>
          <p:cNvSpPr/>
          <p:nvPr/>
        </p:nvSpPr>
        <p:spPr>
          <a:xfrm>
            <a:off x="400064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2" name="object 2802"/>
          <p:cNvSpPr/>
          <p:nvPr/>
        </p:nvSpPr>
        <p:spPr>
          <a:xfrm>
            <a:off x="399992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3" name="object 2803"/>
          <p:cNvSpPr/>
          <p:nvPr/>
        </p:nvSpPr>
        <p:spPr>
          <a:xfrm>
            <a:off x="402174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4" name="object 2804"/>
          <p:cNvSpPr/>
          <p:nvPr/>
        </p:nvSpPr>
        <p:spPr>
          <a:xfrm>
            <a:off x="402106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5" name="object 2805"/>
          <p:cNvSpPr/>
          <p:nvPr/>
        </p:nvSpPr>
        <p:spPr>
          <a:xfrm>
            <a:off x="404284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6" name="object 2806"/>
          <p:cNvSpPr/>
          <p:nvPr/>
        </p:nvSpPr>
        <p:spPr>
          <a:xfrm>
            <a:off x="404216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7" name="object 2807"/>
          <p:cNvSpPr/>
          <p:nvPr/>
        </p:nvSpPr>
        <p:spPr>
          <a:xfrm>
            <a:off x="406394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8" name="object 2808"/>
          <p:cNvSpPr/>
          <p:nvPr/>
        </p:nvSpPr>
        <p:spPr>
          <a:xfrm>
            <a:off x="406326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9" name="object 2809"/>
          <p:cNvSpPr/>
          <p:nvPr/>
        </p:nvSpPr>
        <p:spPr>
          <a:xfrm>
            <a:off x="408504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0" name="object 2810"/>
          <p:cNvSpPr/>
          <p:nvPr/>
        </p:nvSpPr>
        <p:spPr>
          <a:xfrm>
            <a:off x="408436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1" name="object 2811"/>
          <p:cNvSpPr/>
          <p:nvPr/>
        </p:nvSpPr>
        <p:spPr>
          <a:xfrm>
            <a:off x="410621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2" name="object 2812"/>
          <p:cNvSpPr/>
          <p:nvPr/>
        </p:nvSpPr>
        <p:spPr>
          <a:xfrm>
            <a:off x="410549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3" name="object 2813"/>
          <p:cNvSpPr/>
          <p:nvPr/>
        </p:nvSpPr>
        <p:spPr>
          <a:xfrm>
            <a:off x="412709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4" name="object 2814"/>
          <p:cNvSpPr/>
          <p:nvPr/>
        </p:nvSpPr>
        <p:spPr>
          <a:xfrm>
            <a:off x="412641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5" name="object 2815"/>
          <p:cNvSpPr/>
          <p:nvPr/>
        </p:nvSpPr>
        <p:spPr>
          <a:xfrm>
            <a:off x="4148266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6" name="object 2816"/>
          <p:cNvSpPr/>
          <p:nvPr/>
        </p:nvSpPr>
        <p:spPr>
          <a:xfrm>
            <a:off x="414755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7" name="object 2817"/>
          <p:cNvSpPr/>
          <p:nvPr/>
        </p:nvSpPr>
        <p:spPr>
          <a:xfrm>
            <a:off x="4169365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8" name="object 2818"/>
          <p:cNvSpPr/>
          <p:nvPr/>
        </p:nvSpPr>
        <p:spPr>
          <a:xfrm>
            <a:off x="4168685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9" name="object 2819"/>
          <p:cNvSpPr/>
          <p:nvPr/>
        </p:nvSpPr>
        <p:spPr>
          <a:xfrm>
            <a:off x="4190464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0" name="object 2820"/>
          <p:cNvSpPr/>
          <p:nvPr/>
        </p:nvSpPr>
        <p:spPr>
          <a:xfrm>
            <a:off x="418978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1" name="object 2821"/>
          <p:cNvSpPr/>
          <p:nvPr/>
        </p:nvSpPr>
        <p:spPr>
          <a:xfrm>
            <a:off x="421156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2" name="object 2822"/>
          <p:cNvSpPr/>
          <p:nvPr/>
        </p:nvSpPr>
        <p:spPr>
          <a:xfrm>
            <a:off x="4210883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3" name="object 2823"/>
          <p:cNvSpPr/>
          <p:nvPr/>
        </p:nvSpPr>
        <p:spPr>
          <a:xfrm>
            <a:off x="423266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4" name="object 2824"/>
          <p:cNvSpPr/>
          <p:nvPr/>
        </p:nvSpPr>
        <p:spPr>
          <a:xfrm>
            <a:off x="423198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5" name="object 2825"/>
          <p:cNvSpPr/>
          <p:nvPr/>
        </p:nvSpPr>
        <p:spPr>
          <a:xfrm>
            <a:off x="4253833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6" name="object 2826"/>
          <p:cNvSpPr/>
          <p:nvPr/>
        </p:nvSpPr>
        <p:spPr>
          <a:xfrm>
            <a:off x="425311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7" name="object 2827"/>
          <p:cNvSpPr/>
          <p:nvPr/>
        </p:nvSpPr>
        <p:spPr>
          <a:xfrm>
            <a:off x="4274932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8" name="object 2828"/>
          <p:cNvSpPr/>
          <p:nvPr/>
        </p:nvSpPr>
        <p:spPr>
          <a:xfrm>
            <a:off x="4274252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9" name="object 2829"/>
          <p:cNvSpPr/>
          <p:nvPr/>
        </p:nvSpPr>
        <p:spPr>
          <a:xfrm>
            <a:off x="429603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0" name="object 2830"/>
          <p:cNvSpPr/>
          <p:nvPr/>
        </p:nvSpPr>
        <p:spPr>
          <a:xfrm>
            <a:off x="429535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1" name="object 2831"/>
          <p:cNvSpPr/>
          <p:nvPr/>
        </p:nvSpPr>
        <p:spPr>
          <a:xfrm>
            <a:off x="4317131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2" name="object 2832"/>
          <p:cNvSpPr/>
          <p:nvPr/>
        </p:nvSpPr>
        <p:spPr>
          <a:xfrm>
            <a:off x="4316450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3" name="object 2833"/>
          <p:cNvSpPr/>
          <p:nvPr/>
        </p:nvSpPr>
        <p:spPr>
          <a:xfrm>
            <a:off x="433823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4" name="object 2834"/>
          <p:cNvSpPr/>
          <p:nvPr/>
        </p:nvSpPr>
        <p:spPr>
          <a:xfrm>
            <a:off x="433754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5" name="object 2835"/>
          <p:cNvSpPr/>
          <p:nvPr/>
        </p:nvSpPr>
        <p:spPr>
          <a:xfrm>
            <a:off x="435940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6" name="object 2836"/>
          <p:cNvSpPr/>
          <p:nvPr/>
        </p:nvSpPr>
        <p:spPr>
          <a:xfrm>
            <a:off x="4358684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7" name="object 2837"/>
          <p:cNvSpPr/>
          <p:nvPr/>
        </p:nvSpPr>
        <p:spPr>
          <a:xfrm>
            <a:off x="4380500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8" name="object 2838"/>
          <p:cNvSpPr/>
          <p:nvPr/>
        </p:nvSpPr>
        <p:spPr>
          <a:xfrm>
            <a:off x="4379819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9" name="object 2839"/>
          <p:cNvSpPr/>
          <p:nvPr/>
        </p:nvSpPr>
        <p:spPr>
          <a:xfrm>
            <a:off x="4401599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0" name="object 2840"/>
          <p:cNvSpPr/>
          <p:nvPr/>
        </p:nvSpPr>
        <p:spPr>
          <a:xfrm>
            <a:off x="4400918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1" name="object 2841"/>
          <p:cNvSpPr/>
          <p:nvPr/>
        </p:nvSpPr>
        <p:spPr>
          <a:xfrm>
            <a:off x="442269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2" name="object 2842"/>
          <p:cNvSpPr/>
          <p:nvPr/>
        </p:nvSpPr>
        <p:spPr>
          <a:xfrm>
            <a:off x="4422017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3" name="object 2843"/>
          <p:cNvSpPr/>
          <p:nvPr/>
        </p:nvSpPr>
        <p:spPr>
          <a:xfrm>
            <a:off x="444379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4" name="object 2844"/>
          <p:cNvSpPr/>
          <p:nvPr/>
        </p:nvSpPr>
        <p:spPr>
          <a:xfrm>
            <a:off x="444311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5" name="object 2845"/>
          <p:cNvSpPr/>
          <p:nvPr/>
        </p:nvSpPr>
        <p:spPr>
          <a:xfrm>
            <a:off x="4464968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6" name="object 2846"/>
          <p:cNvSpPr/>
          <p:nvPr/>
        </p:nvSpPr>
        <p:spPr>
          <a:xfrm>
            <a:off x="4464251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7" name="object 2847"/>
          <p:cNvSpPr/>
          <p:nvPr/>
        </p:nvSpPr>
        <p:spPr>
          <a:xfrm>
            <a:off x="4486067" y="22695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8" name="object 2848"/>
          <p:cNvSpPr/>
          <p:nvPr/>
        </p:nvSpPr>
        <p:spPr>
          <a:xfrm>
            <a:off x="4485386" y="226663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9" name="object 2849"/>
          <p:cNvSpPr/>
          <p:nvPr/>
        </p:nvSpPr>
        <p:spPr>
          <a:xfrm>
            <a:off x="193218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0" name="object 2850"/>
          <p:cNvSpPr/>
          <p:nvPr/>
        </p:nvSpPr>
        <p:spPr>
          <a:xfrm>
            <a:off x="195329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1" name="object 2851"/>
          <p:cNvSpPr/>
          <p:nvPr/>
        </p:nvSpPr>
        <p:spPr>
          <a:xfrm>
            <a:off x="195261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2" name="object 2852"/>
          <p:cNvSpPr/>
          <p:nvPr/>
        </p:nvSpPr>
        <p:spPr>
          <a:xfrm>
            <a:off x="197441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3" name="object 2853"/>
          <p:cNvSpPr/>
          <p:nvPr/>
        </p:nvSpPr>
        <p:spPr>
          <a:xfrm>
            <a:off x="199552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4" name="object 2854"/>
          <p:cNvSpPr/>
          <p:nvPr/>
        </p:nvSpPr>
        <p:spPr>
          <a:xfrm>
            <a:off x="201663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5" name="object 2855"/>
          <p:cNvSpPr/>
          <p:nvPr/>
        </p:nvSpPr>
        <p:spPr>
          <a:xfrm>
            <a:off x="203775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6" name="object 2856"/>
          <p:cNvSpPr/>
          <p:nvPr/>
        </p:nvSpPr>
        <p:spPr>
          <a:xfrm>
            <a:off x="205886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7" name="object 2857"/>
          <p:cNvSpPr/>
          <p:nvPr/>
        </p:nvSpPr>
        <p:spPr>
          <a:xfrm>
            <a:off x="207997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8" name="object 2858"/>
          <p:cNvSpPr/>
          <p:nvPr/>
        </p:nvSpPr>
        <p:spPr>
          <a:xfrm>
            <a:off x="210109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9" name="object 2859"/>
          <p:cNvSpPr/>
          <p:nvPr/>
        </p:nvSpPr>
        <p:spPr>
          <a:xfrm>
            <a:off x="212220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0" name="object 2860"/>
          <p:cNvSpPr/>
          <p:nvPr/>
        </p:nvSpPr>
        <p:spPr>
          <a:xfrm>
            <a:off x="214331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1" name="object 2861"/>
          <p:cNvSpPr/>
          <p:nvPr/>
        </p:nvSpPr>
        <p:spPr>
          <a:xfrm>
            <a:off x="216443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2" name="object 2862"/>
          <p:cNvSpPr/>
          <p:nvPr/>
        </p:nvSpPr>
        <p:spPr>
          <a:xfrm>
            <a:off x="218554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3" name="object 2863"/>
          <p:cNvSpPr/>
          <p:nvPr/>
        </p:nvSpPr>
        <p:spPr>
          <a:xfrm>
            <a:off x="220665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4" name="object 2864"/>
          <p:cNvSpPr/>
          <p:nvPr/>
        </p:nvSpPr>
        <p:spPr>
          <a:xfrm>
            <a:off x="222777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5" name="object 2865"/>
          <p:cNvSpPr/>
          <p:nvPr/>
        </p:nvSpPr>
        <p:spPr>
          <a:xfrm>
            <a:off x="224888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6" name="object 2866"/>
          <p:cNvSpPr/>
          <p:nvPr/>
        </p:nvSpPr>
        <p:spPr>
          <a:xfrm>
            <a:off x="226999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7" name="object 2867"/>
          <p:cNvSpPr/>
          <p:nvPr/>
        </p:nvSpPr>
        <p:spPr>
          <a:xfrm>
            <a:off x="229097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8" name="object 2868"/>
          <p:cNvSpPr/>
          <p:nvPr/>
        </p:nvSpPr>
        <p:spPr>
          <a:xfrm>
            <a:off x="231206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9" name="object 2869"/>
          <p:cNvSpPr/>
          <p:nvPr/>
        </p:nvSpPr>
        <p:spPr>
          <a:xfrm>
            <a:off x="233316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0" name="object 2870"/>
          <p:cNvSpPr/>
          <p:nvPr/>
        </p:nvSpPr>
        <p:spPr>
          <a:xfrm>
            <a:off x="235426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1" name="object 2871"/>
          <p:cNvSpPr/>
          <p:nvPr/>
        </p:nvSpPr>
        <p:spPr>
          <a:xfrm>
            <a:off x="237536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2" name="object 2872"/>
          <p:cNvSpPr/>
          <p:nvPr/>
        </p:nvSpPr>
        <p:spPr>
          <a:xfrm>
            <a:off x="239653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3" name="object 2873"/>
          <p:cNvSpPr/>
          <p:nvPr/>
        </p:nvSpPr>
        <p:spPr>
          <a:xfrm>
            <a:off x="241763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4" name="object 2874"/>
          <p:cNvSpPr/>
          <p:nvPr/>
        </p:nvSpPr>
        <p:spPr>
          <a:xfrm>
            <a:off x="243873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5" name="object 2875"/>
          <p:cNvSpPr/>
          <p:nvPr/>
        </p:nvSpPr>
        <p:spPr>
          <a:xfrm>
            <a:off x="245983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6" name="object 2876"/>
          <p:cNvSpPr/>
          <p:nvPr/>
        </p:nvSpPr>
        <p:spPr>
          <a:xfrm>
            <a:off x="248093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7" name="object 2877"/>
          <p:cNvSpPr/>
          <p:nvPr/>
        </p:nvSpPr>
        <p:spPr>
          <a:xfrm>
            <a:off x="250210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8" name="object 2878"/>
          <p:cNvSpPr/>
          <p:nvPr/>
        </p:nvSpPr>
        <p:spPr>
          <a:xfrm>
            <a:off x="252320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9" name="object 2879"/>
          <p:cNvSpPr/>
          <p:nvPr/>
        </p:nvSpPr>
        <p:spPr>
          <a:xfrm>
            <a:off x="254430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0" name="object 2880"/>
          <p:cNvSpPr/>
          <p:nvPr/>
        </p:nvSpPr>
        <p:spPr>
          <a:xfrm>
            <a:off x="256540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1" name="object 2881"/>
          <p:cNvSpPr/>
          <p:nvPr/>
        </p:nvSpPr>
        <p:spPr>
          <a:xfrm>
            <a:off x="256472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2" name="object 2882"/>
          <p:cNvSpPr/>
          <p:nvPr/>
        </p:nvSpPr>
        <p:spPr>
          <a:xfrm>
            <a:off x="258650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3" name="object 2883"/>
          <p:cNvSpPr/>
          <p:nvPr/>
        </p:nvSpPr>
        <p:spPr>
          <a:xfrm>
            <a:off x="258582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4" name="object 2884"/>
          <p:cNvSpPr/>
          <p:nvPr/>
        </p:nvSpPr>
        <p:spPr>
          <a:xfrm>
            <a:off x="260767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5" name="object 2885"/>
          <p:cNvSpPr/>
          <p:nvPr/>
        </p:nvSpPr>
        <p:spPr>
          <a:xfrm>
            <a:off x="260695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6" name="object 2886"/>
          <p:cNvSpPr/>
          <p:nvPr/>
        </p:nvSpPr>
        <p:spPr>
          <a:xfrm>
            <a:off x="262877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7" name="object 2887"/>
          <p:cNvSpPr/>
          <p:nvPr/>
        </p:nvSpPr>
        <p:spPr>
          <a:xfrm>
            <a:off x="262809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8" name="object 2888"/>
          <p:cNvSpPr/>
          <p:nvPr/>
        </p:nvSpPr>
        <p:spPr>
          <a:xfrm>
            <a:off x="264987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9" name="object 2889"/>
          <p:cNvSpPr/>
          <p:nvPr/>
        </p:nvSpPr>
        <p:spPr>
          <a:xfrm>
            <a:off x="264918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0" name="object 2890"/>
          <p:cNvSpPr/>
          <p:nvPr/>
        </p:nvSpPr>
        <p:spPr>
          <a:xfrm>
            <a:off x="267096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1" name="object 2891"/>
          <p:cNvSpPr/>
          <p:nvPr/>
        </p:nvSpPr>
        <p:spPr>
          <a:xfrm>
            <a:off x="267028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2" name="object 2892"/>
          <p:cNvSpPr/>
          <p:nvPr/>
        </p:nvSpPr>
        <p:spPr>
          <a:xfrm>
            <a:off x="269206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3" name="object 2893"/>
          <p:cNvSpPr/>
          <p:nvPr/>
        </p:nvSpPr>
        <p:spPr>
          <a:xfrm>
            <a:off x="269138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4" name="object 2894"/>
          <p:cNvSpPr/>
          <p:nvPr/>
        </p:nvSpPr>
        <p:spPr>
          <a:xfrm>
            <a:off x="271323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5" name="object 2895"/>
          <p:cNvSpPr/>
          <p:nvPr/>
        </p:nvSpPr>
        <p:spPr>
          <a:xfrm>
            <a:off x="271252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6" name="object 2896"/>
          <p:cNvSpPr/>
          <p:nvPr/>
        </p:nvSpPr>
        <p:spPr>
          <a:xfrm>
            <a:off x="273433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7" name="object 2897"/>
          <p:cNvSpPr/>
          <p:nvPr/>
        </p:nvSpPr>
        <p:spPr>
          <a:xfrm>
            <a:off x="273365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8" name="object 2898"/>
          <p:cNvSpPr/>
          <p:nvPr/>
        </p:nvSpPr>
        <p:spPr>
          <a:xfrm>
            <a:off x="275529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9" name="object 2899"/>
          <p:cNvSpPr/>
          <p:nvPr/>
        </p:nvSpPr>
        <p:spPr>
          <a:xfrm>
            <a:off x="275457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0" name="object 2900"/>
          <p:cNvSpPr/>
          <p:nvPr/>
        </p:nvSpPr>
        <p:spPr>
          <a:xfrm>
            <a:off x="277639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1" name="object 2901"/>
          <p:cNvSpPr/>
          <p:nvPr/>
        </p:nvSpPr>
        <p:spPr>
          <a:xfrm>
            <a:off x="277571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2" name="object 2902"/>
          <p:cNvSpPr/>
          <p:nvPr/>
        </p:nvSpPr>
        <p:spPr>
          <a:xfrm>
            <a:off x="279749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3" name="object 2903"/>
          <p:cNvSpPr/>
          <p:nvPr/>
        </p:nvSpPr>
        <p:spPr>
          <a:xfrm>
            <a:off x="279681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4" name="object 2904"/>
          <p:cNvSpPr/>
          <p:nvPr/>
        </p:nvSpPr>
        <p:spPr>
          <a:xfrm>
            <a:off x="281859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5" name="object 2905"/>
          <p:cNvSpPr/>
          <p:nvPr/>
        </p:nvSpPr>
        <p:spPr>
          <a:xfrm>
            <a:off x="281791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6" name="object 2906"/>
          <p:cNvSpPr/>
          <p:nvPr/>
        </p:nvSpPr>
        <p:spPr>
          <a:xfrm>
            <a:off x="283969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7" name="object 2907"/>
          <p:cNvSpPr/>
          <p:nvPr/>
        </p:nvSpPr>
        <p:spPr>
          <a:xfrm>
            <a:off x="283901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8" name="object 2908"/>
          <p:cNvSpPr/>
          <p:nvPr/>
        </p:nvSpPr>
        <p:spPr>
          <a:xfrm>
            <a:off x="286086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9" name="object 2909"/>
          <p:cNvSpPr/>
          <p:nvPr/>
        </p:nvSpPr>
        <p:spPr>
          <a:xfrm>
            <a:off x="286014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0" name="object 2910"/>
          <p:cNvSpPr/>
          <p:nvPr/>
        </p:nvSpPr>
        <p:spPr>
          <a:xfrm>
            <a:off x="288196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1" name="object 2911"/>
          <p:cNvSpPr/>
          <p:nvPr/>
        </p:nvSpPr>
        <p:spPr>
          <a:xfrm>
            <a:off x="288128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2" name="object 2912"/>
          <p:cNvSpPr/>
          <p:nvPr/>
        </p:nvSpPr>
        <p:spPr>
          <a:xfrm>
            <a:off x="290305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3" name="object 2913"/>
          <p:cNvSpPr/>
          <p:nvPr/>
        </p:nvSpPr>
        <p:spPr>
          <a:xfrm>
            <a:off x="290237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4" name="object 2914"/>
          <p:cNvSpPr/>
          <p:nvPr/>
        </p:nvSpPr>
        <p:spPr>
          <a:xfrm>
            <a:off x="292415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5" name="object 2915"/>
          <p:cNvSpPr/>
          <p:nvPr/>
        </p:nvSpPr>
        <p:spPr>
          <a:xfrm>
            <a:off x="292347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6" name="object 2916"/>
          <p:cNvSpPr/>
          <p:nvPr/>
        </p:nvSpPr>
        <p:spPr>
          <a:xfrm>
            <a:off x="294525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7" name="object 2917"/>
          <p:cNvSpPr/>
          <p:nvPr/>
        </p:nvSpPr>
        <p:spPr>
          <a:xfrm>
            <a:off x="294457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8" name="object 2918"/>
          <p:cNvSpPr/>
          <p:nvPr/>
        </p:nvSpPr>
        <p:spPr>
          <a:xfrm>
            <a:off x="296642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9" name="object 2919"/>
          <p:cNvSpPr/>
          <p:nvPr/>
        </p:nvSpPr>
        <p:spPr>
          <a:xfrm>
            <a:off x="296571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0" name="object 2920"/>
          <p:cNvSpPr/>
          <p:nvPr/>
        </p:nvSpPr>
        <p:spPr>
          <a:xfrm>
            <a:off x="298752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1" name="object 2921"/>
          <p:cNvSpPr/>
          <p:nvPr/>
        </p:nvSpPr>
        <p:spPr>
          <a:xfrm>
            <a:off x="298684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2" name="object 2922"/>
          <p:cNvSpPr/>
          <p:nvPr/>
        </p:nvSpPr>
        <p:spPr>
          <a:xfrm>
            <a:off x="300862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3" name="object 2923"/>
          <p:cNvSpPr/>
          <p:nvPr/>
        </p:nvSpPr>
        <p:spPr>
          <a:xfrm>
            <a:off x="300794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4" name="object 2924"/>
          <p:cNvSpPr/>
          <p:nvPr/>
        </p:nvSpPr>
        <p:spPr>
          <a:xfrm>
            <a:off x="302972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5" name="object 2925"/>
          <p:cNvSpPr/>
          <p:nvPr/>
        </p:nvSpPr>
        <p:spPr>
          <a:xfrm>
            <a:off x="302904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6" name="object 2926"/>
          <p:cNvSpPr/>
          <p:nvPr/>
        </p:nvSpPr>
        <p:spPr>
          <a:xfrm>
            <a:off x="305082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7" name="object 2927"/>
          <p:cNvSpPr/>
          <p:nvPr/>
        </p:nvSpPr>
        <p:spPr>
          <a:xfrm>
            <a:off x="305014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8" name="object 2928"/>
          <p:cNvSpPr/>
          <p:nvPr/>
        </p:nvSpPr>
        <p:spPr>
          <a:xfrm>
            <a:off x="307199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9" name="object 2929"/>
          <p:cNvSpPr/>
          <p:nvPr/>
        </p:nvSpPr>
        <p:spPr>
          <a:xfrm>
            <a:off x="307127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0" name="object 2930"/>
          <p:cNvSpPr/>
          <p:nvPr/>
        </p:nvSpPr>
        <p:spPr>
          <a:xfrm>
            <a:off x="309309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1" name="object 2931"/>
          <p:cNvSpPr/>
          <p:nvPr/>
        </p:nvSpPr>
        <p:spPr>
          <a:xfrm>
            <a:off x="309241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2" name="object 2932"/>
          <p:cNvSpPr/>
          <p:nvPr/>
        </p:nvSpPr>
        <p:spPr>
          <a:xfrm>
            <a:off x="311419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3" name="object 2933"/>
          <p:cNvSpPr/>
          <p:nvPr/>
        </p:nvSpPr>
        <p:spPr>
          <a:xfrm>
            <a:off x="3113513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4" name="object 2934"/>
          <p:cNvSpPr/>
          <p:nvPr/>
        </p:nvSpPr>
        <p:spPr>
          <a:xfrm>
            <a:off x="313529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5" name="object 2935"/>
          <p:cNvSpPr/>
          <p:nvPr/>
        </p:nvSpPr>
        <p:spPr>
          <a:xfrm>
            <a:off x="313461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6" name="object 2936"/>
          <p:cNvSpPr/>
          <p:nvPr/>
        </p:nvSpPr>
        <p:spPr>
          <a:xfrm>
            <a:off x="315639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7" name="object 2937"/>
          <p:cNvSpPr/>
          <p:nvPr/>
        </p:nvSpPr>
        <p:spPr>
          <a:xfrm>
            <a:off x="315571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8" name="object 2938"/>
          <p:cNvSpPr/>
          <p:nvPr/>
        </p:nvSpPr>
        <p:spPr>
          <a:xfrm>
            <a:off x="317756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9" name="object 2939"/>
          <p:cNvSpPr/>
          <p:nvPr/>
        </p:nvSpPr>
        <p:spPr>
          <a:xfrm>
            <a:off x="317684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0" name="object 2940"/>
          <p:cNvSpPr/>
          <p:nvPr/>
        </p:nvSpPr>
        <p:spPr>
          <a:xfrm>
            <a:off x="319866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1" name="object 2941"/>
          <p:cNvSpPr/>
          <p:nvPr/>
        </p:nvSpPr>
        <p:spPr>
          <a:xfrm>
            <a:off x="319798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2" name="object 2942"/>
          <p:cNvSpPr/>
          <p:nvPr/>
        </p:nvSpPr>
        <p:spPr>
          <a:xfrm>
            <a:off x="321961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3" name="object 2943"/>
          <p:cNvSpPr/>
          <p:nvPr/>
        </p:nvSpPr>
        <p:spPr>
          <a:xfrm>
            <a:off x="321890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4" name="object 2944"/>
          <p:cNvSpPr/>
          <p:nvPr/>
        </p:nvSpPr>
        <p:spPr>
          <a:xfrm>
            <a:off x="324071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5" name="object 2945"/>
          <p:cNvSpPr/>
          <p:nvPr/>
        </p:nvSpPr>
        <p:spPr>
          <a:xfrm>
            <a:off x="324003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6" name="object 2946"/>
          <p:cNvSpPr/>
          <p:nvPr/>
        </p:nvSpPr>
        <p:spPr>
          <a:xfrm>
            <a:off x="326181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7" name="object 2947"/>
          <p:cNvSpPr/>
          <p:nvPr/>
        </p:nvSpPr>
        <p:spPr>
          <a:xfrm>
            <a:off x="326113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8" name="object 2948"/>
          <p:cNvSpPr/>
          <p:nvPr/>
        </p:nvSpPr>
        <p:spPr>
          <a:xfrm>
            <a:off x="328291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9" name="object 2949"/>
          <p:cNvSpPr/>
          <p:nvPr/>
        </p:nvSpPr>
        <p:spPr>
          <a:xfrm>
            <a:off x="328223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0" name="object 2950"/>
          <p:cNvSpPr/>
          <p:nvPr/>
        </p:nvSpPr>
        <p:spPr>
          <a:xfrm>
            <a:off x="330401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1" name="object 2951"/>
          <p:cNvSpPr/>
          <p:nvPr/>
        </p:nvSpPr>
        <p:spPr>
          <a:xfrm>
            <a:off x="330333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2" name="object 2952"/>
          <p:cNvSpPr/>
          <p:nvPr/>
        </p:nvSpPr>
        <p:spPr>
          <a:xfrm>
            <a:off x="332518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3" name="object 2953"/>
          <p:cNvSpPr/>
          <p:nvPr/>
        </p:nvSpPr>
        <p:spPr>
          <a:xfrm>
            <a:off x="332446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4" name="object 2954"/>
          <p:cNvSpPr/>
          <p:nvPr/>
        </p:nvSpPr>
        <p:spPr>
          <a:xfrm>
            <a:off x="334628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5" name="object 2955"/>
          <p:cNvSpPr/>
          <p:nvPr/>
        </p:nvSpPr>
        <p:spPr>
          <a:xfrm>
            <a:off x="334560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6" name="object 2956"/>
          <p:cNvSpPr/>
          <p:nvPr/>
        </p:nvSpPr>
        <p:spPr>
          <a:xfrm>
            <a:off x="336738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7" name="object 2957"/>
          <p:cNvSpPr/>
          <p:nvPr/>
        </p:nvSpPr>
        <p:spPr>
          <a:xfrm>
            <a:off x="3366703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8" name="object 2958"/>
          <p:cNvSpPr/>
          <p:nvPr/>
        </p:nvSpPr>
        <p:spPr>
          <a:xfrm>
            <a:off x="338848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9" name="object 2959"/>
          <p:cNvSpPr/>
          <p:nvPr/>
        </p:nvSpPr>
        <p:spPr>
          <a:xfrm>
            <a:off x="338780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0" name="object 2960"/>
          <p:cNvSpPr/>
          <p:nvPr/>
        </p:nvSpPr>
        <p:spPr>
          <a:xfrm>
            <a:off x="340958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1" name="object 2961"/>
          <p:cNvSpPr/>
          <p:nvPr/>
        </p:nvSpPr>
        <p:spPr>
          <a:xfrm>
            <a:off x="340890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2" name="object 2962"/>
          <p:cNvSpPr/>
          <p:nvPr/>
        </p:nvSpPr>
        <p:spPr>
          <a:xfrm>
            <a:off x="343075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3" name="object 2963"/>
          <p:cNvSpPr/>
          <p:nvPr/>
        </p:nvSpPr>
        <p:spPr>
          <a:xfrm>
            <a:off x="343003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4" name="object 2964"/>
          <p:cNvSpPr/>
          <p:nvPr/>
        </p:nvSpPr>
        <p:spPr>
          <a:xfrm>
            <a:off x="345185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5" name="object 2965"/>
          <p:cNvSpPr/>
          <p:nvPr/>
        </p:nvSpPr>
        <p:spPr>
          <a:xfrm>
            <a:off x="345117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6" name="object 2966"/>
          <p:cNvSpPr/>
          <p:nvPr/>
        </p:nvSpPr>
        <p:spPr>
          <a:xfrm>
            <a:off x="347295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7" name="object 2967"/>
          <p:cNvSpPr/>
          <p:nvPr/>
        </p:nvSpPr>
        <p:spPr>
          <a:xfrm>
            <a:off x="347227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8" name="object 2968"/>
          <p:cNvSpPr/>
          <p:nvPr/>
        </p:nvSpPr>
        <p:spPr>
          <a:xfrm>
            <a:off x="349405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9" name="object 2969"/>
          <p:cNvSpPr/>
          <p:nvPr/>
        </p:nvSpPr>
        <p:spPr>
          <a:xfrm>
            <a:off x="349336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0" name="object 2970"/>
          <p:cNvSpPr/>
          <p:nvPr/>
        </p:nvSpPr>
        <p:spPr>
          <a:xfrm>
            <a:off x="351514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1" name="object 2971"/>
          <p:cNvSpPr/>
          <p:nvPr/>
        </p:nvSpPr>
        <p:spPr>
          <a:xfrm>
            <a:off x="351446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2" name="object 2972"/>
          <p:cNvSpPr/>
          <p:nvPr/>
        </p:nvSpPr>
        <p:spPr>
          <a:xfrm>
            <a:off x="353632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3" name="object 2973"/>
          <p:cNvSpPr/>
          <p:nvPr/>
        </p:nvSpPr>
        <p:spPr>
          <a:xfrm>
            <a:off x="3535603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4" name="object 2974"/>
          <p:cNvSpPr/>
          <p:nvPr/>
        </p:nvSpPr>
        <p:spPr>
          <a:xfrm>
            <a:off x="355741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5" name="object 2975"/>
          <p:cNvSpPr/>
          <p:nvPr/>
        </p:nvSpPr>
        <p:spPr>
          <a:xfrm>
            <a:off x="355673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6" name="object 2976"/>
          <p:cNvSpPr/>
          <p:nvPr/>
        </p:nvSpPr>
        <p:spPr>
          <a:xfrm>
            <a:off x="357851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7" name="object 2977"/>
          <p:cNvSpPr/>
          <p:nvPr/>
        </p:nvSpPr>
        <p:spPr>
          <a:xfrm>
            <a:off x="357783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8" name="object 2978"/>
          <p:cNvSpPr/>
          <p:nvPr/>
        </p:nvSpPr>
        <p:spPr>
          <a:xfrm>
            <a:off x="359961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9" name="object 2979"/>
          <p:cNvSpPr/>
          <p:nvPr/>
        </p:nvSpPr>
        <p:spPr>
          <a:xfrm>
            <a:off x="359893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0" name="object 2980"/>
          <p:cNvSpPr/>
          <p:nvPr/>
        </p:nvSpPr>
        <p:spPr>
          <a:xfrm>
            <a:off x="362071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1" name="object 2981"/>
          <p:cNvSpPr/>
          <p:nvPr/>
        </p:nvSpPr>
        <p:spPr>
          <a:xfrm>
            <a:off x="362003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2" name="object 2982"/>
          <p:cNvSpPr/>
          <p:nvPr/>
        </p:nvSpPr>
        <p:spPr>
          <a:xfrm>
            <a:off x="364188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3" name="object 2983"/>
          <p:cNvSpPr/>
          <p:nvPr/>
        </p:nvSpPr>
        <p:spPr>
          <a:xfrm>
            <a:off x="364117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4" name="object 2984"/>
          <p:cNvSpPr/>
          <p:nvPr/>
        </p:nvSpPr>
        <p:spPr>
          <a:xfrm>
            <a:off x="366277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5" name="object 2985"/>
          <p:cNvSpPr/>
          <p:nvPr/>
        </p:nvSpPr>
        <p:spPr>
          <a:xfrm>
            <a:off x="366209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6" name="object 2986"/>
          <p:cNvSpPr/>
          <p:nvPr/>
        </p:nvSpPr>
        <p:spPr>
          <a:xfrm>
            <a:off x="368394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7" name="object 2987"/>
          <p:cNvSpPr/>
          <p:nvPr/>
        </p:nvSpPr>
        <p:spPr>
          <a:xfrm>
            <a:off x="368322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8" name="object 2988"/>
          <p:cNvSpPr/>
          <p:nvPr/>
        </p:nvSpPr>
        <p:spPr>
          <a:xfrm>
            <a:off x="370504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9" name="object 2989"/>
          <p:cNvSpPr/>
          <p:nvPr/>
        </p:nvSpPr>
        <p:spPr>
          <a:xfrm>
            <a:off x="370436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0" name="object 2990"/>
          <p:cNvSpPr/>
          <p:nvPr/>
        </p:nvSpPr>
        <p:spPr>
          <a:xfrm>
            <a:off x="372614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1" name="object 2991"/>
          <p:cNvSpPr/>
          <p:nvPr/>
        </p:nvSpPr>
        <p:spPr>
          <a:xfrm>
            <a:off x="372546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2" name="object 2992"/>
          <p:cNvSpPr/>
          <p:nvPr/>
        </p:nvSpPr>
        <p:spPr>
          <a:xfrm>
            <a:off x="374723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3" name="object 2993"/>
          <p:cNvSpPr/>
          <p:nvPr/>
        </p:nvSpPr>
        <p:spPr>
          <a:xfrm>
            <a:off x="374655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4" name="object 2994"/>
          <p:cNvSpPr/>
          <p:nvPr/>
        </p:nvSpPr>
        <p:spPr>
          <a:xfrm>
            <a:off x="376833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5" name="object 2995"/>
          <p:cNvSpPr/>
          <p:nvPr/>
        </p:nvSpPr>
        <p:spPr>
          <a:xfrm>
            <a:off x="376765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6" name="object 2996"/>
          <p:cNvSpPr/>
          <p:nvPr/>
        </p:nvSpPr>
        <p:spPr>
          <a:xfrm>
            <a:off x="378950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7" name="object 2997"/>
          <p:cNvSpPr/>
          <p:nvPr/>
        </p:nvSpPr>
        <p:spPr>
          <a:xfrm>
            <a:off x="3788793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8" name="object 2998"/>
          <p:cNvSpPr/>
          <p:nvPr/>
        </p:nvSpPr>
        <p:spPr>
          <a:xfrm>
            <a:off x="381060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9" name="object 2999"/>
          <p:cNvSpPr/>
          <p:nvPr/>
        </p:nvSpPr>
        <p:spPr>
          <a:xfrm>
            <a:off x="380992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0" name="object 3000"/>
          <p:cNvSpPr/>
          <p:nvPr/>
        </p:nvSpPr>
        <p:spPr>
          <a:xfrm>
            <a:off x="383170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1" name="object 3001"/>
          <p:cNvSpPr/>
          <p:nvPr/>
        </p:nvSpPr>
        <p:spPr>
          <a:xfrm>
            <a:off x="383102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2" name="object 3002"/>
          <p:cNvSpPr/>
          <p:nvPr/>
        </p:nvSpPr>
        <p:spPr>
          <a:xfrm>
            <a:off x="385280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3" name="object 3003"/>
          <p:cNvSpPr/>
          <p:nvPr/>
        </p:nvSpPr>
        <p:spPr>
          <a:xfrm>
            <a:off x="385212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4" name="object 3004"/>
          <p:cNvSpPr/>
          <p:nvPr/>
        </p:nvSpPr>
        <p:spPr>
          <a:xfrm>
            <a:off x="387390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5" name="object 3005"/>
          <p:cNvSpPr/>
          <p:nvPr/>
        </p:nvSpPr>
        <p:spPr>
          <a:xfrm>
            <a:off x="387322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6" name="object 3006"/>
          <p:cNvSpPr/>
          <p:nvPr/>
        </p:nvSpPr>
        <p:spPr>
          <a:xfrm>
            <a:off x="389507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7" name="object 3007"/>
          <p:cNvSpPr/>
          <p:nvPr/>
        </p:nvSpPr>
        <p:spPr>
          <a:xfrm>
            <a:off x="389436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8" name="object 3008"/>
          <p:cNvSpPr/>
          <p:nvPr/>
        </p:nvSpPr>
        <p:spPr>
          <a:xfrm>
            <a:off x="391617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9" name="object 3009"/>
          <p:cNvSpPr/>
          <p:nvPr/>
        </p:nvSpPr>
        <p:spPr>
          <a:xfrm>
            <a:off x="391549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0" name="object 3010"/>
          <p:cNvSpPr/>
          <p:nvPr/>
        </p:nvSpPr>
        <p:spPr>
          <a:xfrm>
            <a:off x="393727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1" name="object 3011"/>
          <p:cNvSpPr/>
          <p:nvPr/>
        </p:nvSpPr>
        <p:spPr>
          <a:xfrm>
            <a:off x="393659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2" name="object 3012"/>
          <p:cNvSpPr/>
          <p:nvPr/>
        </p:nvSpPr>
        <p:spPr>
          <a:xfrm>
            <a:off x="395837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3" name="object 3013"/>
          <p:cNvSpPr/>
          <p:nvPr/>
        </p:nvSpPr>
        <p:spPr>
          <a:xfrm>
            <a:off x="3957693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4" name="object 3014"/>
          <p:cNvSpPr/>
          <p:nvPr/>
        </p:nvSpPr>
        <p:spPr>
          <a:xfrm>
            <a:off x="397947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5" name="object 3015"/>
          <p:cNvSpPr/>
          <p:nvPr/>
        </p:nvSpPr>
        <p:spPr>
          <a:xfrm>
            <a:off x="397879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6" name="object 3016"/>
          <p:cNvSpPr/>
          <p:nvPr/>
        </p:nvSpPr>
        <p:spPr>
          <a:xfrm>
            <a:off x="400064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7" name="object 3017"/>
          <p:cNvSpPr/>
          <p:nvPr/>
        </p:nvSpPr>
        <p:spPr>
          <a:xfrm>
            <a:off x="399992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8" name="object 3018"/>
          <p:cNvSpPr/>
          <p:nvPr/>
        </p:nvSpPr>
        <p:spPr>
          <a:xfrm>
            <a:off x="402174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9" name="object 3019"/>
          <p:cNvSpPr/>
          <p:nvPr/>
        </p:nvSpPr>
        <p:spPr>
          <a:xfrm>
            <a:off x="402106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0" name="object 3020"/>
          <p:cNvSpPr/>
          <p:nvPr/>
        </p:nvSpPr>
        <p:spPr>
          <a:xfrm>
            <a:off x="404284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1" name="object 3021"/>
          <p:cNvSpPr/>
          <p:nvPr/>
        </p:nvSpPr>
        <p:spPr>
          <a:xfrm>
            <a:off x="404216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2" name="object 3022"/>
          <p:cNvSpPr/>
          <p:nvPr/>
        </p:nvSpPr>
        <p:spPr>
          <a:xfrm>
            <a:off x="406394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3" name="object 3023"/>
          <p:cNvSpPr/>
          <p:nvPr/>
        </p:nvSpPr>
        <p:spPr>
          <a:xfrm>
            <a:off x="406326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4" name="object 3024"/>
          <p:cNvSpPr/>
          <p:nvPr/>
        </p:nvSpPr>
        <p:spPr>
          <a:xfrm>
            <a:off x="408504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5" name="object 3025"/>
          <p:cNvSpPr/>
          <p:nvPr/>
        </p:nvSpPr>
        <p:spPr>
          <a:xfrm>
            <a:off x="408436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6" name="object 3026"/>
          <p:cNvSpPr/>
          <p:nvPr/>
        </p:nvSpPr>
        <p:spPr>
          <a:xfrm>
            <a:off x="410621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7" name="object 3027"/>
          <p:cNvSpPr/>
          <p:nvPr/>
        </p:nvSpPr>
        <p:spPr>
          <a:xfrm>
            <a:off x="410549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8" name="object 3028"/>
          <p:cNvSpPr/>
          <p:nvPr/>
        </p:nvSpPr>
        <p:spPr>
          <a:xfrm>
            <a:off x="412709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9" name="object 3029"/>
          <p:cNvSpPr/>
          <p:nvPr/>
        </p:nvSpPr>
        <p:spPr>
          <a:xfrm>
            <a:off x="412641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0" name="object 3030"/>
          <p:cNvSpPr/>
          <p:nvPr/>
        </p:nvSpPr>
        <p:spPr>
          <a:xfrm>
            <a:off x="4148266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1" name="object 3031"/>
          <p:cNvSpPr/>
          <p:nvPr/>
        </p:nvSpPr>
        <p:spPr>
          <a:xfrm>
            <a:off x="414755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2" name="object 3032"/>
          <p:cNvSpPr/>
          <p:nvPr/>
        </p:nvSpPr>
        <p:spPr>
          <a:xfrm>
            <a:off x="4169365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3" name="object 3033"/>
          <p:cNvSpPr/>
          <p:nvPr/>
        </p:nvSpPr>
        <p:spPr>
          <a:xfrm>
            <a:off x="4168685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4" name="object 3034"/>
          <p:cNvSpPr/>
          <p:nvPr/>
        </p:nvSpPr>
        <p:spPr>
          <a:xfrm>
            <a:off x="4190464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5" name="object 3035"/>
          <p:cNvSpPr/>
          <p:nvPr/>
        </p:nvSpPr>
        <p:spPr>
          <a:xfrm>
            <a:off x="418978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6" name="object 3036"/>
          <p:cNvSpPr/>
          <p:nvPr/>
        </p:nvSpPr>
        <p:spPr>
          <a:xfrm>
            <a:off x="421156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7" name="object 3037"/>
          <p:cNvSpPr/>
          <p:nvPr/>
        </p:nvSpPr>
        <p:spPr>
          <a:xfrm>
            <a:off x="4210883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8" name="object 3038"/>
          <p:cNvSpPr/>
          <p:nvPr/>
        </p:nvSpPr>
        <p:spPr>
          <a:xfrm>
            <a:off x="423266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9" name="object 3039"/>
          <p:cNvSpPr/>
          <p:nvPr/>
        </p:nvSpPr>
        <p:spPr>
          <a:xfrm>
            <a:off x="423198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0" name="object 3040"/>
          <p:cNvSpPr/>
          <p:nvPr/>
        </p:nvSpPr>
        <p:spPr>
          <a:xfrm>
            <a:off x="4253833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1" name="object 3041"/>
          <p:cNvSpPr/>
          <p:nvPr/>
        </p:nvSpPr>
        <p:spPr>
          <a:xfrm>
            <a:off x="425311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2" name="object 3042"/>
          <p:cNvSpPr/>
          <p:nvPr/>
        </p:nvSpPr>
        <p:spPr>
          <a:xfrm>
            <a:off x="4274932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3" name="object 3043"/>
          <p:cNvSpPr/>
          <p:nvPr/>
        </p:nvSpPr>
        <p:spPr>
          <a:xfrm>
            <a:off x="4274252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4" name="object 3044"/>
          <p:cNvSpPr/>
          <p:nvPr/>
        </p:nvSpPr>
        <p:spPr>
          <a:xfrm>
            <a:off x="429603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5" name="object 3045"/>
          <p:cNvSpPr/>
          <p:nvPr/>
        </p:nvSpPr>
        <p:spPr>
          <a:xfrm>
            <a:off x="429535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6" name="object 3046"/>
          <p:cNvSpPr/>
          <p:nvPr/>
        </p:nvSpPr>
        <p:spPr>
          <a:xfrm>
            <a:off x="4317131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7" name="object 3047"/>
          <p:cNvSpPr/>
          <p:nvPr/>
        </p:nvSpPr>
        <p:spPr>
          <a:xfrm>
            <a:off x="4316450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8" name="object 3048"/>
          <p:cNvSpPr/>
          <p:nvPr/>
        </p:nvSpPr>
        <p:spPr>
          <a:xfrm>
            <a:off x="433823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9" name="object 3049"/>
          <p:cNvSpPr/>
          <p:nvPr/>
        </p:nvSpPr>
        <p:spPr>
          <a:xfrm>
            <a:off x="433754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0" name="object 3050"/>
          <p:cNvSpPr/>
          <p:nvPr/>
        </p:nvSpPr>
        <p:spPr>
          <a:xfrm>
            <a:off x="435940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1" name="object 3051"/>
          <p:cNvSpPr/>
          <p:nvPr/>
        </p:nvSpPr>
        <p:spPr>
          <a:xfrm>
            <a:off x="4358684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2" name="object 3052"/>
          <p:cNvSpPr/>
          <p:nvPr/>
        </p:nvSpPr>
        <p:spPr>
          <a:xfrm>
            <a:off x="4380500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3" name="object 3053"/>
          <p:cNvSpPr/>
          <p:nvPr/>
        </p:nvSpPr>
        <p:spPr>
          <a:xfrm>
            <a:off x="4379819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4" name="object 3054"/>
          <p:cNvSpPr/>
          <p:nvPr/>
        </p:nvSpPr>
        <p:spPr>
          <a:xfrm>
            <a:off x="4401599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5" name="object 3055"/>
          <p:cNvSpPr/>
          <p:nvPr/>
        </p:nvSpPr>
        <p:spPr>
          <a:xfrm>
            <a:off x="4400918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6" name="object 3056"/>
          <p:cNvSpPr/>
          <p:nvPr/>
        </p:nvSpPr>
        <p:spPr>
          <a:xfrm>
            <a:off x="442269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7" name="object 3057"/>
          <p:cNvSpPr/>
          <p:nvPr/>
        </p:nvSpPr>
        <p:spPr>
          <a:xfrm>
            <a:off x="4422017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8" name="object 3058"/>
          <p:cNvSpPr/>
          <p:nvPr/>
        </p:nvSpPr>
        <p:spPr>
          <a:xfrm>
            <a:off x="444379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9" name="object 3059"/>
          <p:cNvSpPr/>
          <p:nvPr/>
        </p:nvSpPr>
        <p:spPr>
          <a:xfrm>
            <a:off x="444311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0" name="object 3060"/>
          <p:cNvSpPr/>
          <p:nvPr/>
        </p:nvSpPr>
        <p:spPr>
          <a:xfrm>
            <a:off x="4464968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1" name="object 3061"/>
          <p:cNvSpPr/>
          <p:nvPr/>
        </p:nvSpPr>
        <p:spPr>
          <a:xfrm>
            <a:off x="4464251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2" name="object 3062"/>
          <p:cNvSpPr/>
          <p:nvPr/>
        </p:nvSpPr>
        <p:spPr>
          <a:xfrm>
            <a:off x="4486067" y="20798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3" name="object 3063"/>
          <p:cNvSpPr/>
          <p:nvPr/>
        </p:nvSpPr>
        <p:spPr>
          <a:xfrm>
            <a:off x="4485386" y="207695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4" name="object 3064"/>
          <p:cNvSpPr txBox="1"/>
          <p:nvPr/>
        </p:nvSpPr>
        <p:spPr>
          <a:xfrm>
            <a:off x="1573660" y="2571350"/>
            <a:ext cx="100027" cy="1099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sz="650" dirty="0">
                <a:latin typeface="Arial"/>
                <a:cs typeface="Arial"/>
              </a:rPr>
              <a:t>Concentration in Colon (n</a:t>
            </a:r>
            <a:r>
              <a:rPr sz="650" spc="-5" dirty="0">
                <a:latin typeface="Arial"/>
                <a:cs typeface="Arial"/>
              </a:rPr>
              <a:t>g</a:t>
            </a:r>
            <a:r>
              <a:rPr sz="650" dirty="0">
                <a:latin typeface="Arial"/>
                <a:cs typeface="Arial"/>
              </a:rPr>
              <a:t>/</a:t>
            </a:r>
            <a:r>
              <a:rPr sz="650" spc="-5" dirty="0">
                <a:latin typeface="Arial"/>
                <a:cs typeface="Arial"/>
              </a:rPr>
              <a:t>g</a:t>
            </a:r>
            <a:r>
              <a:rPr sz="650" dirty="0">
                <a:latin typeface="Arial"/>
                <a:cs typeface="Arial"/>
              </a:rPr>
              <a:t>)</a:t>
            </a:r>
            <a:endParaRPr sz="650">
              <a:latin typeface="Arial"/>
              <a:cs typeface="Arial"/>
            </a:endParaRPr>
          </a:p>
        </p:txBody>
      </p:sp>
      <p:sp>
        <p:nvSpPr>
          <p:cNvPr id="3065" name="object 3065"/>
          <p:cNvSpPr/>
          <p:nvPr/>
        </p:nvSpPr>
        <p:spPr>
          <a:xfrm>
            <a:off x="1931754" y="41629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6" name="object 3066"/>
          <p:cNvSpPr/>
          <p:nvPr/>
        </p:nvSpPr>
        <p:spPr>
          <a:xfrm>
            <a:off x="1931754" y="397327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7" name="object 3067"/>
          <p:cNvSpPr/>
          <p:nvPr/>
        </p:nvSpPr>
        <p:spPr>
          <a:xfrm>
            <a:off x="1931754" y="378426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8" name="object 3068"/>
          <p:cNvSpPr/>
          <p:nvPr/>
        </p:nvSpPr>
        <p:spPr>
          <a:xfrm>
            <a:off x="1931754" y="359458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9" name="object 3069"/>
          <p:cNvSpPr/>
          <p:nvPr/>
        </p:nvSpPr>
        <p:spPr>
          <a:xfrm>
            <a:off x="1931754" y="3404907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0" name="object 3070"/>
          <p:cNvSpPr/>
          <p:nvPr/>
        </p:nvSpPr>
        <p:spPr>
          <a:xfrm>
            <a:off x="1931754" y="3216392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1" name="object 3071"/>
          <p:cNvSpPr/>
          <p:nvPr/>
        </p:nvSpPr>
        <p:spPr>
          <a:xfrm>
            <a:off x="1931754" y="302671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2" name="object 3072"/>
          <p:cNvSpPr/>
          <p:nvPr/>
        </p:nvSpPr>
        <p:spPr>
          <a:xfrm>
            <a:off x="1931754" y="283751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3" name="object 3073"/>
          <p:cNvSpPr/>
          <p:nvPr/>
        </p:nvSpPr>
        <p:spPr>
          <a:xfrm>
            <a:off x="1931754" y="26479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4" name="object 3074"/>
          <p:cNvSpPr/>
          <p:nvPr/>
        </p:nvSpPr>
        <p:spPr>
          <a:xfrm>
            <a:off x="1931754" y="245829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5" name="object 3075"/>
          <p:cNvSpPr/>
          <p:nvPr/>
        </p:nvSpPr>
        <p:spPr>
          <a:xfrm>
            <a:off x="1931754" y="2269097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6" name="object 3076"/>
          <p:cNvSpPr/>
          <p:nvPr/>
        </p:nvSpPr>
        <p:spPr>
          <a:xfrm>
            <a:off x="1931754" y="207941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33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7" name="object 3077"/>
          <p:cNvSpPr txBox="1"/>
          <p:nvPr/>
        </p:nvSpPr>
        <p:spPr>
          <a:xfrm>
            <a:off x="1843356" y="4307231"/>
            <a:ext cx="65405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78" name="object 3078"/>
          <p:cNvSpPr txBox="1"/>
          <p:nvPr/>
        </p:nvSpPr>
        <p:spPr>
          <a:xfrm>
            <a:off x="1764222" y="4117553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100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79" name="object 3079"/>
          <p:cNvSpPr txBox="1"/>
          <p:nvPr/>
        </p:nvSpPr>
        <p:spPr>
          <a:xfrm>
            <a:off x="1764222" y="3927875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200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0" name="object 3080"/>
          <p:cNvSpPr txBox="1"/>
          <p:nvPr/>
        </p:nvSpPr>
        <p:spPr>
          <a:xfrm>
            <a:off x="2507498" y="4117553"/>
            <a:ext cx="952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81915" algn="l"/>
              </a:tabLst>
            </a:pPr>
            <a:r>
              <a:rPr sz="500" u="sng" spc="15" dirty="0">
                <a:latin typeface="Arial"/>
                <a:cs typeface="Arial"/>
              </a:rPr>
              <a:t> 	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1" name="object 3081"/>
          <p:cNvSpPr txBox="1"/>
          <p:nvPr/>
        </p:nvSpPr>
        <p:spPr>
          <a:xfrm>
            <a:off x="1764222" y="3738854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300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2" name="object 3082"/>
          <p:cNvSpPr txBox="1"/>
          <p:nvPr/>
        </p:nvSpPr>
        <p:spPr>
          <a:xfrm>
            <a:off x="1764222" y="3549176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400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3" name="object 3083"/>
          <p:cNvSpPr txBox="1"/>
          <p:nvPr/>
        </p:nvSpPr>
        <p:spPr>
          <a:xfrm>
            <a:off x="1764222" y="3359498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500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4" name="object 3084"/>
          <p:cNvSpPr txBox="1"/>
          <p:nvPr/>
        </p:nvSpPr>
        <p:spPr>
          <a:xfrm>
            <a:off x="1764222" y="3170983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600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5" name="object 3085"/>
          <p:cNvSpPr txBox="1"/>
          <p:nvPr/>
        </p:nvSpPr>
        <p:spPr>
          <a:xfrm>
            <a:off x="1764222" y="2981305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700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6" name="object 3086"/>
          <p:cNvSpPr txBox="1"/>
          <p:nvPr/>
        </p:nvSpPr>
        <p:spPr>
          <a:xfrm>
            <a:off x="1764222" y="2792106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800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7" name="object 3087"/>
          <p:cNvSpPr txBox="1"/>
          <p:nvPr/>
        </p:nvSpPr>
        <p:spPr>
          <a:xfrm>
            <a:off x="1764222" y="2602565"/>
            <a:ext cx="14478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900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8" name="object 3088"/>
          <p:cNvSpPr txBox="1"/>
          <p:nvPr/>
        </p:nvSpPr>
        <p:spPr>
          <a:xfrm>
            <a:off x="1724570" y="2412887"/>
            <a:ext cx="184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1000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89" name="object 3089"/>
          <p:cNvSpPr txBox="1"/>
          <p:nvPr/>
        </p:nvSpPr>
        <p:spPr>
          <a:xfrm>
            <a:off x="1724570" y="2223757"/>
            <a:ext cx="184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1100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90" name="object 3090"/>
          <p:cNvSpPr txBox="1"/>
          <p:nvPr/>
        </p:nvSpPr>
        <p:spPr>
          <a:xfrm>
            <a:off x="1724570" y="2034079"/>
            <a:ext cx="184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1200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91" name="object 3091"/>
          <p:cNvSpPr txBox="1"/>
          <p:nvPr/>
        </p:nvSpPr>
        <p:spPr>
          <a:xfrm>
            <a:off x="1724570" y="1844537"/>
            <a:ext cx="184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1300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92" name="object 3092"/>
          <p:cNvSpPr/>
          <p:nvPr/>
        </p:nvSpPr>
        <p:spPr>
          <a:xfrm>
            <a:off x="4505162" y="1889948"/>
            <a:ext cx="0" cy="2463165"/>
          </a:xfrm>
          <a:custGeom>
            <a:avLst/>
            <a:gdLst/>
            <a:ahLst/>
            <a:cxnLst/>
            <a:rect l="l" t="t" r="r" b="b"/>
            <a:pathLst>
              <a:path h="2463165">
                <a:moveTo>
                  <a:pt x="0" y="2462679"/>
                </a:moveTo>
                <a:lnTo>
                  <a:pt x="0" y="0"/>
                </a:lnTo>
              </a:path>
            </a:pathLst>
          </a:custGeom>
          <a:ln w="5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3" name="object 3093"/>
          <p:cNvSpPr/>
          <p:nvPr/>
        </p:nvSpPr>
        <p:spPr>
          <a:xfrm>
            <a:off x="4479414" y="416294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4" name="object 3094"/>
          <p:cNvSpPr/>
          <p:nvPr/>
        </p:nvSpPr>
        <p:spPr>
          <a:xfrm>
            <a:off x="4479414" y="397327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5" name="object 3095"/>
          <p:cNvSpPr/>
          <p:nvPr/>
        </p:nvSpPr>
        <p:spPr>
          <a:xfrm>
            <a:off x="4479414" y="378426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6" name="object 3096"/>
          <p:cNvSpPr/>
          <p:nvPr/>
        </p:nvSpPr>
        <p:spPr>
          <a:xfrm>
            <a:off x="4479414" y="359458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7" name="object 3097"/>
          <p:cNvSpPr/>
          <p:nvPr/>
        </p:nvSpPr>
        <p:spPr>
          <a:xfrm>
            <a:off x="4479414" y="3404907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8" name="object 3098"/>
          <p:cNvSpPr/>
          <p:nvPr/>
        </p:nvSpPr>
        <p:spPr>
          <a:xfrm>
            <a:off x="4479414" y="3216392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9" name="object 3099"/>
          <p:cNvSpPr/>
          <p:nvPr/>
        </p:nvSpPr>
        <p:spPr>
          <a:xfrm>
            <a:off x="4479414" y="302671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0" name="object 3100"/>
          <p:cNvSpPr/>
          <p:nvPr/>
        </p:nvSpPr>
        <p:spPr>
          <a:xfrm>
            <a:off x="4479414" y="283751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1" name="object 3101"/>
          <p:cNvSpPr/>
          <p:nvPr/>
        </p:nvSpPr>
        <p:spPr>
          <a:xfrm>
            <a:off x="4479414" y="26479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2" name="object 3102"/>
          <p:cNvSpPr/>
          <p:nvPr/>
        </p:nvSpPr>
        <p:spPr>
          <a:xfrm>
            <a:off x="4479414" y="245829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3" name="object 3103"/>
          <p:cNvSpPr/>
          <p:nvPr/>
        </p:nvSpPr>
        <p:spPr>
          <a:xfrm>
            <a:off x="4479414" y="2269097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4" name="object 3104"/>
          <p:cNvSpPr/>
          <p:nvPr/>
        </p:nvSpPr>
        <p:spPr>
          <a:xfrm>
            <a:off x="1953382" y="1910611"/>
            <a:ext cx="624840" cy="642620"/>
          </a:xfrm>
          <a:custGeom>
            <a:avLst/>
            <a:gdLst/>
            <a:ahLst/>
            <a:cxnLst/>
            <a:rect l="l" t="t" r="r" b="b"/>
            <a:pathLst>
              <a:path w="624840" h="642619">
                <a:moveTo>
                  <a:pt x="624462" y="0"/>
                </a:moveTo>
                <a:lnTo>
                  <a:pt x="0" y="0"/>
                </a:lnTo>
                <a:lnTo>
                  <a:pt x="0" y="642318"/>
                </a:lnTo>
                <a:lnTo>
                  <a:pt x="624462" y="642318"/>
                </a:lnTo>
                <a:lnTo>
                  <a:pt x="6244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5" name="object 3105"/>
          <p:cNvSpPr/>
          <p:nvPr/>
        </p:nvSpPr>
        <p:spPr>
          <a:xfrm>
            <a:off x="4479414" y="207941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47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6" name="object 3106"/>
          <p:cNvSpPr/>
          <p:nvPr/>
        </p:nvSpPr>
        <p:spPr>
          <a:xfrm>
            <a:off x="1953382" y="1910611"/>
            <a:ext cx="624840" cy="642620"/>
          </a:xfrm>
          <a:custGeom>
            <a:avLst/>
            <a:gdLst/>
            <a:ahLst/>
            <a:cxnLst/>
            <a:rect l="l" t="t" r="r" b="b"/>
            <a:pathLst>
              <a:path w="624840" h="642619">
                <a:moveTo>
                  <a:pt x="0" y="0"/>
                </a:moveTo>
                <a:lnTo>
                  <a:pt x="0" y="642318"/>
                </a:lnTo>
                <a:lnTo>
                  <a:pt x="624462" y="642318"/>
                </a:lnTo>
                <a:lnTo>
                  <a:pt x="624462" y="0"/>
                </a:lnTo>
                <a:lnTo>
                  <a:pt x="0" y="0"/>
                </a:lnTo>
                <a:close/>
              </a:path>
            </a:pathLst>
          </a:custGeom>
          <a:ln w="3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7" name="object 3107"/>
          <p:cNvSpPr/>
          <p:nvPr/>
        </p:nvSpPr>
        <p:spPr>
          <a:xfrm>
            <a:off x="2004879" y="1993886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8" name="object 3108"/>
          <p:cNvSpPr/>
          <p:nvPr/>
        </p:nvSpPr>
        <p:spPr>
          <a:xfrm>
            <a:off x="2004879" y="1969253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9" name="object 3109"/>
          <p:cNvSpPr/>
          <p:nvPr/>
        </p:nvSpPr>
        <p:spPr>
          <a:xfrm>
            <a:off x="2004879" y="2061779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37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0" name="object 3110"/>
          <p:cNvSpPr/>
          <p:nvPr/>
        </p:nvSpPr>
        <p:spPr>
          <a:xfrm>
            <a:off x="2004879" y="203722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102"/>
                </a:moveTo>
                <a:lnTo>
                  <a:pt x="144704" y="49102"/>
                </a:lnTo>
                <a:lnTo>
                  <a:pt x="144704" y="0"/>
                </a:lnTo>
                <a:lnTo>
                  <a:pt x="0" y="0"/>
                </a:lnTo>
                <a:lnTo>
                  <a:pt x="0" y="49102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1" name="object 3111"/>
          <p:cNvSpPr/>
          <p:nvPr/>
        </p:nvSpPr>
        <p:spPr>
          <a:xfrm>
            <a:off x="2004879" y="203726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061"/>
                </a:lnTo>
                <a:lnTo>
                  <a:pt x="0" y="49061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2" name="object 3112"/>
          <p:cNvSpPr/>
          <p:nvPr/>
        </p:nvSpPr>
        <p:spPr>
          <a:xfrm>
            <a:off x="2004879" y="212971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3" name="object 3113"/>
          <p:cNvSpPr/>
          <p:nvPr/>
        </p:nvSpPr>
        <p:spPr>
          <a:xfrm>
            <a:off x="2004879" y="210507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704" y="49267"/>
                </a:lnTo>
                <a:lnTo>
                  <a:pt x="144704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4" name="object 3114"/>
          <p:cNvSpPr/>
          <p:nvPr/>
        </p:nvSpPr>
        <p:spPr>
          <a:xfrm>
            <a:off x="2004879" y="210507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5" name="object 3115"/>
          <p:cNvSpPr/>
          <p:nvPr/>
        </p:nvSpPr>
        <p:spPr>
          <a:xfrm>
            <a:off x="2004879" y="2197660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6" name="object 3116"/>
          <p:cNvSpPr/>
          <p:nvPr/>
        </p:nvSpPr>
        <p:spPr>
          <a:xfrm>
            <a:off x="2004879" y="217302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704" y="49267"/>
                </a:lnTo>
                <a:lnTo>
                  <a:pt x="144704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7" name="object 3117"/>
          <p:cNvSpPr/>
          <p:nvPr/>
        </p:nvSpPr>
        <p:spPr>
          <a:xfrm>
            <a:off x="2004879" y="217302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8" name="object 3118"/>
          <p:cNvSpPr/>
          <p:nvPr/>
        </p:nvSpPr>
        <p:spPr>
          <a:xfrm>
            <a:off x="2004879" y="2265676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9" name="object 3119"/>
          <p:cNvSpPr/>
          <p:nvPr/>
        </p:nvSpPr>
        <p:spPr>
          <a:xfrm>
            <a:off x="2004879" y="224104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704" y="49267"/>
                </a:lnTo>
                <a:lnTo>
                  <a:pt x="144704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0" name="object 3120"/>
          <p:cNvSpPr/>
          <p:nvPr/>
        </p:nvSpPr>
        <p:spPr>
          <a:xfrm>
            <a:off x="2004879" y="224104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1" name="object 3121"/>
          <p:cNvSpPr/>
          <p:nvPr/>
        </p:nvSpPr>
        <p:spPr>
          <a:xfrm>
            <a:off x="2004879" y="2333692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2" name="object 3122"/>
          <p:cNvSpPr/>
          <p:nvPr/>
        </p:nvSpPr>
        <p:spPr>
          <a:xfrm>
            <a:off x="2004879" y="2309058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704" y="49267"/>
                </a:lnTo>
                <a:lnTo>
                  <a:pt x="144704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3" name="object 3123"/>
          <p:cNvSpPr/>
          <p:nvPr/>
        </p:nvSpPr>
        <p:spPr>
          <a:xfrm>
            <a:off x="2004879" y="2309058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4" name="object 3124"/>
          <p:cNvSpPr/>
          <p:nvPr/>
        </p:nvSpPr>
        <p:spPr>
          <a:xfrm>
            <a:off x="2004879" y="2401639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5" name="object 3125"/>
          <p:cNvSpPr/>
          <p:nvPr/>
        </p:nvSpPr>
        <p:spPr>
          <a:xfrm>
            <a:off x="2004879" y="2377006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704" y="49267"/>
                </a:lnTo>
                <a:lnTo>
                  <a:pt x="144704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6" name="object 3126"/>
          <p:cNvSpPr/>
          <p:nvPr/>
        </p:nvSpPr>
        <p:spPr>
          <a:xfrm>
            <a:off x="2004879" y="2377006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7" name="object 3127"/>
          <p:cNvSpPr txBox="1"/>
          <p:nvPr/>
        </p:nvSpPr>
        <p:spPr>
          <a:xfrm>
            <a:off x="2172930" y="1952629"/>
            <a:ext cx="365760" cy="562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_Con</a:t>
            </a:r>
            <a:r>
              <a:rPr sz="450" spc="25" dirty="0">
                <a:latin typeface="Arial"/>
                <a:cs typeface="Arial"/>
              </a:rPr>
              <a:t> F_Con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endParaRPr sz="450">
              <a:latin typeface="Arial"/>
              <a:cs typeface="Arial"/>
            </a:endParaRPr>
          </a:p>
        </p:txBody>
      </p:sp>
      <p:sp>
        <p:nvSpPr>
          <p:cNvPr id="3128" name="object 3128"/>
          <p:cNvSpPr/>
          <p:nvPr/>
        </p:nvSpPr>
        <p:spPr>
          <a:xfrm>
            <a:off x="2004879" y="246965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04" y="0"/>
                </a:lnTo>
              </a:path>
            </a:pathLst>
          </a:custGeom>
          <a:ln w="50537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9" name="object 3129"/>
          <p:cNvSpPr/>
          <p:nvPr/>
        </p:nvSpPr>
        <p:spPr>
          <a:xfrm>
            <a:off x="2004879" y="244502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704" y="49267"/>
                </a:lnTo>
                <a:lnTo>
                  <a:pt x="144704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0" name="object 3130"/>
          <p:cNvSpPr/>
          <p:nvPr/>
        </p:nvSpPr>
        <p:spPr>
          <a:xfrm>
            <a:off x="2004879" y="244502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704" y="0"/>
                </a:lnTo>
                <a:lnTo>
                  <a:pt x="144704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1" name="object 3131"/>
          <p:cNvSpPr txBox="1"/>
          <p:nvPr/>
        </p:nvSpPr>
        <p:spPr>
          <a:xfrm>
            <a:off x="1602740" y="57356"/>
            <a:ext cx="111569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200" b="1" dirty="0">
                <a:latin typeface="Arial"/>
                <a:cs typeface="Arial"/>
              </a:rPr>
              <a:t>Data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</a:t>
            </a:r>
            <a:r>
              <a:rPr sz="1200" b="1" spc="-5" dirty="0">
                <a:latin typeface="Arial"/>
                <a:cs typeface="Arial"/>
              </a:rPr>
              <a:t>o</a:t>
            </a:r>
            <a:r>
              <a:rPr sz="1200" b="1" dirty="0">
                <a:latin typeface="Arial"/>
                <a:cs typeface="Arial"/>
              </a:rPr>
              <a:t>r re</a:t>
            </a:r>
            <a:r>
              <a:rPr sz="1200" b="1" spc="-20" dirty="0">
                <a:latin typeface="Arial"/>
                <a:cs typeface="Arial"/>
              </a:rPr>
              <a:t>v</a:t>
            </a:r>
            <a:r>
              <a:rPr sz="1200" b="1" dirty="0">
                <a:latin typeface="Arial"/>
                <a:cs typeface="Arial"/>
              </a:rPr>
              <a:t>i</a:t>
            </a:r>
            <a:r>
              <a:rPr sz="1200" b="1" spc="5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32" name="object 3132"/>
          <p:cNvSpPr/>
          <p:nvPr/>
        </p:nvSpPr>
        <p:spPr>
          <a:xfrm>
            <a:off x="5144527" y="435358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0" y="5912"/>
                </a:moveTo>
                <a:lnTo>
                  <a:pt x="34451" y="5912"/>
                </a:lnTo>
              </a:path>
            </a:pathLst>
          </a:custGeom>
          <a:ln w="130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3" name="object 3133"/>
          <p:cNvSpPr/>
          <p:nvPr/>
        </p:nvSpPr>
        <p:spPr>
          <a:xfrm>
            <a:off x="5144527" y="435358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34451" y="11824"/>
                </a:moveTo>
                <a:lnTo>
                  <a:pt x="34451" y="0"/>
                </a:lnTo>
                <a:lnTo>
                  <a:pt x="0" y="0"/>
                </a:lnTo>
                <a:lnTo>
                  <a:pt x="0" y="11824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4" name="object 3134"/>
          <p:cNvSpPr/>
          <p:nvPr/>
        </p:nvSpPr>
        <p:spPr>
          <a:xfrm>
            <a:off x="5158924" y="4351362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44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5" name="object 3135"/>
          <p:cNvSpPr/>
          <p:nvPr/>
        </p:nvSpPr>
        <p:spPr>
          <a:xfrm>
            <a:off x="5135785" y="434914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34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6" name="object 3136"/>
          <p:cNvSpPr/>
          <p:nvPr/>
        </p:nvSpPr>
        <p:spPr>
          <a:xfrm>
            <a:off x="5528706" y="4054528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0874"/>
                </a:lnTo>
              </a:path>
            </a:pathLst>
          </a:custGeom>
          <a:ln w="35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7" name="object 3137"/>
          <p:cNvSpPr/>
          <p:nvPr/>
        </p:nvSpPr>
        <p:spPr>
          <a:xfrm>
            <a:off x="5511482" y="4054528"/>
            <a:ext cx="34925" cy="311150"/>
          </a:xfrm>
          <a:custGeom>
            <a:avLst/>
            <a:gdLst/>
            <a:ahLst/>
            <a:cxnLst/>
            <a:rect l="l" t="t" r="r" b="b"/>
            <a:pathLst>
              <a:path w="34925" h="311150">
                <a:moveTo>
                  <a:pt x="34494" y="310874"/>
                </a:moveTo>
                <a:lnTo>
                  <a:pt x="34494" y="0"/>
                </a:lnTo>
                <a:lnTo>
                  <a:pt x="0" y="0"/>
                </a:lnTo>
                <a:lnTo>
                  <a:pt x="0" y="310874"/>
                </a:lnTo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8" name="object 3138"/>
          <p:cNvSpPr/>
          <p:nvPr/>
        </p:nvSpPr>
        <p:spPr>
          <a:xfrm>
            <a:off x="5528478" y="3937766"/>
            <a:ext cx="0" cy="116839"/>
          </a:xfrm>
          <a:custGeom>
            <a:avLst/>
            <a:gdLst/>
            <a:ahLst/>
            <a:cxnLst/>
            <a:rect l="l" t="t" r="r" b="b"/>
            <a:pathLst>
              <a:path h="116839">
                <a:moveTo>
                  <a:pt x="0" y="116762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9" name="object 3139"/>
          <p:cNvSpPr/>
          <p:nvPr/>
        </p:nvSpPr>
        <p:spPr>
          <a:xfrm>
            <a:off x="5502768" y="393776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0" name="object 3140"/>
          <p:cNvSpPr/>
          <p:nvPr/>
        </p:nvSpPr>
        <p:spPr>
          <a:xfrm>
            <a:off x="5895718" y="3229114"/>
            <a:ext cx="0" cy="1136650"/>
          </a:xfrm>
          <a:custGeom>
            <a:avLst/>
            <a:gdLst/>
            <a:ahLst/>
            <a:cxnLst/>
            <a:rect l="l" t="t" r="r" b="b"/>
            <a:pathLst>
              <a:path h="1136650">
                <a:moveTo>
                  <a:pt x="0" y="0"/>
                </a:moveTo>
                <a:lnTo>
                  <a:pt x="0" y="1136288"/>
                </a:lnTo>
              </a:path>
            </a:pathLst>
          </a:custGeom>
          <a:ln w="35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1" name="object 3141"/>
          <p:cNvSpPr/>
          <p:nvPr/>
        </p:nvSpPr>
        <p:spPr>
          <a:xfrm>
            <a:off x="5878493" y="3229169"/>
            <a:ext cx="34925" cy="1136650"/>
          </a:xfrm>
          <a:custGeom>
            <a:avLst/>
            <a:gdLst/>
            <a:ahLst/>
            <a:cxnLst/>
            <a:rect l="l" t="t" r="r" b="b"/>
            <a:pathLst>
              <a:path w="34925" h="1136650">
                <a:moveTo>
                  <a:pt x="34422" y="1136234"/>
                </a:moveTo>
                <a:lnTo>
                  <a:pt x="34422" y="0"/>
                </a:lnTo>
                <a:lnTo>
                  <a:pt x="0" y="0"/>
                </a:lnTo>
                <a:lnTo>
                  <a:pt x="0" y="1136234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2" name="object 3142"/>
          <p:cNvSpPr/>
          <p:nvPr/>
        </p:nvSpPr>
        <p:spPr>
          <a:xfrm>
            <a:off x="5895418" y="2910371"/>
            <a:ext cx="0" cy="319405"/>
          </a:xfrm>
          <a:custGeom>
            <a:avLst/>
            <a:gdLst/>
            <a:ahLst/>
            <a:cxnLst/>
            <a:rect l="l" t="t" r="r" b="b"/>
            <a:pathLst>
              <a:path h="319405">
                <a:moveTo>
                  <a:pt x="0" y="318798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3" name="object 3143"/>
          <p:cNvSpPr/>
          <p:nvPr/>
        </p:nvSpPr>
        <p:spPr>
          <a:xfrm>
            <a:off x="5869709" y="291037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4" name="object 3144"/>
          <p:cNvSpPr/>
          <p:nvPr/>
        </p:nvSpPr>
        <p:spPr>
          <a:xfrm>
            <a:off x="6245434" y="4342249"/>
            <a:ext cx="34925" cy="23495"/>
          </a:xfrm>
          <a:custGeom>
            <a:avLst/>
            <a:gdLst/>
            <a:ahLst/>
            <a:cxnLst/>
            <a:rect l="l" t="t" r="r" b="b"/>
            <a:pathLst>
              <a:path w="34925" h="23495">
                <a:moveTo>
                  <a:pt x="0" y="11577"/>
                </a:moveTo>
                <a:lnTo>
                  <a:pt x="34451" y="11577"/>
                </a:lnTo>
              </a:path>
            </a:pathLst>
          </a:custGeom>
          <a:ln w="244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5" name="object 3145"/>
          <p:cNvSpPr/>
          <p:nvPr/>
        </p:nvSpPr>
        <p:spPr>
          <a:xfrm>
            <a:off x="6245434" y="4342249"/>
            <a:ext cx="34925" cy="23495"/>
          </a:xfrm>
          <a:custGeom>
            <a:avLst/>
            <a:gdLst/>
            <a:ahLst/>
            <a:cxnLst/>
            <a:rect l="l" t="t" r="r" b="b"/>
            <a:pathLst>
              <a:path w="34925" h="23495">
                <a:moveTo>
                  <a:pt x="34422" y="23155"/>
                </a:moveTo>
                <a:lnTo>
                  <a:pt x="34422" y="0"/>
                </a:lnTo>
                <a:lnTo>
                  <a:pt x="0" y="0"/>
                </a:lnTo>
                <a:lnTo>
                  <a:pt x="0" y="23155"/>
                </a:lnTo>
              </a:path>
            </a:pathLst>
          </a:custGeom>
          <a:ln w="34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6" name="object 3146"/>
          <p:cNvSpPr/>
          <p:nvPr/>
        </p:nvSpPr>
        <p:spPr>
          <a:xfrm>
            <a:off x="6259860" y="4340031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44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7" name="object 3147"/>
          <p:cNvSpPr/>
          <p:nvPr/>
        </p:nvSpPr>
        <p:spPr>
          <a:xfrm>
            <a:off x="6236720" y="4338306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>
                <a:moveTo>
                  <a:pt x="0" y="0"/>
                </a:moveTo>
                <a:lnTo>
                  <a:pt x="86343" y="0"/>
                </a:lnTo>
              </a:path>
            </a:pathLst>
          </a:custGeom>
          <a:ln w="5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8" name="object 3148"/>
          <p:cNvSpPr/>
          <p:nvPr/>
        </p:nvSpPr>
        <p:spPr>
          <a:xfrm>
            <a:off x="6629727" y="2679514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889"/>
                </a:lnTo>
              </a:path>
            </a:pathLst>
          </a:custGeom>
          <a:ln w="355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9" name="object 3149"/>
          <p:cNvSpPr/>
          <p:nvPr/>
        </p:nvSpPr>
        <p:spPr>
          <a:xfrm>
            <a:off x="6646867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0" name="object 3150"/>
          <p:cNvSpPr/>
          <p:nvPr/>
        </p:nvSpPr>
        <p:spPr>
          <a:xfrm>
            <a:off x="6612587" y="2574534"/>
            <a:ext cx="34290" cy="39370"/>
          </a:xfrm>
          <a:custGeom>
            <a:avLst/>
            <a:gdLst/>
            <a:ahLst/>
            <a:cxnLst/>
            <a:rect l="l" t="t" r="r" b="b"/>
            <a:pathLst>
              <a:path w="34289" h="39369">
                <a:moveTo>
                  <a:pt x="0" y="19467"/>
                </a:moveTo>
                <a:lnTo>
                  <a:pt x="34280" y="19467"/>
                </a:lnTo>
              </a:path>
            </a:pathLst>
          </a:custGeom>
          <a:ln w="40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1" name="object 3151"/>
          <p:cNvSpPr/>
          <p:nvPr/>
        </p:nvSpPr>
        <p:spPr>
          <a:xfrm>
            <a:off x="6612587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2" name="object 3152"/>
          <p:cNvSpPr/>
          <p:nvPr/>
        </p:nvSpPr>
        <p:spPr>
          <a:xfrm>
            <a:off x="6612587" y="2574534"/>
            <a:ext cx="34290" cy="39370"/>
          </a:xfrm>
          <a:custGeom>
            <a:avLst/>
            <a:gdLst/>
            <a:ahLst/>
            <a:cxnLst/>
            <a:rect l="l" t="t" r="r" b="b"/>
            <a:pathLst>
              <a:path w="34289" h="39369">
                <a:moveTo>
                  <a:pt x="0" y="38934"/>
                </a:moveTo>
                <a:lnTo>
                  <a:pt x="0" y="0"/>
                </a:lnTo>
                <a:lnTo>
                  <a:pt x="34280" y="0"/>
                </a:lnTo>
                <a:lnTo>
                  <a:pt x="34280" y="38934"/>
                </a:lnTo>
                <a:lnTo>
                  <a:pt x="0" y="38934"/>
                </a:lnTo>
                <a:close/>
              </a:path>
            </a:pathLst>
          </a:custGeom>
          <a:ln w="35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3" name="object 3153"/>
          <p:cNvSpPr/>
          <p:nvPr/>
        </p:nvSpPr>
        <p:spPr>
          <a:xfrm>
            <a:off x="6612587" y="2574534"/>
            <a:ext cx="34290" cy="39370"/>
          </a:xfrm>
          <a:custGeom>
            <a:avLst/>
            <a:gdLst/>
            <a:ahLst/>
            <a:cxnLst/>
            <a:rect l="l" t="t" r="r" b="b"/>
            <a:pathLst>
              <a:path w="34289" h="39369">
                <a:moveTo>
                  <a:pt x="34280" y="38934"/>
                </a:moveTo>
                <a:lnTo>
                  <a:pt x="34280" y="0"/>
                </a:lnTo>
                <a:lnTo>
                  <a:pt x="0" y="0"/>
                </a:lnTo>
                <a:lnTo>
                  <a:pt x="0" y="38934"/>
                </a:lnTo>
              </a:path>
            </a:pathLst>
          </a:custGeom>
          <a:ln w="35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4" name="object 3154"/>
          <p:cNvSpPr/>
          <p:nvPr/>
        </p:nvSpPr>
        <p:spPr>
          <a:xfrm>
            <a:off x="6629513" y="2351875"/>
            <a:ext cx="0" cy="222885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222659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5" name="object 3155"/>
          <p:cNvSpPr/>
          <p:nvPr/>
        </p:nvSpPr>
        <p:spPr>
          <a:xfrm>
            <a:off x="6603804" y="2351874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777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6" name="object 3156"/>
          <p:cNvSpPr/>
          <p:nvPr/>
        </p:nvSpPr>
        <p:spPr>
          <a:xfrm>
            <a:off x="6996753" y="3975209"/>
            <a:ext cx="0" cy="390525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0"/>
                </a:moveTo>
                <a:lnTo>
                  <a:pt x="0" y="390194"/>
                </a:lnTo>
              </a:path>
            </a:pathLst>
          </a:custGeom>
          <a:ln w="35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7" name="object 3157"/>
          <p:cNvSpPr/>
          <p:nvPr/>
        </p:nvSpPr>
        <p:spPr>
          <a:xfrm>
            <a:off x="6979528" y="3975209"/>
            <a:ext cx="34925" cy="390525"/>
          </a:xfrm>
          <a:custGeom>
            <a:avLst/>
            <a:gdLst/>
            <a:ahLst/>
            <a:cxnLst/>
            <a:rect l="l" t="t" r="r" b="b"/>
            <a:pathLst>
              <a:path w="34925" h="390525">
                <a:moveTo>
                  <a:pt x="34494" y="390194"/>
                </a:moveTo>
                <a:lnTo>
                  <a:pt x="34494" y="0"/>
                </a:lnTo>
                <a:lnTo>
                  <a:pt x="0" y="0"/>
                </a:lnTo>
                <a:lnTo>
                  <a:pt x="0" y="390194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8" name="object 3158"/>
          <p:cNvSpPr/>
          <p:nvPr/>
        </p:nvSpPr>
        <p:spPr>
          <a:xfrm>
            <a:off x="6996525" y="3859582"/>
            <a:ext cx="0" cy="116205"/>
          </a:xfrm>
          <a:custGeom>
            <a:avLst/>
            <a:gdLst/>
            <a:ahLst/>
            <a:cxnLst/>
            <a:rect l="l" t="t" r="r" b="b"/>
            <a:pathLst>
              <a:path h="116204">
                <a:moveTo>
                  <a:pt x="0" y="115626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9" name="object 3159"/>
          <p:cNvSpPr/>
          <p:nvPr/>
        </p:nvSpPr>
        <p:spPr>
          <a:xfrm>
            <a:off x="6970816" y="385958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0" name="object 3160"/>
          <p:cNvSpPr/>
          <p:nvPr/>
        </p:nvSpPr>
        <p:spPr>
          <a:xfrm>
            <a:off x="5178978" y="4358507"/>
            <a:ext cx="34925" cy="6985"/>
          </a:xfrm>
          <a:custGeom>
            <a:avLst/>
            <a:gdLst/>
            <a:ahLst/>
            <a:cxnLst/>
            <a:rect l="l" t="t" r="r" b="b"/>
            <a:pathLst>
              <a:path w="34925" h="6985">
                <a:moveTo>
                  <a:pt x="0" y="3448"/>
                </a:moveTo>
                <a:lnTo>
                  <a:pt x="34451" y="3448"/>
                </a:lnTo>
              </a:path>
            </a:pathLst>
          </a:custGeom>
          <a:ln w="81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1" name="object 3161"/>
          <p:cNvSpPr/>
          <p:nvPr/>
        </p:nvSpPr>
        <p:spPr>
          <a:xfrm>
            <a:off x="5178978" y="4362026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5">
                <a:moveTo>
                  <a:pt x="0" y="0"/>
                </a:moveTo>
                <a:lnTo>
                  <a:pt x="172057" y="0"/>
                </a:lnTo>
              </a:path>
            </a:pathLst>
          </a:custGeom>
          <a:ln w="79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2" name="object 3162"/>
          <p:cNvSpPr/>
          <p:nvPr/>
        </p:nvSpPr>
        <p:spPr>
          <a:xfrm>
            <a:off x="5178978" y="4358507"/>
            <a:ext cx="34925" cy="6985"/>
          </a:xfrm>
          <a:custGeom>
            <a:avLst/>
            <a:gdLst/>
            <a:ahLst/>
            <a:cxnLst/>
            <a:rect l="l" t="t" r="r" b="b"/>
            <a:pathLst>
              <a:path w="34925" h="6985">
                <a:moveTo>
                  <a:pt x="34451" y="6897"/>
                </a:moveTo>
                <a:lnTo>
                  <a:pt x="34451" y="0"/>
                </a:lnTo>
                <a:lnTo>
                  <a:pt x="0" y="0"/>
                </a:lnTo>
                <a:lnTo>
                  <a:pt x="0" y="6897"/>
                </a:lnTo>
              </a:path>
            </a:pathLst>
          </a:custGeom>
          <a:ln w="3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3" name="object 3163"/>
          <p:cNvSpPr/>
          <p:nvPr/>
        </p:nvSpPr>
        <p:spPr>
          <a:xfrm>
            <a:off x="5170237" y="4357520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554" y="0"/>
                </a:lnTo>
              </a:path>
            </a:pathLst>
          </a:custGeom>
          <a:ln w="5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4" name="object 3164"/>
          <p:cNvSpPr/>
          <p:nvPr/>
        </p:nvSpPr>
        <p:spPr>
          <a:xfrm>
            <a:off x="5545976" y="4117097"/>
            <a:ext cx="34925" cy="248920"/>
          </a:xfrm>
          <a:custGeom>
            <a:avLst/>
            <a:gdLst/>
            <a:ahLst/>
            <a:cxnLst/>
            <a:rect l="l" t="t" r="r" b="b"/>
            <a:pathLst>
              <a:path w="34925" h="248920">
                <a:moveTo>
                  <a:pt x="0" y="248305"/>
                </a:moveTo>
                <a:lnTo>
                  <a:pt x="34451" y="248305"/>
                </a:lnTo>
                <a:lnTo>
                  <a:pt x="34451" y="0"/>
                </a:lnTo>
                <a:lnTo>
                  <a:pt x="0" y="0"/>
                </a:lnTo>
                <a:lnTo>
                  <a:pt x="0" y="248305"/>
                </a:lnTo>
                <a:close/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5" name="object 3165"/>
          <p:cNvSpPr/>
          <p:nvPr/>
        </p:nvSpPr>
        <p:spPr>
          <a:xfrm>
            <a:off x="5545976" y="4117097"/>
            <a:ext cx="34925" cy="248920"/>
          </a:xfrm>
          <a:custGeom>
            <a:avLst/>
            <a:gdLst/>
            <a:ahLst/>
            <a:cxnLst/>
            <a:rect l="l" t="t" r="r" b="b"/>
            <a:pathLst>
              <a:path w="34925" h="248920">
                <a:moveTo>
                  <a:pt x="34422" y="248305"/>
                </a:moveTo>
                <a:lnTo>
                  <a:pt x="34422" y="0"/>
                </a:lnTo>
                <a:lnTo>
                  <a:pt x="0" y="0"/>
                </a:lnTo>
                <a:lnTo>
                  <a:pt x="0" y="248305"/>
                </a:lnTo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6" name="object 3166"/>
          <p:cNvSpPr/>
          <p:nvPr/>
        </p:nvSpPr>
        <p:spPr>
          <a:xfrm>
            <a:off x="5562901" y="4037778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79319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7" name="object 3167"/>
          <p:cNvSpPr/>
          <p:nvPr/>
        </p:nvSpPr>
        <p:spPr>
          <a:xfrm>
            <a:off x="5537192" y="403777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8" name="object 3168"/>
          <p:cNvSpPr/>
          <p:nvPr/>
        </p:nvSpPr>
        <p:spPr>
          <a:xfrm>
            <a:off x="5912916" y="3442811"/>
            <a:ext cx="34925" cy="922655"/>
          </a:xfrm>
          <a:custGeom>
            <a:avLst/>
            <a:gdLst/>
            <a:ahLst/>
            <a:cxnLst/>
            <a:rect l="l" t="t" r="r" b="b"/>
            <a:pathLst>
              <a:path w="34925" h="922654">
                <a:moveTo>
                  <a:pt x="0" y="922593"/>
                </a:moveTo>
                <a:lnTo>
                  <a:pt x="34451" y="922593"/>
                </a:lnTo>
                <a:lnTo>
                  <a:pt x="34451" y="0"/>
                </a:lnTo>
                <a:lnTo>
                  <a:pt x="0" y="0"/>
                </a:lnTo>
                <a:lnTo>
                  <a:pt x="0" y="922593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9" name="object 3169"/>
          <p:cNvSpPr/>
          <p:nvPr/>
        </p:nvSpPr>
        <p:spPr>
          <a:xfrm>
            <a:off x="5912916" y="3442797"/>
            <a:ext cx="34925" cy="922655"/>
          </a:xfrm>
          <a:custGeom>
            <a:avLst/>
            <a:gdLst/>
            <a:ahLst/>
            <a:cxnLst/>
            <a:rect l="l" t="t" r="r" b="b"/>
            <a:pathLst>
              <a:path w="34925" h="922654">
                <a:moveTo>
                  <a:pt x="34422" y="922606"/>
                </a:moveTo>
                <a:lnTo>
                  <a:pt x="34422" y="0"/>
                </a:lnTo>
                <a:lnTo>
                  <a:pt x="0" y="0"/>
                </a:lnTo>
                <a:lnTo>
                  <a:pt x="0" y="922606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0" name="object 3170"/>
          <p:cNvSpPr/>
          <p:nvPr/>
        </p:nvSpPr>
        <p:spPr>
          <a:xfrm>
            <a:off x="5929912" y="3280900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161896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1" name="object 3171"/>
          <p:cNvSpPr/>
          <p:nvPr/>
        </p:nvSpPr>
        <p:spPr>
          <a:xfrm>
            <a:off x="5904203" y="328089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2" name="object 3172"/>
          <p:cNvSpPr/>
          <p:nvPr/>
        </p:nvSpPr>
        <p:spPr>
          <a:xfrm>
            <a:off x="6279857" y="4343727"/>
            <a:ext cx="34925" cy="22225"/>
          </a:xfrm>
          <a:custGeom>
            <a:avLst/>
            <a:gdLst/>
            <a:ahLst/>
            <a:cxnLst/>
            <a:rect l="l" t="t" r="r" b="b"/>
            <a:pathLst>
              <a:path w="34925" h="22225">
                <a:moveTo>
                  <a:pt x="0" y="10838"/>
                </a:moveTo>
                <a:lnTo>
                  <a:pt x="34451" y="10838"/>
                </a:lnTo>
              </a:path>
            </a:pathLst>
          </a:custGeom>
          <a:ln w="229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3" name="object 3173"/>
          <p:cNvSpPr/>
          <p:nvPr/>
        </p:nvSpPr>
        <p:spPr>
          <a:xfrm>
            <a:off x="6279857" y="4343727"/>
            <a:ext cx="34925" cy="22225"/>
          </a:xfrm>
          <a:custGeom>
            <a:avLst/>
            <a:gdLst/>
            <a:ahLst/>
            <a:cxnLst/>
            <a:rect l="l" t="t" r="r" b="b"/>
            <a:pathLst>
              <a:path w="34925" h="22225">
                <a:moveTo>
                  <a:pt x="0" y="21677"/>
                </a:moveTo>
                <a:lnTo>
                  <a:pt x="34451" y="21677"/>
                </a:lnTo>
                <a:lnTo>
                  <a:pt x="34451" y="0"/>
                </a:lnTo>
                <a:lnTo>
                  <a:pt x="0" y="0"/>
                </a:lnTo>
                <a:lnTo>
                  <a:pt x="0" y="21677"/>
                </a:lnTo>
                <a:close/>
              </a:path>
            </a:pathLst>
          </a:custGeom>
          <a:ln w="34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4" name="object 3174"/>
          <p:cNvSpPr/>
          <p:nvPr/>
        </p:nvSpPr>
        <p:spPr>
          <a:xfrm>
            <a:off x="6279857" y="4343727"/>
            <a:ext cx="34925" cy="22225"/>
          </a:xfrm>
          <a:custGeom>
            <a:avLst/>
            <a:gdLst/>
            <a:ahLst/>
            <a:cxnLst/>
            <a:rect l="l" t="t" r="r" b="b"/>
            <a:pathLst>
              <a:path w="34925" h="22225">
                <a:moveTo>
                  <a:pt x="34494" y="21677"/>
                </a:moveTo>
                <a:lnTo>
                  <a:pt x="34494" y="0"/>
                </a:lnTo>
                <a:lnTo>
                  <a:pt x="0" y="0"/>
                </a:lnTo>
                <a:lnTo>
                  <a:pt x="0" y="21677"/>
                </a:lnTo>
              </a:path>
            </a:pathLst>
          </a:custGeom>
          <a:ln w="34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5" name="object 3175"/>
          <p:cNvSpPr/>
          <p:nvPr/>
        </p:nvSpPr>
        <p:spPr>
          <a:xfrm>
            <a:off x="6294283" y="4341262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6" name="object 3176"/>
          <p:cNvSpPr/>
          <p:nvPr/>
        </p:nvSpPr>
        <p:spPr>
          <a:xfrm>
            <a:off x="6646868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7" name="object 3177"/>
          <p:cNvSpPr/>
          <p:nvPr/>
        </p:nvSpPr>
        <p:spPr>
          <a:xfrm>
            <a:off x="6681291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8" name="object 3178"/>
          <p:cNvSpPr/>
          <p:nvPr/>
        </p:nvSpPr>
        <p:spPr>
          <a:xfrm>
            <a:off x="6664079" y="2355774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693"/>
                </a:lnTo>
              </a:path>
            </a:pathLst>
          </a:custGeom>
          <a:ln w="356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9" name="object 3179"/>
          <p:cNvSpPr/>
          <p:nvPr/>
        </p:nvSpPr>
        <p:spPr>
          <a:xfrm>
            <a:off x="6646868" y="2355774"/>
            <a:ext cx="34925" cy="257810"/>
          </a:xfrm>
          <a:custGeom>
            <a:avLst/>
            <a:gdLst/>
            <a:ahLst/>
            <a:cxnLst/>
            <a:rect l="l" t="t" r="r" b="b"/>
            <a:pathLst>
              <a:path w="34925" h="257810">
                <a:moveTo>
                  <a:pt x="0" y="257693"/>
                </a:moveTo>
                <a:lnTo>
                  <a:pt x="0" y="0"/>
                </a:lnTo>
                <a:lnTo>
                  <a:pt x="34422" y="0"/>
                </a:lnTo>
                <a:lnTo>
                  <a:pt x="34422" y="257693"/>
                </a:lnTo>
                <a:lnTo>
                  <a:pt x="0" y="257693"/>
                </a:lnTo>
                <a:close/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0" name="object 3180"/>
          <p:cNvSpPr/>
          <p:nvPr/>
        </p:nvSpPr>
        <p:spPr>
          <a:xfrm>
            <a:off x="6646868" y="2355774"/>
            <a:ext cx="34925" cy="257810"/>
          </a:xfrm>
          <a:custGeom>
            <a:avLst/>
            <a:gdLst/>
            <a:ahLst/>
            <a:cxnLst/>
            <a:rect l="l" t="t" r="r" b="b"/>
            <a:pathLst>
              <a:path w="34925" h="257810">
                <a:moveTo>
                  <a:pt x="34422" y="257693"/>
                </a:moveTo>
                <a:lnTo>
                  <a:pt x="34422" y="0"/>
                </a:lnTo>
                <a:lnTo>
                  <a:pt x="0" y="0"/>
                </a:lnTo>
                <a:lnTo>
                  <a:pt x="0" y="257693"/>
                </a:lnTo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1" name="object 3181"/>
          <p:cNvSpPr/>
          <p:nvPr/>
        </p:nvSpPr>
        <p:spPr>
          <a:xfrm>
            <a:off x="6663793" y="2091922"/>
            <a:ext cx="0" cy="264160"/>
          </a:xfrm>
          <a:custGeom>
            <a:avLst/>
            <a:gdLst/>
            <a:ahLst/>
            <a:cxnLst/>
            <a:rect l="l" t="t" r="r" b="b"/>
            <a:pathLst>
              <a:path h="264160">
                <a:moveTo>
                  <a:pt x="0" y="0"/>
                </a:moveTo>
                <a:lnTo>
                  <a:pt x="0" y="263852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2" name="object 3182"/>
          <p:cNvSpPr/>
          <p:nvPr/>
        </p:nvSpPr>
        <p:spPr>
          <a:xfrm>
            <a:off x="6638084" y="209192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9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3" name="object 3183"/>
          <p:cNvSpPr/>
          <p:nvPr/>
        </p:nvSpPr>
        <p:spPr>
          <a:xfrm>
            <a:off x="7014023" y="3999350"/>
            <a:ext cx="34925" cy="366395"/>
          </a:xfrm>
          <a:custGeom>
            <a:avLst/>
            <a:gdLst/>
            <a:ahLst/>
            <a:cxnLst/>
            <a:rect l="l" t="t" r="r" b="b"/>
            <a:pathLst>
              <a:path w="34925" h="366395">
                <a:moveTo>
                  <a:pt x="0" y="366053"/>
                </a:moveTo>
                <a:lnTo>
                  <a:pt x="34451" y="366053"/>
                </a:lnTo>
                <a:lnTo>
                  <a:pt x="34451" y="0"/>
                </a:lnTo>
                <a:lnTo>
                  <a:pt x="0" y="0"/>
                </a:lnTo>
                <a:lnTo>
                  <a:pt x="0" y="366053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4" name="object 3184"/>
          <p:cNvSpPr/>
          <p:nvPr/>
        </p:nvSpPr>
        <p:spPr>
          <a:xfrm>
            <a:off x="7014023" y="3999350"/>
            <a:ext cx="34925" cy="366395"/>
          </a:xfrm>
          <a:custGeom>
            <a:avLst/>
            <a:gdLst/>
            <a:ahLst/>
            <a:cxnLst/>
            <a:rect l="l" t="t" r="r" b="b"/>
            <a:pathLst>
              <a:path w="34925" h="366395">
                <a:moveTo>
                  <a:pt x="34422" y="366053"/>
                </a:moveTo>
                <a:lnTo>
                  <a:pt x="34422" y="0"/>
                </a:lnTo>
                <a:lnTo>
                  <a:pt x="0" y="0"/>
                </a:lnTo>
                <a:lnTo>
                  <a:pt x="0" y="366053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5" name="object 3185"/>
          <p:cNvSpPr/>
          <p:nvPr/>
        </p:nvSpPr>
        <p:spPr>
          <a:xfrm>
            <a:off x="7030948" y="3964370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34979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6" name="object 3186"/>
          <p:cNvSpPr/>
          <p:nvPr/>
        </p:nvSpPr>
        <p:spPr>
          <a:xfrm>
            <a:off x="7005239" y="396437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7" name="object 3187"/>
          <p:cNvSpPr/>
          <p:nvPr/>
        </p:nvSpPr>
        <p:spPr>
          <a:xfrm>
            <a:off x="5213430" y="4357521"/>
            <a:ext cx="34925" cy="8255"/>
          </a:xfrm>
          <a:custGeom>
            <a:avLst/>
            <a:gdLst/>
            <a:ahLst/>
            <a:cxnLst/>
            <a:rect l="l" t="t" r="r" b="b"/>
            <a:pathLst>
              <a:path w="34925" h="8254">
                <a:moveTo>
                  <a:pt x="0" y="3941"/>
                </a:moveTo>
                <a:lnTo>
                  <a:pt x="34451" y="3941"/>
                </a:lnTo>
              </a:path>
            </a:pathLst>
          </a:custGeom>
          <a:ln w="91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8" name="object 3188"/>
          <p:cNvSpPr/>
          <p:nvPr/>
        </p:nvSpPr>
        <p:spPr>
          <a:xfrm>
            <a:off x="5213430" y="4357521"/>
            <a:ext cx="34925" cy="8255"/>
          </a:xfrm>
          <a:custGeom>
            <a:avLst/>
            <a:gdLst/>
            <a:ahLst/>
            <a:cxnLst/>
            <a:rect l="l" t="t" r="r" b="b"/>
            <a:pathLst>
              <a:path w="34925" h="8254">
                <a:moveTo>
                  <a:pt x="34451" y="7882"/>
                </a:moveTo>
                <a:lnTo>
                  <a:pt x="34451" y="0"/>
                </a:lnTo>
                <a:lnTo>
                  <a:pt x="0" y="0"/>
                </a:lnTo>
                <a:lnTo>
                  <a:pt x="0" y="7882"/>
                </a:lnTo>
              </a:path>
            </a:pathLst>
          </a:custGeom>
          <a:ln w="34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9" name="object 3189"/>
          <p:cNvSpPr/>
          <p:nvPr/>
        </p:nvSpPr>
        <p:spPr>
          <a:xfrm>
            <a:off x="5204689" y="435555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05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0" name="object 3190"/>
          <p:cNvSpPr/>
          <p:nvPr/>
        </p:nvSpPr>
        <p:spPr>
          <a:xfrm>
            <a:off x="5597624" y="4099362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4">
                <a:moveTo>
                  <a:pt x="0" y="0"/>
                </a:moveTo>
                <a:lnTo>
                  <a:pt x="0" y="266041"/>
                </a:lnTo>
              </a:path>
            </a:pathLst>
          </a:custGeom>
          <a:ln w="3572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1" name="object 3191"/>
          <p:cNvSpPr/>
          <p:nvPr/>
        </p:nvSpPr>
        <p:spPr>
          <a:xfrm>
            <a:off x="5580399" y="4099362"/>
            <a:ext cx="34925" cy="266065"/>
          </a:xfrm>
          <a:custGeom>
            <a:avLst/>
            <a:gdLst/>
            <a:ahLst/>
            <a:cxnLst/>
            <a:rect l="l" t="t" r="r" b="b"/>
            <a:pathLst>
              <a:path w="34925" h="266064">
                <a:moveTo>
                  <a:pt x="0" y="266041"/>
                </a:moveTo>
                <a:lnTo>
                  <a:pt x="34451" y="266041"/>
                </a:lnTo>
                <a:lnTo>
                  <a:pt x="34451" y="0"/>
                </a:lnTo>
                <a:lnTo>
                  <a:pt x="0" y="0"/>
                </a:lnTo>
                <a:lnTo>
                  <a:pt x="0" y="266041"/>
                </a:lnTo>
                <a:close/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2" name="object 3192"/>
          <p:cNvSpPr/>
          <p:nvPr/>
        </p:nvSpPr>
        <p:spPr>
          <a:xfrm>
            <a:off x="5580399" y="4099362"/>
            <a:ext cx="34925" cy="266065"/>
          </a:xfrm>
          <a:custGeom>
            <a:avLst/>
            <a:gdLst/>
            <a:ahLst/>
            <a:cxnLst/>
            <a:rect l="l" t="t" r="r" b="b"/>
            <a:pathLst>
              <a:path w="34925" h="266064">
                <a:moveTo>
                  <a:pt x="34422" y="266041"/>
                </a:moveTo>
                <a:lnTo>
                  <a:pt x="34422" y="0"/>
                </a:lnTo>
                <a:lnTo>
                  <a:pt x="0" y="0"/>
                </a:lnTo>
                <a:lnTo>
                  <a:pt x="0" y="266041"/>
                </a:lnTo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3" name="object 3193"/>
          <p:cNvSpPr/>
          <p:nvPr/>
        </p:nvSpPr>
        <p:spPr>
          <a:xfrm>
            <a:off x="5597395" y="4021027"/>
            <a:ext cx="0" cy="78740"/>
          </a:xfrm>
          <a:custGeom>
            <a:avLst/>
            <a:gdLst/>
            <a:ahLst/>
            <a:cxnLst/>
            <a:rect l="l" t="t" r="r" b="b"/>
            <a:pathLst>
              <a:path h="78739">
                <a:moveTo>
                  <a:pt x="0" y="78334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4" name="object 3194"/>
          <p:cNvSpPr/>
          <p:nvPr/>
        </p:nvSpPr>
        <p:spPr>
          <a:xfrm>
            <a:off x="5571686" y="40210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5" name="object 3195"/>
          <p:cNvSpPr/>
          <p:nvPr/>
        </p:nvSpPr>
        <p:spPr>
          <a:xfrm>
            <a:off x="5964564" y="3177932"/>
            <a:ext cx="0" cy="1188085"/>
          </a:xfrm>
          <a:custGeom>
            <a:avLst/>
            <a:gdLst/>
            <a:ahLst/>
            <a:cxnLst/>
            <a:rect l="l" t="t" r="r" b="b"/>
            <a:pathLst>
              <a:path h="1188085">
                <a:moveTo>
                  <a:pt x="0" y="0"/>
                </a:moveTo>
                <a:lnTo>
                  <a:pt x="0" y="1187471"/>
                </a:lnTo>
              </a:path>
            </a:pathLst>
          </a:custGeom>
          <a:ln w="3572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6" name="object 3196"/>
          <p:cNvSpPr/>
          <p:nvPr/>
        </p:nvSpPr>
        <p:spPr>
          <a:xfrm>
            <a:off x="5947339" y="3177932"/>
            <a:ext cx="34925" cy="1188085"/>
          </a:xfrm>
          <a:custGeom>
            <a:avLst/>
            <a:gdLst/>
            <a:ahLst/>
            <a:cxnLst/>
            <a:rect l="l" t="t" r="r" b="b"/>
            <a:pathLst>
              <a:path w="34925" h="1188085">
                <a:moveTo>
                  <a:pt x="0" y="1187471"/>
                </a:moveTo>
                <a:lnTo>
                  <a:pt x="34451" y="1187471"/>
                </a:lnTo>
                <a:lnTo>
                  <a:pt x="34451" y="0"/>
                </a:lnTo>
                <a:lnTo>
                  <a:pt x="0" y="0"/>
                </a:lnTo>
                <a:lnTo>
                  <a:pt x="0" y="1187471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7" name="object 3197"/>
          <p:cNvSpPr/>
          <p:nvPr/>
        </p:nvSpPr>
        <p:spPr>
          <a:xfrm>
            <a:off x="5947339" y="3177919"/>
            <a:ext cx="34925" cy="1188085"/>
          </a:xfrm>
          <a:custGeom>
            <a:avLst/>
            <a:gdLst/>
            <a:ahLst/>
            <a:cxnLst/>
            <a:rect l="l" t="t" r="r" b="b"/>
            <a:pathLst>
              <a:path w="34925" h="1188085">
                <a:moveTo>
                  <a:pt x="34494" y="1187485"/>
                </a:moveTo>
                <a:lnTo>
                  <a:pt x="34494" y="0"/>
                </a:lnTo>
                <a:lnTo>
                  <a:pt x="0" y="0"/>
                </a:lnTo>
                <a:lnTo>
                  <a:pt x="0" y="1187485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8" name="object 3198"/>
          <p:cNvSpPr/>
          <p:nvPr/>
        </p:nvSpPr>
        <p:spPr>
          <a:xfrm>
            <a:off x="5964335" y="2836950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4">
                <a:moveTo>
                  <a:pt x="0" y="340968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9" name="object 3199"/>
          <p:cNvSpPr/>
          <p:nvPr/>
        </p:nvSpPr>
        <p:spPr>
          <a:xfrm>
            <a:off x="5938626" y="283694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0" name="object 3200"/>
          <p:cNvSpPr/>
          <p:nvPr/>
        </p:nvSpPr>
        <p:spPr>
          <a:xfrm>
            <a:off x="6314351" y="4342740"/>
            <a:ext cx="34925" cy="22860"/>
          </a:xfrm>
          <a:custGeom>
            <a:avLst/>
            <a:gdLst/>
            <a:ahLst/>
            <a:cxnLst/>
            <a:rect l="l" t="t" r="r" b="b"/>
            <a:pathLst>
              <a:path w="34925" h="22860">
                <a:moveTo>
                  <a:pt x="0" y="11331"/>
                </a:moveTo>
                <a:lnTo>
                  <a:pt x="34451" y="11331"/>
                </a:lnTo>
              </a:path>
            </a:pathLst>
          </a:custGeom>
          <a:ln w="239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1" name="object 3201"/>
          <p:cNvSpPr/>
          <p:nvPr/>
        </p:nvSpPr>
        <p:spPr>
          <a:xfrm>
            <a:off x="6314351" y="4342740"/>
            <a:ext cx="34925" cy="22860"/>
          </a:xfrm>
          <a:custGeom>
            <a:avLst/>
            <a:gdLst/>
            <a:ahLst/>
            <a:cxnLst/>
            <a:rect l="l" t="t" r="r" b="b"/>
            <a:pathLst>
              <a:path w="34925" h="22860">
                <a:moveTo>
                  <a:pt x="0" y="22662"/>
                </a:moveTo>
                <a:lnTo>
                  <a:pt x="34451" y="22662"/>
                </a:lnTo>
                <a:lnTo>
                  <a:pt x="34451" y="0"/>
                </a:lnTo>
                <a:lnTo>
                  <a:pt x="0" y="0"/>
                </a:lnTo>
                <a:lnTo>
                  <a:pt x="0" y="22662"/>
                </a:lnTo>
                <a:close/>
              </a:path>
            </a:pathLst>
          </a:custGeom>
          <a:ln w="34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2" name="object 3202"/>
          <p:cNvSpPr/>
          <p:nvPr/>
        </p:nvSpPr>
        <p:spPr>
          <a:xfrm>
            <a:off x="6314351" y="4342740"/>
            <a:ext cx="34925" cy="22860"/>
          </a:xfrm>
          <a:custGeom>
            <a:avLst/>
            <a:gdLst/>
            <a:ahLst/>
            <a:cxnLst/>
            <a:rect l="l" t="t" r="r" b="b"/>
            <a:pathLst>
              <a:path w="34925" h="22860">
                <a:moveTo>
                  <a:pt x="34422" y="22662"/>
                </a:moveTo>
                <a:lnTo>
                  <a:pt x="34422" y="0"/>
                </a:lnTo>
                <a:lnTo>
                  <a:pt x="0" y="0"/>
                </a:lnTo>
                <a:lnTo>
                  <a:pt x="0" y="22662"/>
                </a:lnTo>
              </a:path>
            </a:pathLst>
          </a:custGeom>
          <a:ln w="34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3" name="object 3203"/>
          <p:cNvSpPr/>
          <p:nvPr/>
        </p:nvSpPr>
        <p:spPr>
          <a:xfrm>
            <a:off x="6328705" y="434126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275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4" name="object 3204"/>
          <p:cNvSpPr/>
          <p:nvPr/>
        </p:nvSpPr>
        <p:spPr>
          <a:xfrm>
            <a:off x="6680656" y="267951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21" y="1685889"/>
                </a:lnTo>
                <a:lnTo>
                  <a:pt x="3572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5" name="object 3205"/>
          <p:cNvSpPr/>
          <p:nvPr/>
        </p:nvSpPr>
        <p:spPr>
          <a:xfrm>
            <a:off x="6681291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6" name="object 3206"/>
          <p:cNvSpPr/>
          <p:nvPr/>
        </p:nvSpPr>
        <p:spPr>
          <a:xfrm>
            <a:off x="6715785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7" name="object 3207"/>
          <p:cNvSpPr/>
          <p:nvPr/>
        </p:nvSpPr>
        <p:spPr>
          <a:xfrm>
            <a:off x="6698538" y="2450409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4">
                <a:moveTo>
                  <a:pt x="0" y="0"/>
                </a:moveTo>
                <a:lnTo>
                  <a:pt x="0" y="163060"/>
                </a:lnTo>
              </a:path>
            </a:pathLst>
          </a:custGeom>
          <a:ln w="3576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8" name="object 3208"/>
          <p:cNvSpPr/>
          <p:nvPr/>
        </p:nvSpPr>
        <p:spPr>
          <a:xfrm>
            <a:off x="6681291" y="2450409"/>
            <a:ext cx="34925" cy="163195"/>
          </a:xfrm>
          <a:custGeom>
            <a:avLst/>
            <a:gdLst/>
            <a:ahLst/>
            <a:cxnLst/>
            <a:rect l="l" t="t" r="r" b="b"/>
            <a:pathLst>
              <a:path w="34925" h="163194">
                <a:moveTo>
                  <a:pt x="0" y="163060"/>
                </a:moveTo>
                <a:lnTo>
                  <a:pt x="0" y="0"/>
                </a:lnTo>
                <a:lnTo>
                  <a:pt x="34494" y="0"/>
                </a:lnTo>
                <a:lnTo>
                  <a:pt x="34494" y="163060"/>
                </a:lnTo>
                <a:lnTo>
                  <a:pt x="0" y="163060"/>
                </a:lnTo>
                <a:close/>
              </a:path>
            </a:pathLst>
          </a:custGeom>
          <a:ln w="35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9" name="object 3209"/>
          <p:cNvSpPr/>
          <p:nvPr/>
        </p:nvSpPr>
        <p:spPr>
          <a:xfrm>
            <a:off x="6681291" y="2450409"/>
            <a:ext cx="34925" cy="163195"/>
          </a:xfrm>
          <a:custGeom>
            <a:avLst/>
            <a:gdLst/>
            <a:ahLst/>
            <a:cxnLst/>
            <a:rect l="l" t="t" r="r" b="b"/>
            <a:pathLst>
              <a:path w="34925" h="163194">
                <a:moveTo>
                  <a:pt x="34494" y="163060"/>
                </a:moveTo>
                <a:lnTo>
                  <a:pt x="34494" y="0"/>
                </a:lnTo>
                <a:lnTo>
                  <a:pt x="0" y="0"/>
                </a:lnTo>
                <a:lnTo>
                  <a:pt x="0" y="163060"/>
                </a:lnTo>
              </a:path>
            </a:pathLst>
          </a:custGeom>
          <a:ln w="35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0" name="object 3210"/>
          <p:cNvSpPr/>
          <p:nvPr/>
        </p:nvSpPr>
        <p:spPr>
          <a:xfrm>
            <a:off x="6698288" y="2371582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78827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1" name="object 3211"/>
          <p:cNvSpPr/>
          <p:nvPr/>
        </p:nvSpPr>
        <p:spPr>
          <a:xfrm>
            <a:off x="6672578" y="237158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2" name="object 3212"/>
          <p:cNvSpPr/>
          <p:nvPr/>
        </p:nvSpPr>
        <p:spPr>
          <a:xfrm>
            <a:off x="7065671" y="3957965"/>
            <a:ext cx="0" cy="407670"/>
          </a:xfrm>
          <a:custGeom>
            <a:avLst/>
            <a:gdLst/>
            <a:ahLst/>
            <a:cxnLst/>
            <a:rect l="l" t="t" r="r" b="b"/>
            <a:pathLst>
              <a:path h="407670">
                <a:moveTo>
                  <a:pt x="0" y="0"/>
                </a:moveTo>
                <a:lnTo>
                  <a:pt x="0" y="407438"/>
                </a:lnTo>
              </a:path>
            </a:pathLst>
          </a:custGeom>
          <a:ln w="3572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3" name="object 3213"/>
          <p:cNvSpPr/>
          <p:nvPr/>
        </p:nvSpPr>
        <p:spPr>
          <a:xfrm>
            <a:off x="7048446" y="3957965"/>
            <a:ext cx="34925" cy="407670"/>
          </a:xfrm>
          <a:custGeom>
            <a:avLst/>
            <a:gdLst/>
            <a:ahLst/>
            <a:cxnLst/>
            <a:rect l="l" t="t" r="r" b="b"/>
            <a:pathLst>
              <a:path w="34925" h="407670">
                <a:moveTo>
                  <a:pt x="0" y="407438"/>
                </a:moveTo>
                <a:lnTo>
                  <a:pt x="34451" y="407438"/>
                </a:lnTo>
                <a:lnTo>
                  <a:pt x="34451" y="0"/>
                </a:lnTo>
                <a:lnTo>
                  <a:pt x="0" y="0"/>
                </a:lnTo>
                <a:lnTo>
                  <a:pt x="0" y="407438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4" name="object 3214"/>
          <p:cNvSpPr/>
          <p:nvPr/>
        </p:nvSpPr>
        <p:spPr>
          <a:xfrm>
            <a:off x="7048446" y="3957965"/>
            <a:ext cx="34925" cy="407670"/>
          </a:xfrm>
          <a:custGeom>
            <a:avLst/>
            <a:gdLst/>
            <a:ahLst/>
            <a:cxnLst/>
            <a:rect l="l" t="t" r="r" b="b"/>
            <a:pathLst>
              <a:path w="34925" h="407670">
                <a:moveTo>
                  <a:pt x="34422" y="407438"/>
                </a:moveTo>
                <a:lnTo>
                  <a:pt x="34422" y="0"/>
                </a:lnTo>
                <a:lnTo>
                  <a:pt x="0" y="0"/>
                </a:lnTo>
                <a:lnTo>
                  <a:pt x="0" y="407438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5" name="object 3215"/>
          <p:cNvSpPr/>
          <p:nvPr/>
        </p:nvSpPr>
        <p:spPr>
          <a:xfrm>
            <a:off x="7065442" y="3802446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19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6" name="object 3216"/>
          <p:cNvSpPr/>
          <p:nvPr/>
        </p:nvSpPr>
        <p:spPr>
          <a:xfrm>
            <a:off x="7039733" y="381921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7" name="object 3217"/>
          <p:cNvSpPr/>
          <p:nvPr/>
        </p:nvSpPr>
        <p:spPr>
          <a:xfrm>
            <a:off x="5247880" y="4362448"/>
            <a:ext cx="34290" cy="3175"/>
          </a:xfrm>
          <a:custGeom>
            <a:avLst/>
            <a:gdLst/>
            <a:ahLst/>
            <a:cxnLst/>
            <a:rect l="l" t="t" r="r" b="b"/>
            <a:pathLst>
              <a:path w="34289" h="3175">
                <a:moveTo>
                  <a:pt x="0" y="1477"/>
                </a:moveTo>
                <a:lnTo>
                  <a:pt x="34280" y="1477"/>
                </a:lnTo>
              </a:path>
            </a:pathLst>
          </a:custGeom>
          <a:ln w="4225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8" name="object 3218"/>
          <p:cNvSpPr/>
          <p:nvPr/>
        </p:nvSpPr>
        <p:spPr>
          <a:xfrm>
            <a:off x="5247880" y="4362448"/>
            <a:ext cx="34290" cy="3175"/>
          </a:xfrm>
          <a:custGeom>
            <a:avLst/>
            <a:gdLst/>
            <a:ahLst/>
            <a:cxnLst/>
            <a:rect l="l" t="t" r="r" b="b"/>
            <a:pathLst>
              <a:path w="34289" h="3175">
                <a:moveTo>
                  <a:pt x="34280" y="2956"/>
                </a:moveTo>
                <a:lnTo>
                  <a:pt x="34280" y="0"/>
                </a:lnTo>
                <a:lnTo>
                  <a:pt x="0" y="0"/>
                </a:lnTo>
                <a:lnTo>
                  <a:pt x="0" y="2956"/>
                </a:lnTo>
              </a:path>
            </a:pathLst>
          </a:custGeom>
          <a:ln w="34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9" name="object 3219"/>
          <p:cNvSpPr/>
          <p:nvPr/>
        </p:nvSpPr>
        <p:spPr>
          <a:xfrm>
            <a:off x="5262308" y="4359984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0" name="object 3220"/>
          <p:cNvSpPr/>
          <p:nvPr/>
        </p:nvSpPr>
        <p:spPr>
          <a:xfrm>
            <a:off x="5632046" y="4160453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950"/>
                </a:lnTo>
              </a:path>
            </a:pathLst>
          </a:custGeom>
          <a:ln w="35721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1" name="object 3221"/>
          <p:cNvSpPr/>
          <p:nvPr/>
        </p:nvSpPr>
        <p:spPr>
          <a:xfrm>
            <a:off x="5614822" y="4160453"/>
            <a:ext cx="34925" cy="205104"/>
          </a:xfrm>
          <a:custGeom>
            <a:avLst/>
            <a:gdLst/>
            <a:ahLst/>
            <a:cxnLst/>
            <a:rect l="l" t="t" r="r" b="b"/>
            <a:pathLst>
              <a:path w="34925" h="205104">
                <a:moveTo>
                  <a:pt x="0" y="204950"/>
                </a:moveTo>
                <a:lnTo>
                  <a:pt x="34451" y="204950"/>
                </a:lnTo>
                <a:lnTo>
                  <a:pt x="34451" y="0"/>
                </a:lnTo>
                <a:lnTo>
                  <a:pt x="0" y="0"/>
                </a:lnTo>
                <a:lnTo>
                  <a:pt x="0" y="204950"/>
                </a:lnTo>
                <a:close/>
              </a:path>
            </a:pathLst>
          </a:custGeom>
          <a:ln w="3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2" name="object 3222"/>
          <p:cNvSpPr/>
          <p:nvPr/>
        </p:nvSpPr>
        <p:spPr>
          <a:xfrm>
            <a:off x="5614822" y="4160453"/>
            <a:ext cx="34925" cy="205104"/>
          </a:xfrm>
          <a:custGeom>
            <a:avLst/>
            <a:gdLst/>
            <a:ahLst/>
            <a:cxnLst/>
            <a:rect l="l" t="t" r="r" b="b"/>
            <a:pathLst>
              <a:path w="34925" h="205104">
                <a:moveTo>
                  <a:pt x="34494" y="204950"/>
                </a:moveTo>
                <a:lnTo>
                  <a:pt x="34494" y="0"/>
                </a:lnTo>
                <a:lnTo>
                  <a:pt x="0" y="0"/>
                </a:lnTo>
                <a:lnTo>
                  <a:pt x="0" y="204950"/>
                </a:lnTo>
              </a:path>
            </a:pathLst>
          </a:custGeom>
          <a:ln w="35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3" name="object 3223"/>
          <p:cNvSpPr/>
          <p:nvPr/>
        </p:nvSpPr>
        <p:spPr>
          <a:xfrm>
            <a:off x="5631818" y="4080640"/>
            <a:ext cx="0" cy="80010"/>
          </a:xfrm>
          <a:custGeom>
            <a:avLst/>
            <a:gdLst/>
            <a:ahLst/>
            <a:cxnLst/>
            <a:rect l="l" t="t" r="r" b="b"/>
            <a:pathLst>
              <a:path h="80010">
                <a:moveTo>
                  <a:pt x="0" y="0"/>
                </a:moveTo>
                <a:lnTo>
                  <a:pt x="0" y="79812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4" name="object 3224"/>
          <p:cNvSpPr/>
          <p:nvPr/>
        </p:nvSpPr>
        <p:spPr>
          <a:xfrm>
            <a:off x="5606109" y="408064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5" name="object 3225"/>
          <p:cNvSpPr/>
          <p:nvPr/>
        </p:nvSpPr>
        <p:spPr>
          <a:xfrm>
            <a:off x="5999059" y="3632489"/>
            <a:ext cx="0" cy="733425"/>
          </a:xfrm>
          <a:custGeom>
            <a:avLst/>
            <a:gdLst/>
            <a:ahLst/>
            <a:cxnLst/>
            <a:rect l="l" t="t" r="r" b="b"/>
            <a:pathLst>
              <a:path h="733425">
                <a:moveTo>
                  <a:pt x="0" y="0"/>
                </a:moveTo>
                <a:lnTo>
                  <a:pt x="0" y="732915"/>
                </a:lnTo>
              </a:path>
            </a:pathLst>
          </a:custGeom>
          <a:ln w="35721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6" name="object 3226"/>
          <p:cNvSpPr/>
          <p:nvPr/>
        </p:nvSpPr>
        <p:spPr>
          <a:xfrm>
            <a:off x="5981833" y="3632489"/>
            <a:ext cx="34925" cy="733425"/>
          </a:xfrm>
          <a:custGeom>
            <a:avLst/>
            <a:gdLst/>
            <a:ahLst/>
            <a:cxnLst/>
            <a:rect l="l" t="t" r="r" b="b"/>
            <a:pathLst>
              <a:path w="34925" h="733425">
                <a:moveTo>
                  <a:pt x="0" y="732915"/>
                </a:moveTo>
                <a:lnTo>
                  <a:pt x="34451" y="732915"/>
                </a:lnTo>
                <a:lnTo>
                  <a:pt x="34451" y="0"/>
                </a:lnTo>
                <a:lnTo>
                  <a:pt x="0" y="0"/>
                </a:lnTo>
                <a:lnTo>
                  <a:pt x="0" y="732915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7" name="object 3227"/>
          <p:cNvSpPr/>
          <p:nvPr/>
        </p:nvSpPr>
        <p:spPr>
          <a:xfrm>
            <a:off x="5981833" y="3632475"/>
            <a:ext cx="34925" cy="733425"/>
          </a:xfrm>
          <a:custGeom>
            <a:avLst/>
            <a:gdLst/>
            <a:ahLst/>
            <a:cxnLst/>
            <a:rect l="l" t="t" r="r" b="b"/>
            <a:pathLst>
              <a:path w="34925" h="733425">
                <a:moveTo>
                  <a:pt x="34422" y="732928"/>
                </a:moveTo>
                <a:lnTo>
                  <a:pt x="34422" y="0"/>
                </a:lnTo>
                <a:lnTo>
                  <a:pt x="0" y="0"/>
                </a:lnTo>
                <a:lnTo>
                  <a:pt x="0" y="732928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8" name="object 3228"/>
          <p:cNvSpPr/>
          <p:nvPr/>
        </p:nvSpPr>
        <p:spPr>
          <a:xfrm>
            <a:off x="5998759" y="3499933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132541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9" name="object 3229"/>
          <p:cNvSpPr/>
          <p:nvPr/>
        </p:nvSpPr>
        <p:spPr>
          <a:xfrm>
            <a:off x="5973049" y="349993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9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0" name="object 3230"/>
          <p:cNvSpPr/>
          <p:nvPr/>
        </p:nvSpPr>
        <p:spPr>
          <a:xfrm>
            <a:off x="6348774" y="4347667"/>
            <a:ext cx="34925" cy="17780"/>
          </a:xfrm>
          <a:custGeom>
            <a:avLst/>
            <a:gdLst/>
            <a:ahLst/>
            <a:cxnLst/>
            <a:rect l="l" t="t" r="r" b="b"/>
            <a:pathLst>
              <a:path w="34925" h="17779">
                <a:moveTo>
                  <a:pt x="0" y="8868"/>
                </a:moveTo>
                <a:lnTo>
                  <a:pt x="34451" y="8868"/>
                </a:lnTo>
              </a:path>
            </a:pathLst>
          </a:custGeom>
          <a:ln w="19006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1" name="object 3231"/>
          <p:cNvSpPr/>
          <p:nvPr/>
        </p:nvSpPr>
        <p:spPr>
          <a:xfrm>
            <a:off x="6348774" y="4347667"/>
            <a:ext cx="34925" cy="17780"/>
          </a:xfrm>
          <a:custGeom>
            <a:avLst/>
            <a:gdLst/>
            <a:ahLst/>
            <a:cxnLst/>
            <a:rect l="l" t="t" r="r" b="b"/>
            <a:pathLst>
              <a:path w="34925" h="17779">
                <a:moveTo>
                  <a:pt x="-1799" y="8868"/>
                </a:moveTo>
                <a:lnTo>
                  <a:pt x="36251" y="8868"/>
                </a:lnTo>
              </a:path>
            </a:pathLst>
          </a:custGeom>
          <a:ln w="22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2" name="object 3232"/>
          <p:cNvSpPr/>
          <p:nvPr/>
        </p:nvSpPr>
        <p:spPr>
          <a:xfrm>
            <a:off x="6348774" y="4347667"/>
            <a:ext cx="34925" cy="17780"/>
          </a:xfrm>
          <a:custGeom>
            <a:avLst/>
            <a:gdLst/>
            <a:ahLst/>
            <a:cxnLst/>
            <a:rect l="l" t="t" r="r" b="b"/>
            <a:pathLst>
              <a:path w="34925" h="17779">
                <a:moveTo>
                  <a:pt x="34494" y="17736"/>
                </a:moveTo>
                <a:lnTo>
                  <a:pt x="34494" y="0"/>
                </a:lnTo>
                <a:lnTo>
                  <a:pt x="0" y="0"/>
                </a:lnTo>
                <a:lnTo>
                  <a:pt x="0" y="17736"/>
                </a:lnTo>
              </a:path>
            </a:pathLst>
          </a:custGeom>
          <a:ln w="3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3" name="object 3233"/>
          <p:cNvSpPr/>
          <p:nvPr/>
        </p:nvSpPr>
        <p:spPr>
          <a:xfrm>
            <a:off x="6363200" y="4344465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6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4" name="object 3234"/>
          <p:cNvSpPr/>
          <p:nvPr/>
        </p:nvSpPr>
        <p:spPr>
          <a:xfrm>
            <a:off x="6715151" y="267951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21" y="1685889"/>
                </a:lnTo>
                <a:lnTo>
                  <a:pt x="3572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5" name="object 3235"/>
          <p:cNvSpPr/>
          <p:nvPr/>
        </p:nvSpPr>
        <p:spPr>
          <a:xfrm>
            <a:off x="6715786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6" name="object 3236"/>
          <p:cNvSpPr/>
          <p:nvPr/>
        </p:nvSpPr>
        <p:spPr>
          <a:xfrm>
            <a:off x="6750208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7" name="object 3237"/>
          <p:cNvSpPr/>
          <p:nvPr/>
        </p:nvSpPr>
        <p:spPr>
          <a:xfrm>
            <a:off x="6732996" y="2546001"/>
            <a:ext cx="0" cy="67945"/>
          </a:xfrm>
          <a:custGeom>
            <a:avLst/>
            <a:gdLst/>
            <a:ahLst/>
            <a:cxnLst/>
            <a:rect l="l" t="t" r="r" b="b"/>
            <a:pathLst>
              <a:path h="67944">
                <a:moveTo>
                  <a:pt x="0" y="0"/>
                </a:moveTo>
                <a:lnTo>
                  <a:pt x="0" y="67468"/>
                </a:lnTo>
              </a:path>
            </a:pathLst>
          </a:custGeom>
          <a:ln w="35692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8" name="object 3238"/>
          <p:cNvSpPr/>
          <p:nvPr/>
        </p:nvSpPr>
        <p:spPr>
          <a:xfrm>
            <a:off x="6715786" y="2546001"/>
            <a:ext cx="34925" cy="67945"/>
          </a:xfrm>
          <a:custGeom>
            <a:avLst/>
            <a:gdLst/>
            <a:ahLst/>
            <a:cxnLst/>
            <a:rect l="l" t="t" r="r" b="b"/>
            <a:pathLst>
              <a:path w="34925" h="67944">
                <a:moveTo>
                  <a:pt x="0" y="67468"/>
                </a:moveTo>
                <a:lnTo>
                  <a:pt x="0" y="0"/>
                </a:lnTo>
                <a:lnTo>
                  <a:pt x="34422" y="0"/>
                </a:lnTo>
                <a:lnTo>
                  <a:pt x="34422" y="67468"/>
                </a:lnTo>
                <a:lnTo>
                  <a:pt x="0" y="67468"/>
                </a:lnTo>
                <a:close/>
              </a:path>
            </a:pathLst>
          </a:custGeom>
          <a:ln w="35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9" name="object 3239"/>
          <p:cNvSpPr/>
          <p:nvPr/>
        </p:nvSpPr>
        <p:spPr>
          <a:xfrm>
            <a:off x="6715786" y="2546001"/>
            <a:ext cx="34925" cy="67945"/>
          </a:xfrm>
          <a:custGeom>
            <a:avLst/>
            <a:gdLst/>
            <a:ahLst/>
            <a:cxnLst/>
            <a:rect l="l" t="t" r="r" b="b"/>
            <a:pathLst>
              <a:path w="34925" h="67944">
                <a:moveTo>
                  <a:pt x="34422" y="67468"/>
                </a:moveTo>
                <a:lnTo>
                  <a:pt x="34422" y="0"/>
                </a:lnTo>
                <a:lnTo>
                  <a:pt x="0" y="0"/>
                </a:lnTo>
                <a:lnTo>
                  <a:pt x="0" y="67468"/>
                </a:lnTo>
              </a:path>
            </a:pathLst>
          </a:custGeom>
          <a:ln w="35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0" name="object 3240"/>
          <p:cNvSpPr/>
          <p:nvPr/>
        </p:nvSpPr>
        <p:spPr>
          <a:xfrm>
            <a:off x="6732711" y="2256761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289238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1" name="object 3241"/>
          <p:cNvSpPr/>
          <p:nvPr/>
        </p:nvSpPr>
        <p:spPr>
          <a:xfrm>
            <a:off x="6707002" y="225676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2" name="object 3242"/>
          <p:cNvSpPr/>
          <p:nvPr/>
        </p:nvSpPr>
        <p:spPr>
          <a:xfrm>
            <a:off x="7100008" y="3989496"/>
            <a:ext cx="0" cy="375920"/>
          </a:xfrm>
          <a:custGeom>
            <a:avLst/>
            <a:gdLst/>
            <a:ahLst/>
            <a:cxnLst/>
            <a:rect l="l" t="t" r="r" b="b"/>
            <a:pathLst>
              <a:path h="375920">
                <a:moveTo>
                  <a:pt x="0" y="0"/>
                </a:moveTo>
                <a:lnTo>
                  <a:pt x="0" y="375907"/>
                </a:lnTo>
              </a:path>
            </a:pathLst>
          </a:custGeom>
          <a:ln w="3555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3" name="object 3243"/>
          <p:cNvSpPr/>
          <p:nvPr/>
        </p:nvSpPr>
        <p:spPr>
          <a:xfrm>
            <a:off x="7082868" y="3989496"/>
            <a:ext cx="34290" cy="375920"/>
          </a:xfrm>
          <a:custGeom>
            <a:avLst/>
            <a:gdLst/>
            <a:ahLst/>
            <a:cxnLst/>
            <a:rect l="l" t="t" r="r" b="b"/>
            <a:pathLst>
              <a:path w="34289" h="375920">
                <a:moveTo>
                  <a:pt x="0" y="375907"/>
                </a:moveTo>
                <a:lnTo>
                  <a:pt x="34280" y="375907"/>
                </a:lnTo>
                <a:lnTo>
                  <a:pt x="34280" y="0"/>
                </a:lnTo>
                <a:lnTo>
                  <a:pt x="0" y="0"/>
                </a:lnTo>
                <a:lnTo>
                  <a:pt x="0" y="375907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4" name="object 3244"/>
          <p:cNvSpPr/>
          <p:nvPr/>
        </p:nvSpPr>
        <p:spPr>
          <a:xfrm>
            <a:off x="7082868" y="3989496"/>
            <a:ext cx="34290" cy="375920"/>
          </a:xfrm>
          <a:custGeom>
            <a:avLst/>
            <a:gdLst/>
            <a:ahLst/>
            <a:cxnLst/>
            <a:rect l="l" t="t" r="r" b="b"/>
            <a:pathLst>
              <a:path w="34289" h="375920">
                <a:moveTo>
                  <a:pt x="34280" y="375907"/>
                </a:moveTo>
                <a:lnTo>
                  <a:pt x="34280" y="0"/>
                </a:lnTo>
                <a:lnTo>
                  <a:pt x="0" y="0"/>
                </a:lnTo>
                <a:lnTo>
                  <a:pt x="0" y="375907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5" name="object 3245"/>
          <p:cNvSpPr/>
          <p:nvPr/>
        </p:nvSpPr>
        <p:spPr>
          <a:xfrm>
            <a:off x="7099865" y="3892112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97384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6" name="object 3246"/>
          <p:cNvSpPr/>
          <p:nvPr/>
        </p:nvSpPr>
        <p:spPr>
          <a:xfrm>
            <a:off x="7074156" y="389211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777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7" name="object 3247"/>
          <p:cNvSpPr/>
          <p:nvPr/>
        </p:nvSpPr>
        <p:spPr>
          <a:xfrm>
            <a:off x="5282161" y="4359000"/>
            <a:ext cx="34925" cy="6985"/>
          </a:xfrm>
          <a:custGeom>
            <a:avLst/>
            <a:gdLst/>
            <a:ahLst/>
            <a:cxnLst/>
            <a:rect l="l" t="t" r="r" b="b"/>
            <a:pathLst>
              <a:path w="34925" h="6985">
                <a:moveTo>
                  <a:pt x="0" y="3202"/>
                </a:moveTo>
                <a:lnTo>
                  <a:pt x="34451" y="3202"/>
                </a:lnTo>
              </a:path>
            </a:pathLst>
          </a:custGeom>
          <a:ln w="767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8" name="object 3248"/>
          <p:cNvSpPr/>
          <p:nvPr/>
        </p:nvSpPr>
        <p:spPr>
          <a:xfrm>
            <a:off x="5282161" y="4359000"/>
            <a:ext cx="34925" cy="6985"/>
          </a:xfrm>
          <a:custGeom>
            <a:avLst/>
            <a:gdLst/>
            <a:ahLst/>
            <a:cxnLst/>
            <a:rect l="l" t="t" r="r" b="b"/>
            <a:pathLst>
              <a:path w="34925" h="6985">
                <a:moveTo>
                  <a:pt x="34422" y="6404"/>
                </a:moveTo>
                <a:lnTo>
                  <a:pt x="34422" y="0"/>
                </a:lnTo>
                <a:lnTo>
                  <a:pt x="0" y="0"/>
                </a:lnTo>
                <a:lnTo>
                  <a:pt x="0" y="6404"/>
                </a:lnTo>
              </a:path>
            </a:pathLst>
          </a:custGeom>
          <a:ln w="3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9" name="object 3249"/>
          <p:cNvSpPr/>
          <p:nvPr/>
        </p:nvSpPr>
        <p:spPr>
          <a:xfrm>
            <a:off x="5666541" y="4123009"/>
            <a:ext cx="0" cy="242570"/>
          </a:xfrm>
          <a:custGeom>
            <a:avLst/>
            <a:gdLst/>
            <a:ahLst/>
            <a:cxnLst/>
            <a:rect l="l" t="t" r="r" b="b"/>
            <a:pathLst>
              <a:path h="242570">
                <a:moveTo>
                  <a:pt x="0" y="0"/>
                </a:moveTo>
                <a:lnTo>
                  <a:pt x="0" y="242393"/>
                </a:lnTo>
              </a:path>
            </a:pathLst>
          </a:custGeom>
          <a:ln w="35721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0" name="object 3250"/>
          <p:cNvSpPr/>
          <p:nvPr/>
        </p:nvSpPr>
        <p:spPr>
          <a:xfrm>
            <a:off x="5649316" y="4123009"/>
            <a:ext cx="34925" cy="242570"/>
          </a:xfrm>
          <a:custGeom>
            <a:avLst/>
            <a:gdLst/>
            <a:ahLst/>
            <a:cxnLst/>
            <a:rect l="l" t="t" r="r" b="b"/>
            <a:pathLst>
              <a:path w="34925" h="242570">
                <a:moveTo>
                  <a:pt x="0" y="242393"/>
                </a:moveTo>
                <a:lnTo>
                  <a:pt x="34451" y="242393"/>
                </a:lnTo>
                <a:lnTo>
                  <a:pt x="34451" y="0"/>
                </a:lnTo>
                <a:lnTo>
                  <a:pt x="0" y="0"/>
                </a:lnTo>
                <a:lnTo>
                  <a:pt x="0" y="242393"/>
                </a:lnTo>
                <a:close/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1" name="object 3251"/>
          <p:cNvSpPr/>
          <p:nvPr/>
        </p:nvSpPr>
        <p:spPr>
          <a:xfrm>
            <a:off x="5649316" y="4123009"/>
            <a:ext cx="34925" cy="242570"/>
          </a:xfrm>
          <a:custGeom>
            <a:avLst/>
            <a:gdLst/>
            <a:ahLst/>
            <a:cxnLst/>
            <a:rect l="l" t="t" r="r" b="b"/>
            <a:pathLst>
              <a:path w="34925" h="242570">
                <a:moveTo>
                  <a:pt x="34422" y="242393"/>
                </a:moveTo>
                <a:lnTo>
                  <a:pt x="34422" y="0"/>
                </a:lnTo>
                <a:lnTo>
                  <a:pt x="0" y="0"/>
                </a:lnTo>
                <a:lnTo>
                  <a:pt x="0" y="242393"/>
                </a:lnTo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2" name="object 3252"/>
          <p:cNvSpPr/>
          <p:nvPr/>
        </p:nvSpPr>
        <p:spPr>
          <a:xfrm>
            <a:off x="5666241" y="4086552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36457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3" name="object 3253"/>
          <p:cNvSpPr/>
          <p:nvPr/>
        </p:nvSpPr>
        <p:spPr>
          <a:xfrm>
            <a:off x="5640532" y="408655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9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4" name="object 3254"/>
          <p:cNvSpPr/>
          <p:nvPr/>
        </p:nvSpPr>
        <p:spPr>
          <a:xfrm>
            <a:off x="6033481" y="3269076"/>
            <a:ext cx="0" cy="1096645"/>
          </a:xfrm>
          <a:custGeom>
            <a:avLst/>
            <a:gdLst/>
            <a:ahLst/>
            <a:cxnLst/>
            <a:rect l="l" t="t" r="r" b="b"/>
            <a:pathLst>
              <a:path h="1096645">
                <a:moveTo>
                  <a:pt x="0" y="0"/>
                </a:moveTo>
                <a:lnTo>
                  <a:pt x="0" y="1096327"/>
                </a:lnTo>
              </a:path>
            </a:pathLst>
          </a:custGeom>
          <a:ln w="35721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5" name="object 3255"/>
          <p:cNvSpPr/>
          <p:nvPr/>
        </p:nvSpPr>
        <p:spPr>
          <a:xfrm>
            <a:off x="6016257" y="3269076"/>
            <a:ext cx="34925" cy="1096645"/>
          </a:xfrm>
          <a:custGeom>
            <a:avLst/>
            <a:gdLst/>
            <a:ahLst/>
            <a:cxnLst/>
            <a:rect l="l" t="t" r="r" b="b"/>
            <a:pathLst>
              <a:path w="34925" h="1096645">
                <a:moveTo>
                  <a:pt x="0" y="1096327"/>
                </a:moveTo>
                <a:lnTo>
                  <a:pt x="34451" y="1096327"/>
                </a:lnTo>
                <a:lnTo>
                  <a:pt x="34451" y="0"/>
                </a:lnTo>
                <a:lnTo>
                  <a:pt x="0" y="0"/>
                </a:lnTo>
                <a:lnTo>
                  <a:pt x="0" y="1096327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6" name="object 3256"/>
          <p:cNvSpPr/>
          <p:nvPr/>
        </p:nvSpPr>
        <p:spPr>
          <a:xfrm>
            <a:off x="6016257" y="3269063"/>
            <a:ext cx="34925" cy="1096645"/>
          </a:xfrm>
          <a:custGeom>
            <a:avLst/>
            <a:gdLst/>
            <a:ahLst/>
            <a:cxnLst/>
            <a:rect l="l" t="t" r="r" b="b"/>
            <a:pathLst>
              <a:path w="34925" h="1096645">
                <a:moveTo>
                  <a:pt x="34494" y="1096341"/>
                </a:moveTo>
                <a:lnTo>
                  <a:pt x="34494" y="0"/>
                </a:lnTo>
                <a:lnTo>
                  <a:pt x="0" y="0"/>
                </a:lnTo>
                <a:lnTo>
                  <a:pt x="0" y="1096341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7" name="object 3257"/>
          <p:cNvSpPr/>
          <p:nvPr/>
        </p:nvSpPr>
        <p:spPr>
          <a:xfrm>
            <a:off x="6033253" y="2777828"/>
            <a:ext cx="0" cy="491490"/>
          </a:xfrm>
          <a:custGeom>
            <a:avLst/>
            <a:gdLst/>
            <a:ahLst/>
            <a:cxnLst/>
            <a:rect l="l" t="t" r="r" b="b"/>
            <a:pathLst>
              <a:path h="491489">
                <a:moveTo>
                  <a:pt x="0" y="491233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8" name="object 3258"/>
          <p:cNvSpPr/>
          <p:nvPr/>
        </p:nvSpPr>
        <p:spPr>
          <a:xfrm>
            <a:off x="6007543" y="277782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9" name="object 3259"/>
          <p:cNvSpPr/>
          <p:nvPr/>
        </p:nvSpPr>
        <p:spPr>
          <a:xfrm>
            <a:off x="6383268" y="4342740"/>
            <a:ext cx="34925" cy="22860"/>
          </a:xfrm>
          <a:custGeom>
            <a:avLst/>
            <a:gdLst/>
            <a:ahLst/>
            <a:cxnLst/>
            <a:rect l="l" t="t" r="r" b="b"/>
            <a:pathLst>
              <a:path w="34925" h="22860">
                <a:moveTo>
                  <a:pt x="0" y="11331"/>
                </a:moveTo>
                <a:lnTo>
                  <a:pt x="34451" y="11331"/>
                </a:lnTo>
              </a:path>
            </a:pathLst>
          </a:custGeom>
          <a:ln w="2393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0" name="object 3260"/>
          <p:cNvSpPr/>
          <p:nvPr/>
        </p:nvSpPr>
        <p:spPr>
          <a:xfrm>
            <a:off x="6383268" y="4342740"/>
            <a:ext cx="34925" cy="22860"/>
          </a:xfrm>
          <a:custGeom>
            <a:avLst/>
            <a:gdLst/>
            <a:ahLst/>
            <a:cxnLst/>
            <a:rect l="l" t="t" r="r" b="b"/>
            <a:pathLst>
              <a:path w="34925" h="22860">
                <a:moveTo>
                  <a:pt x="0" y="22662"/>
                </a:moveTo>
                <a:lnTo>
                  <a:pt x="34451" y="22662"/>
                </a:lnTo>
                <a:lnTo>
                  <a:pt x="34451" y="0"/>
                </a:lnTo>
                <a:lnTo>
                  <a:pt x="0" y="0"/>
                </a:lnTo>
                <a:lnTo>
                  <a:pt x="0" y="22662"/>
                </a:lnTo>
                <a:close/>
              </a:path>
            </a:pathLst>
          </a:custGeom>
          <a:ln w="34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1" name="object 3261"/>
          <p:cNvSpPr/>
          <p:nvPr/>
        </p:nvSpPr>
        <p:spPr>
          <a:xfrm>
            <a:off x="6383268" y="4342740"/>
            <a:ext cx="34925" cy="22860"/>
          </a:xfrm>
          <a:custGeom>
            <a:avLst/>
            <a:gdLst/>
            <a:ahLst/>
            <a:cxnLst/>
            <a:rect l="l" t="t" r="r" b="b"/>
            <a:pathLst>
              <a:path w="34925" h="22860">
                <a:moveTo>
                  <a:pt x="34422" y="22662"/>
                </a:moveTo>
                <a:lnTo>
                  <a:pt x="34422" y="0"/>
                </a:lnTo>
                <a:lnTo>
                  <a:pt x="0" y="0"/>
                </a:lnTo>
                <a:lnTo>
                  <a:pt x="0" y="22662"/>
                </a:lnTo>
              </a:path>
            </a:pathLst>
          </a:custGeom>
          <a:ln w="34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2" name="object 3262"/>
          <p:cNvSpPr/>
          <p:nvPr/>
        </p:nvSpPr>
        <p:spPr>
          <a:xfrm>
            <a:off x="6749574" y="267951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21" y="1685889"/>
                </a:lnTo>
                <a:lnTo>
                  <a:pt x="3572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3" name="object 3263"/>
          <p:cNvSpPr/>
          <p:nvPr/>
        </p:nvSpPr>
        <p:spPr>
          <a:xfrm>
            <a:off x="6750209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4" name="object 3264"/>
          <p:cNvSpPr/>
          <p:nvPr/>
        </p:nvSpPr>
        <p:spPr>
          <a:xfrm>
            <a:off x="6784631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5" name="object 3265"/>
          <p:cNvSpPr/>
          <p:nvPr/>
        </p:nvSpPr>
        <p:spPr>
          <a:xfrm>
            <a:off x="6750209" y="2604573"/>
            <a:ext cx="34925" cy="8890"/>
          </a:xfrm>
          <a:custGeom>
            <a:avLst/>
            <a:gdLst/>
            <a:ahLst/>
            <a:cxnLst/>
            <a:rect l="l" t="t" r="r" b="b"/>
            <a:pathLst>
              <a:path w="34925" h="8889">
                <a:moveTo>
                  <a:pt x="0" y="4447"/>
                </a:moveTo>
                <a:lnTo>
                  <a:pt x="34422" y="4447"/>
                </a:lnTo>
              </a:path>
            </a:pathLst>
          </a:custGeom>
          <a:ln w="10165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6" name="object 3266"/>
          <p:cNvSpPr/>
          <p:nvPr/>
        </p:nvSpPr>
        <p:spPr>
          <a:xfrm>
            <a:off x="6750209" y="2604573"/>
            <a:ext cx="34925" cy="8890"/>
          </a:xfrm>
          <a:custGeom>
            <a:avLst/>
            <a:gdLst/>
            <a:ahLst/>
            <a:cxnLst/>
            <a:rect l="l" t="t" r="r" b="b"/>
            <a:pathLst>
              <a:path w="34925" h="8889">
                <a:moveTo>
                  <a:pt x="-1799" y="4447"/>
                </a:moveTo>
                <a:lnTo>
                  <a:pt x="36222" y="4447"/>
                </a:lnTo>
              </a:path>
            </a:pathLst>
          </a:custGeom>
          <a:ln w="13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7" name="object 3267"/>
          <p:cNvSpPr/>
          <p:nvPr/>
        </p:nvSpPr>
        <p:spPr>
          <a:xfrm>
            <a:off x="6750209" y="2604573"/>
            <a:ext cx="34925" cy="8890"/>
          </a:xfrm>
          <a:custGeom>
            <a:avLst/>
            <a:gdLst/>
            <a:ahLst/>
            <a:cxnLst/>
            <a:rect l="l" t="t" r="r" b="b"/>
            <a:pathLst>
              <a:path w="34925" h="8889">
                <a:moveTo>
                  <a:pt x="34422" y="8895"/>
                </a:moveTo>
                <a:lnTo>
                  <a:pt x="34422" y="0"/>
                </a:lnTo>
                <a:lnTo>
                  <a:pt x="0" y="0"/>
                </a:lnTo>
                <a:lnTo>
                  <a:pt x="0" y="8895"/>
                </a:lnTo>
              </a:path>
            </a:pathLst>
          </a:custGeom>
          <a:ln w="34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8" name="object 3268"/>
          <p:cNvSpPr/>
          <p:nvPr/>
        </p:nvSpPr>
        <p:spPr>
          <a:xfrm>
            <a:off x="6767205" y="2518904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85669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9" name="object 3269"/>
          <p:cNvSpPr/>
          <p:nvPr/>
        </p:nvSpPr>
        <p:spPr>
          <a:xfrm>
            <a:off x="6741496" y="251890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0" name="object 3270"/>
          <p:cNvSpPr/>
          <p:nvPr/>
        </p:nvSpPr>
        <p:spPr>
          <a:xfrm>
            <a:off x="7134374" y="4083596"/>
            <a:ext cx="0" cy="281940"/>
          </a:xfrm>
          <a:custGeom>
            <a:avLst/>
            <a:gdLst/>
            <a:ahLst/>
            <a:cxnLst/>
            <a:rect l="l" t="t" r="r" b="b"/>
            <a:pathLst>
              <a:path h="281939">
                <a:moveTo>
                  <a:pt x="0" y="0"/>
                </a:moveTo>
                <a:lnTo>
                  <a:pt x="0" y="281807"/>
                </a:lnTo>
              </a:path>
            </a:pathLst>
          </a:custGeom>
          <a:ln w="35721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1" name="object 3271"/>
          <p:cNvSpPr/>
          <p:nvPr/>
        </p:nvSpPr>
        <p:spPr>
          <a:xfrm>
            <a:off x="7117149" y="4083596"/>
            <a:ext cx="34925" cy="281940"/>
          </a:xfrm>
          <a:custGeom>
            <a:avLst/>
            <a:gdLst/>
            <a:ahLst/>
            <a:cxnLst/>
            <a:rect l="l" t="t" r="r" b="b"/>
            <a:pathLst>
              <a:path w="34925" h="281939">
                <a:moveTo>
                  <a:pt x="0" y="281807"/>
                </a:moveTo>
                <a:lnTo>
                  <a:pt x="34451" y="281807"/>
                </a:lnTo>
                <a:lnTo>
                  <a:pt x="34451" y="0"/>
                </a:lnTo>
                <a:lnTo>
                  <a:pt x="0" y="0"/>
                </a:lnTo>
                <a:lnTo>
                  <a:pt x="0" y="281807"/>
                </a:lnTo>
                <a:close/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2" name="object 3272"/>
          <p:cNvSpPr/>
          <p:nvPr/>
        </p:nvSpPr>
        <p:spPr>
          <a:xfrm>
            <a:off x="7117149" y="4083596"/>
            <a:ext cx="34925" cy="281940"/>
          </a:xfrm>
          <a:custGeom>
            <a:avLst/>
            <a:gdLst/>
            <a:ahLst/>
            <a:cxnLst/>
            <a:rect l="l" t="t" r="r" b="b"/>
            <a:pathLst>
              <a:path w="34925" h="281939">
                <a:moveTo>
                  <a:pt x="34494" y="281807"/>
                </a:moveTo>
                <a:lnTo>
                  <a:pt x="34494" y="0"/>
                </a:lnTo>
                <a:lnTo>
                  <a:pt x="0" y="0"/>
                </a:lnTo>
                <a:lnTo>
                  <a:pt x="0" y="281807"/>
                </a:lnTo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3" name="object 3273"/>
          <p:cNvSpPr/>
          <p:nvPr/>
        </p:nvSpPr>
        <p:spPr>
          <a:xfrm>
            <a:off x="7134145" y="4047632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964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4" name="object 3274"/>
          <p:cNvSpPr/>
          <p:nvPr/>
        </p:nvSpPr>
        <p:spPr>
          <a:xfrm>
            <a:off x="7108436" y="404763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5" name="object 3275"/>
          <p:cNvSpPr/>
          <p:nvPr/>
        </p:nvSpPr>
        <p:spPr>
          <a:xfrm>
            <a:off x="5316585" y="4358507"/>
            <a:ext cx="34925" cy="6985"/>
          </a:xfrm>
          <a:custGeom>
            <a:avLst/>
            <a:gdLst/>
            <a:ahLst/>
            <a:cxnLst/>
            <a:rect l="l" t="t" r="r" b="b"/>
            <a:pathLst>
              <a:path w="34925" h="6985">
                <a:moveTo>
                  <a:pt x="0" y="3448"/>
                </a:moveTo>
                <a:lnTo>
                  <a:pt x="34451" y="3448"/>
                </a:lnTo>
              </a:path>
            </a:pathLst>
          </a:custGeom>
          <a:ln w="816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6" name="object 3276"/>
          <p:cNvSpPr/>
          <p:nvPr/>
        </p:nvSpPr>
        <p:spPr>
          <a:xfrm>
            <a:off x="5316585" y="4358507"/>
            <a:ext cx="34925" cy="6985"/>
          </a:xfrm>
          <a:custGeom>
            <a:avLst/>
            <a:gdLst/>
            <a:ahLst/>
            <a:cxnLst/>
            <a:rect l="l" t="t" r="r" b="b"/>
            <a:pathLst>
              <a:path w="34925" h="6985">
                <a:moveTo>
                  <a:pt x="34494" y="6897"/>
                </a:moveTo>
                <a:lnTo>
                  <a:pt x="34494" y="0"/>
                </a:lnTo>
                <a:lnTo>
                  <a:pt x="0" y="0"/>
                </a:lnTo>
                <a:lnTo>
                  <a:pt x="0" y="6897"/>
                </a:lnTo>
              </a:path>
            </a:pathLst>
          </a:custGeom>
          <a:ln w="3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7" name="object 3277"/>
          <p:cNvSpPr/>
          <p:nvPr/>
        </p:nvSpPr>
        <p:spPr>
          <a:xfrm>
            <a:off x="5700964" y="3903937"/>
            <a:ext cx="0" cy="461645"/>
          </a:xfrm>
          <a:custGeom>
            <a:avLst/>
            <a:gdLst/>
            <a:ahLst/>
            <a:cxnLst/>
            <a:rect l="l" t="t" r="r" b="b"/>
            <a:pathLst>
              <a:path h="461645">
                <a:moveTo>
                  <a:pt x="0" y="0"/>
                </a:moveTo>
                <a:lnTo>
                  <a:pt x="0" y="461467"/>
                </a:lnTo>
              </a:path>
            </a:pathLst>
          </a:custGeom>
          <a:ln w="3572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8" name="object 3278"/>
          <p:cNvSpPr/>
          <p:nvPr/>
        </p:nvSpPr>
        <p:spPr>
          <a:xfrm>
            <a:off x="5683739" y="3903937"/>
            <a:ext cx="34925" cy="461645"/>
          </a:xfrm>
          <a:custGeom>
            <a:avLst/>
            <a:gdLst/>
            <a:ahLst/>
            <a:cxnLst/>
            <a:rect l="l" t="t" r="r" b="b"/>
            <a:pathLst>
              <a:path w="34925" h="461645">
                <a:moveTo>
                  <a:pt x="0" y="461467"/>
                </a:moveTo>
                <a:lnTo>
                  <a:pt x="34451" y="461467"/>
                </a:lnTo>
                <a:lnTo>
                  <a:pt x="34451" y="0"/>
                </a:lnTo>
                <a:lnTo>
                  <a:pt x="0" y="0"/>
                </a:lnTo>
                <a:lnTo>
                  <a:pt x="0" y="461467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9" name="object 3279"/>
          <p:cNvSpPr/>
          <p:nvPr/>
        </p:nvSpPr>
        <p:spPr>
          <a:xfrm>
            <a:off x="5683739" y="3903937"/>
            <a:ext cx="34925" cy="461645"/>
          </a:xfrm>
          <a:custGeom>
            <a:avLst/>
            <a:gdLst/>
            <a:ahLst/>
            <a:cxnLst/>
            <a:rect l="l" t="t" r="r" b="b"/>
            <a:pathLst>
              <a:path w="34925" h="461645">
                <a:moveTo>
                  <a:pt x="34494" y="461467"/>
                </a:moveTo>
                <a:lnTo>
                  <a:pt x="34494" y="0"/>
                </a:lnTo>
                <a:lnTo>
                  <a:pt x="0" y="0"/>
                </a:lnTo>
                <a:lnTo>
                  <a:pt x="0" y="461467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0" name="object 3280"/>
          <p:cNvSpPr/>
          <p:nvPr/>
        </p:nvSpPr>
        <p:spPr>
          <a:xfrm>
            <a:off x="5700735" y="3733473"/>
            <a:ext cx="0" cy="170815"/>
          </a:xfrm>
          <a:custGeom>
            <a:avLst/>
            <a:gdLst/>
            <a:ahLst/>
            <a:cxnLst/>
            <a:rect l="l" t="t" r="r" b="b"/>
            <a:pathLst>
              <a:path h="170814">
                <a:moveTo>
                  <a:pt x="0" y="170463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1" name="object 3281"/>
          <p:cNvSpPr/>
          <p:nvPr/>
        </p:nvSpPr>
        <p:spPr>
          <a:xfrm>
            <a:off x="5675026" y="373347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2" name="object 3282"/>
          <p:cNvSpPr/>
          <p:nvPr/>
        </p:nvSpPr>
        <p:spPr>
          <a:xfrm>
            <a:off x="6067976" y="3421598"/>
            <a:ext cx="0" cy="944244"/>
          </a:xfrm>
          <a:custGeom>
            <a:avLst/>
            <a:gdLst/>
            <a:ahLst/>
            <a:cxnLst/>
            <a:rect l="l" t="t" r="r" b="b"/>
            <a:pathLst>
              <a:path h="944245">
                <a:moveTo>
                  <a:pt x="0" y="0"/>
                </a:moveTo>
                <a:lnTo>
                  <a:pt x="0" y="943805"/>
                </a:lnTo>
              </a:path>
            </a:pathLst>
          </a:custGeom>
          <a:ln w="3572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3" name="object 3283"/>
          <p:cNvSpPr/>
          <p:nvPr/>
        </p:nvSpPr>
        <p:spPr>
          <a:xfrm>
            <a:off x="6050751" y="3421598"/>
            <a:ext cx="34925" cy="944244"/>
          </a:xfrm>
          <a:custGeom>
            <a:avLst/>
            <a:gdLst/>
            <a:ahLst/>
            <a:cxnLst/>
            <a:rect l="l" t="t" r="r" b="b"/>
            <a:pathLst>
              <a:path w="34925" h="944245">
                <a:moveTo>
                  <a:pt x="0" y="943805"/>
                </a:moveTo>
                <a:lnTo>
                  <a:pt x="34451" y="943805"/>
                </a:lnTo>
                <a:lnTo>
                  <a:pt x="34451" y="0"/>
                </a:lnTo>
                <a:lnTo>
                  <a:pt x="0" y="0"/>
                </a:lnTo>
                <a:lnTo>
                  <a:pt x="0" y="943805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4" name="object 3284"/>
          <p:cNvSpPr/>
          <p:nvPr/>
        </p:nvSpPr>
        <p:spPr>
          <a:xfrm>
            <a:off x="6050751" y="3421584"/>
            <a:ext cx="34925" cy="944244"/>
          </a:xfrm>
          <a:custGeom>
            <a:avLst/>
            <a:gdLst/>
            <a:ahLst/>
            <a:cxnLst/>
            <a:rect l="l" t="t" r="r" b="b"/>
            <a:pathLst>
              <a:path w="34925" h="944245">
                <a:moveTo>
                  <a:pt x="34422" y="943819"/>
                </a:moveTo>
                <a:lnTo>
                  <a:pt x="34422" y="0"/>
                </a:lnTo>
                <a:lnTo>
                  <a:pt x="0" y="0"/>
                </a:lnTo>
                <a:lnTo>
                  <a:pt x="0" y="943819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5" name="object 3285"/>
          <p:cNvSpPr/>
          <p:nvPr/>
        </p:nvSpPr>
        <p:spPr>
          <a:xfrm>
            <a:off x="6067676" y="3276453"/>
            <a:ext cx="0" cy="145415"/>
          </a:xfrm>
          <a:custGeom>
            <a:avLst/>
            <a:gdLst/>
            <a:ahLst/>
            <a:cxnLst/>
            <a:rect l="l" t="t" r="r" b="b"/>
            <a:pathLst>
              <a:path h="145414">
                <a:moveTo>
                  <a:pt x="0" y="145132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6" name="object 3286"/>
          <p:cNvSpPr/>
          <p:nvPr/>
        </p:nvSpPr>
        <p:spPr>
          <a:xfrm>
            <a:off x="6041967" y="327645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7" name="object 3287"/>
          <p:cNvSpPr/>
          <p:nvPr/>
        </p:nvSpPr>
        <p:spPr>
          <a:xfrm>
            <a:off x="6417691" y="4343234"/>
            <a:ext cx="34925" cy="22225"/>
          </a:xfrm>
          <a:custGeom>
            <a:avLst/>
            <a:gdLst/>
            <a:ahLst/>
            <a:cxnLst/>
            <a:rect l="l" t="t" r="r" b="b"/>
            <a:pathLst>
              <a:path w="34925" h="22225">
                <a:moveTo>
                  <a:pt x="0" y="11085"/>
                </a:moveTo>
                <a:lnTo>
                  <a:pt x="34451" y="11085"/>
                </a:lnTo>
              </a:path>
            </a:pathLst>
          </a:custGeom>
          <a:ln w="234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8" name="object 3288"/>
          <p:cNvSpPr/>
          <p:nvPr/>
        </p:nvSpPr>
        <p:spPr>
          <a:xfrm>
            <a:off x="6417691" y="4343234"/>
            <a:ext cx="34925" cy="22225"/>
          </a:xfrm>
          <a:custGeom>
            <a:avLst/>
            <a:gdLst/>
            <a:ahLst/>
            <a:cxnLst/>
            <a:rect l="l" t="t" r="r" b="b"/>
            <a:pathLst>
              <a:path w="34925" h="22225">
                <a:moveTo>
                  <a:pt x="0" y="22170"/>
                </a:moveTo>
                <a:lnTo>
                  <a:pt x="34451" y="22170"/>
                </a:lnTo>
                <a:lnTo>
                  <a:pt x="34451" y="0"/>
                </a:lnTo>
                <a:lnTo>
                  <a:pt x="0" y="0"/>
                </a:lnTo>
                <a:lnTo>
                  <a:pt x="0" y="22170"/>
                </a:lnTo>
                <a:close/>
              </a:path>
            </a:pathLst>
          </a:custGeom>
          <a:ln w="34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9" name="object 3289"/>
          <p:cNvSpPr/>
          <p:nvPr/>
        </p:nvSpPr>
        <p:spPr>
          <a:xfrm>
            <a:off x="6417691" y="4343234"/>
            <a:ext cx="34925" cy="22225"/>
          </a:xfrm>
          <a:custGeom>
            <a:avLst/>
            <a:gdLst/>
            <a:ahLst/>
            <a:cxnLst/>
            <a:rect l="l" t="t" r="r" b="b"/>
            <a:pathLst>
              <a:path w="34925" h="22225">
                <a:moveTo>
                  <a:pt x="34422" y="22170"/>
                </a:moveTo>
                <a:lnTo>
                  <a:pt x="34422" y="0"/>
                </a:lnTo>
                <a:lnTo>
                  <a:pt x="0" y="0"/>
                </a:lnTo>
                <a:lnTo>
                  <a:pt x="0" y="22170"/>
                </a:lnTo>
              </a:path>
            </a:pathLst>
          </a:custGeom>
          <a:ln w="34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0" name="object 3290"/>
          <p:cNvSpPr/>
          <p:nvPr/>
        </p:nvSpPr>
        <p:spPr>
          <a:xfrm>
            <a:off x="6305567" y="4341509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75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1" name="object 3291"/>
          <p:cNvSpPr/>
          <p:nvPr/>
        </p:nvSpPr>
        <p:spPr>
          <a:xfrm>
            <a:off x="6783996" y="267951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21" y="1685889"/>
                </a:lnTo>
                <a:lnTo>
                  <a:pt x="3572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2" name="object 3292"/>
          <p:cNvSpPr/>
          <p:nvPr/>
        </p:nvSpPr>
        <p:spPr>
          <a:xfrm>
            <a:off x="6784632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3" name="object 3293"/>
          <p:cNvSpPr/>
          <p:nvPr/>
        </p:nvSpPr>
        <p:spPr>
          <a:xfrm>
            <a:off x="6819125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4" name="object 3294"/>
          <p:cNvSpPr/>
          <p:nvPr/>
        </p:nvSpPr>
        <p:spPr>
          <a:xfrm>
            <a:off x="6801878" y="2282421"/>
            <a:ext cx="0" cy="331470"/>
          </a:xfrm>
          <a:custGeom>
            <a:avLst/>
            <a:gdLst/>
            <a:ahLst/>
            <a:cxnLst/>
            <a:rect l="l" t="t" r="r" b="b"/>
            <a:pathLst>
              <a:path h="331469">
                <a:moveTo>
                  <a:pt x="0" y="0"/>
                </a:moveTo>
                <a:lnTo>
                  <a:pt x="0" y="331046"/>
                </a:lnTo>
              </a:path>
            </a:pathLst>
          </a:custGeom>
          <a:ln w="35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5" name="object 3295"/>
          <p:cNvSpPr/>
          <p:nvPr/>
        </p:nvSpPr>
        <p:spPr>
          <a:xfrm>
            <a:off x="6784632" y="2282421"/>
            <a:ext cx="34925" cy="331470"/>
          </a:xfrm>
          <a:custGeom>
            <a:avLst/>
            <a:gdLst/>
            <a:ahLst/>
            <a:cxnLst/>
            <a:rect l="l" t="t" r="r" b="b"/>
            <a:pathLst>
              <a:path w="34925" h="331469">
                <a:moveTo>
                  <a:pt x="0" y="331046"/>
                </a:moveTo>
                <a:lnTo>
                  <a:pt x="0" y="0"/>
                </a:lnTo>
                <a:lnTo>
                  <a:pt x="34494" y="0"/>
                </a:lnTo>
                <a:lnTo>
                  <a:pt x="34494" y="331046"/>
                </a:lnTo>
                <a:lnTo>
                  <a:pt x="0" y="331046"/>
                </a:lnTo>
                <a:close/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6" name="object 3296"/>
          <p:cNvSpPr/>
          <p:nvPr/>
        </p:nvSpPr>
        <p:spPr>
          <a:xfrm>
            <a:off x="6784632" y="2282421"/>
            <a:ext cx="34925" cy="331470"/>
          </a:xfrm>
          <a:custGeom>
            <a:avLst/>
            <a:gdLst/>
            <a:ahLst/>
            <a:cxnLst/>
            <a:rect l="l" t="t" r="r" b="b"/>
            <a:pathLst>
              <a:path w="34925" h="331469">
                <a:moveTo>
                  <a:pt x="34494" y="331046"/>
                </a:moveTo>
                <a:lnTo>
                  <a:pt x="34494" y="0"/>
                </a:lnTo>
                <a:lnTo>
                  <a:pt x="0" y="0"/>
                </a:lnTo>
                <a:lnTo>
                  <a:pt x="0" y="331046"/>
                </a:lnTo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7" name="object 3297"/>
          <p:cNvSpPr/>
          <p:nvPr/>
        </p:nvSpPr>
        <p:spPr>
          <a:xfrm>
            <a:off x="6801628" y="1991883"/>
            <a:ext cx="0" cy="290830"/>
          </a:xfrm>
          <a:custGeom>
            <a:avLst/>
            <a:gdLst/>
            <a:ahLst/>
            <a:cxnLst/>
            <a:rect l="l" t="t" r="r" b="b"/>
            <a:pathLst>
              <a:path h="290830">
                <a:moveTo>
                  <a:pt x="0" y="290538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8" name="object 3298"/>
          <p:cNvSpPr/>
          <p:nvPr/>
        </p:nvSpPr>
        <p:spPr>
          <a:xfrm>
            <a:off x="6775919" y="199188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9" name="object 3299"/>
          <p:cNvSpPr/>
          <p:nvPr/>
        </p:nvSpPr>
        <p:spPr>
          <a:xfrm>
            <a:off x="7168868" y="3985556"/>
            <a:ext cx="0" cy="380365"/>
          </a:xfrm>
          <a:custGeom>
            <a:avLst/>
            <a:gdLst/>
            <a:ahLst/>
            <a:cxnLst/>
            <a:rect l="l" t="t" r="r" b="b"/>
            <a:pathLst>
              <a:path h="380364">
                <a:moveTo>
                  <a:pt x="0" y="0"/>
                </a:moveTo>
                <a:lnTo>
                  <a:pt x="0" y="379848"/>
                </a:lnTo>
              </a:path>
            </a:pathLst>
          </a:custGeom>
          <a:ln w="35721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0" name="object 3300"/>
          <p:cNvSpPr/>
          <p:nvPr/>
        </p:nvSpPr>
        <p:spPr>
          <a:xfrm>
            <a:off x="7151643" y="3985556"/>
            <a:ext cx="34925" cy="380365"/>
          </a:xfrm>
          <a:custGeom>
            <a:avLst/>
            <a:gdLst/>
            <a:ahLst/>
            <a:cxnLst/>
            <a:rect l="l" t="t" r="r" b="b"/>
            <a:pathLst>
              <a:path w="34925" h="380364">
                <a:moveTo>
                  <a:pt x="0" y="379848"/>
                </a:moveTo>
                <a:lnTo>
                  <a:pt x="34451" y="379848"/>
                </a:lnTo>
                <a:lnTo>
                  <a:pt x="34451" y="0"/>
                </a:lnTo>
                <a:lnTo>
                  <a:pt x="0" y="0"/>
                </a:lnTo>
                <a:lnTo>
                  <a:pt x="0" y="379848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1" name="object 3301"/>
          <p:cNvSpPr/>
          <p:nvPr/>
        </p:nvSpPr>
        <p:spPr>
          <a:xfrm>
            <a:off x="7151643" y="3985556"/>
            <a:ext cx="34925" cy="380365"/>
          </a:xfrm>
          <a:custGeom>
            <a:avLst/>
            <a:gdLst/>
            <a:ahLst/>
            <a:cxnLst/>
            <a:rect l="l" t="t" r="r" b="b"/>
            <a:pathLst>
              <a:path w="34925" h="380364">
                <a:moveTo>
                  <a:pt x="34422" y="379848"/>
                </a:moveTo>
                <a:lnTo>
                  <a:pt x="34422" y="0"/>
                </a:lnTo>
                <a:lnTo>
                  <a:pt x="0" y="0"/>
                </a:lnTo>
                <a:lnTo>
                  <a:pt x="0" y="379848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2" name="object 3302"/>
          <p:cNvSpPr/>
          <p:nvPr/>
        </p:nvSpPr>
        <p:spPr>
          <a:xfrm>
            <a:off x="7168568" y="3932346"/>
            <a:ext cx="0" cy="53340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53208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3" name="object 3303"/>
          <p:cNvSpPr/>
          <p:nvPr/>
        </p:nvSpPr>
        <p:spPr>
          <a:xfrm>
            <a:off x="5351079" y="4356044"/>
            <a:ext cx="34925" cy="9525"/>
          </a:xfrm>
          <a:custGeom>
            <a:avLst/>
            <a:gdLst/>
            <a:ahLst/>
            <a:cxnLst/>
            <a:rect l="l" t="t" r="r" b="b"/>
            <a:pathLst>
              <a:path w="34925" h="9525">
                <a:moveTo>
                  <a:pt x="0" y="4680"/>
                </a:moveTo>
                <a:lnTo>
                  <a:pt x="34451" y="4680"/>
                </a:lnTo>
              </a:path>
            </a:pathLst>
          </a:custGeom>
          <a:ln w="1063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4" name="object 3304"/>
          <p:cNvSpPr/>
          <p:nvPr/>
        </p:nvSpPr>
        <p:spPr>
          <a:xfrm>
            <a:off x="5351079" y="4359770"/>
            <a:ext cx="69215" cy="0"/>
          </a:xfrm>
          <a:custGeom>
            <a:avLst/>
            <a:gdLst/>
            <a:ahLst/>
            <a:cxnLst/>
            <a:rect l="l" t="t" r="r" b="b"/>
            <a:pathLst>
              <a:path w="69214">
                <a:moveTo>
                  <a:pt x="0" y="0"/>
                </a:moveTo>
                <a:lnTo>
                  <a:pt x="68874" y="0"/>
                </a:lnTo>
              </a:path>
            </a:pathLst>
          </a:custGeom>
          <a:ln w="9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5" name="object 3305"/>
          <p:cNvSpPr/>
          <p:nvPr/>
        </p:nvSpPr>
        <p:spPr>
          <a:xfrm>
            <a:off x="5351079" y="4356044"/>
            <a:ext cx="34925" cy="9525"/>
          </a:xfrm>
          <a:custGeom>
            <a:avLst/>
            <a:gdLst/>
            <a:ahLst/>
            <a:cxnLst/>
            <a:rect l="l" t="t" r="r" b="b"/>
            <a:pathLst>
              <a:path w="34925" h="9525">
                <a:moveTo>
                  <a:pt x="34422" y="9360"/>
                </a:moveTo>
                <a:lnTo>
                  <a:pt x="34422" y="0"/>
                </a:lnTo>
                <a:lnTo>
                  <a:pt x="0" y="0"/>
                </a:lnTo>
                <a:lnTo>
                  <a:pt x="0" y="9360"/>
                </a:lnTo>
              </a:path>
            </a:pathLst>
          </a:custGeom>
          <a:ln w="34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6" name="object 3306"/>
          <p:cNvSpPr/>
          <p:nvPr/>
        </p:nvSpPr>
        <p:spPr>
          <a:xfrm>
            <a:off x="5342295" y="435407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9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7" name="object 3307"/>
          <p:cNvSpPr/>
          <p:nvPr/>
        </p:nvSpPr>
        <p:spPr>
          <a:xfrm>
            <a:off x="5735373" y="4034822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5">
                <a:moveTo>
                  <a:pt x="0" y="0"/>
                </a:moveTo>
                <a:lnTo>
                  <a:pt x="0" y="330581"/>
                </a:lnTo>
              </a:path>
            </a:pathLst>
          </a:custGeom>
          <a:ln w="3555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8" name="object 3308"/>
          <p:cNvSpPr/>
          <p:nvPr/>
        </p:nvSpPr>
        <p:spPr>
          <a:xfrm>
            <a:off x="5718233" y="4034822"/>
            <a:ext cx="34290" cy="330835"/>
          </a:xfrm>
          <a:custGeom>
            <a:avLst/>
            <a:gdLst/>
            <a:ahLst/>
            <a:cxnLst/>
            <a:rect l="l" t="t" r="r" b="b"/>
            <a:pathLst>
              <a:path w="34289" h="330835">
                <a:moveTo>
                  <a:pt x="0" y="330581"/>
                </a:moveTo>
                <a:lnTo>
                  <a:pt x="34280" y="330581"/>
                </a:lnTo>
                <a:lnTo>
                  <a:pt x="34280" y="0"/>
                </a:lnTo>
                <a:lnTo>
                  <a:pt x="0" y="0"/>
                </a:lnTo>
                <a:lnTo>
                  <a:pt x="0" y="330581"/>
                </a:lnTo>
                <a:close/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9" name="object 3309"/>
          <p:cNvSpPr/>
          <p:nvPr/>
        </p:nvSpPr>
        <p:spPr>
          <a:xfrm>
            <a:off x="5718233" y="4034822"/>
            <a:ext cx="34290" cy="330835"/>
          </a:xfrm>
          <a:custGeom>
            <a:avLst/>
            <a:gdLst/>
            <a:ahLst/>
            <a:cxnLst/>
            <a:rect l="l" t="t" r="r" b="b"/>
            <a:pathLst>
              <a:path w="34289" h="330835">
                <a:moveTo>
                  <a:pt x="34280" y="330581"/>
                </a:moveTo>
                <a:lnTo>
                  <a:pt x="34280" y="0"/>
                </a:lnTo>
                <a:lnTo>
                  <a:pt x="0" y="0"/>
                </a:lnTo>
                <a:lnTo>
                  <a:pt x="0" y="330581"/>
                </a:lnTo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0" name="object 3310"/>
          <p:cNvSpPr/>
          <p:nvPr/>
        </p:nvSpPr>
        <p:spPr>
          <a:xfrm>
            <a:off x="5735016" y="3955502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79319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1" name="object 3311"/>
          <p:cNvSpPr/>
          <p:nvPr/>
        </p:nvSpPr>
        <p:spPr>
          <a:xfrm>
            <a:off x="5709449" y="395550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777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2" name="object 3312"/>
          <p:cNvSpPr/>
          <p:nvPr/>
        </p:nvSpPr>
        <p:spPr>
          <a:xfrm>
            <a:off x="6102399" y="3339007"/>
            <a:ext cx="0" cy="1026794"/>
          </a:xfrm>
          <a:custGeom>
            <a:avLst/>
            <a:gdLst/>
            <a:ahLst/>
            <a:cxnLst/>
            <a:rect l="l" t="t" r="r" b="b"/>
            <a:pathLst>
              <a:path h="1026795">
                <a:moveTo>
                  <a:pt x="0" y="0"/>
                </a:moveTo>
                <a:lnTo>
                  <a:pt x="0" y="1026396"/>
                </a:lnTo>
              </a:path>
            </a:pathLst>
          </a:custGeom>
          <a:ln w="35721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3" name="object 3313"/>
          <p:cNvSpPr/>
          <p:nvPr/>
        </p:nvSpPr>
        <p:spPr>
          <a:xfrm>
            <a:off x="6085174" y="3339007"/>
            <a:ext cx="34925" cy="1026794"/>
          </a:xfrm>
          <a:custGeom>
            <a:avLst/>
            <a:gdLst/>
            <a:ahLst/>
            <a:cxnLst/>
            <a:rect l="l" t="t" r="r" b="b"/>
            <a:pathLst>
              <a:path w="34925" h="1026795">
                <a:moveTo>
                  <a:pt x="0" y="1026396"/>
                </a:moveTo>
                <a:lnTo>
                  <a:pt x="34451" y="1026396"/>
                </a:lnTo>
                <a:lnTo>
                  <a:pt x="34451" y="0"/>
                </a:lnTo>
                <a:lnTo>
                  <a:pt x="0" y="0"/>
                </a:lnTo>
                <a:lnTo>
                  <a:pt x="0" y="1026396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4" name="object 3314"/>
          <p:cNvSpPr/>
          <p:nvPr/>
        </p:nvSpPr>
        <p:spPr>
          <a:xfrm>
            <a:off x="6085174" y="3338993"/>
            <a:ext cx="34925" cy="1026794"/>
          </a:xfrm>
          <a:custGeom>
            <a:avLst/>
            <a:gdLst/>
            <a:ahLst/>
            <a:cxnLst/>
            <a:rect l="l" t="t" r="r" b="b"/>
            <a:pathLst>
              <a:path w="34925" h="1026795">
                <a:moveTo>
                  <a:pt x="34422" y="1026409"/>
                </a:moveTo>
                <a:lnTo>
                  <a:pt x="34422" y="0"/>
                </a:lnTo>
                <a:lnTo>
                  <a:pt x="0" y="0"/>
                </a:lnTo>
                <a:lnTo>
                  <a:pt x="0" y="1026409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5" name="object 3315"/>
          <p:cNvSpPr/>
          <p:nvPr/>
        </p:nvSpPr>
        <p:spPr>
          <a:xfrm>
            <a:off x="6102170" y="2952247"/>
            <a:ext cx="0" cy="387350"/>
          </a:xfrm>
          <a:custGeom>
            <a:avLst/>
            <a:gdLst/>
            <a:ahLst/>
            <a:cxnLst/>
            <a:rect l="l" t="t" r="r" b="b"/>
            <a:pathLst>
              <a:path h="387350">
                <a:moveTo>
                  <a:pt x="0" y="386746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6" name="object 3316"/>
          <p:cNvSpPr/>
          <p:nvPr/>
        </p:nvSpPr>
        <p:spPr>
          <a:xfrm>
            <a:off x="6076461" y="29522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7" name="object 3317"/>
          <p:cNvSpPr/>
          <p:nvPr/>
        </p:nvSpPr>
        <p:spPr>
          <a:xfrm>
            <a:off x="6452114" y="4342249"/>
            <a:ext cx="34925" cy="23495"/>
          </a:xfrm>
          <a:custGeom>
            <a:avLst/>
            <a:gdLst/>
            <a:ahLst/>
            <a:cxnLst/>
            <a:rect l="l" t="t" r="r" b="b"/>
            <a:pathLst>
              <a:path w="34925" h="23495">
                <a:moveTo>
                  <a:pt x="0" y="11577"/>
                </a:moveTo>
                <a:lnTo>
                  <a:pt x="34451" y="11577"/>
                </a:lnTo>
              </a:path>
            </a:pathLst>
          </a:custGeom>
          <a:ln w="24425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8" name="object 3318"/>
          <p:cNvSpPr/>
          <p:nvPr/>
        </p:nvSpPr>
        <p:spPr>
          <a:xfrm>
            <a:off x="6452114" y="4342249"/>
            <a:ext cx="34925" cy="23495"/>
          </a:xfrm>
          <a:custGeom>
            <a:avLst/>
            <a:gdLst/>
            <a:ahLst/>
            <a:cxnLst/>
            <a:rect l="l" t="t" r="r" b="b"/>
            <a:pathLst>
              <a:path w="34925" h="23495">
                <a:moveTo>
                  <a:pt x="0" y="23155"/>
                </a:moveTo>
                <a:lnTo>
                  <a:pt x="34451" y="23155"/>
                </a:lnTo>
                <a:lnTo>
                  <a:pt x="34451" y="0"/>
                </a:lnTo>
                <a:lnTo>
                  <a:pt x="0" y="0"/>
                </a:lnTo>
                <a:lnTo>
                  <a:pt x="0" y="23155"/>
                </a:lnTo>
                <a:close/>
              </a:path>
            </a:pathLst>
          </a:custGeom>
          <a:ln w="34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9" name="object 3319"/>
          <p:cNvSpPr/>
          <p:nvPr/>
        </p:nvSpPr>
        <p:spPr>
          <a:xfrm>
            <a:off x="6452114" y="4342249"/>
            <a:ext cx="34925" cy="23495"/>
          </a:xfrm>
          <a:custGeom>
            <a:avLst/>
            <a:gdLst/>
            <a:ahLst/>
            <a:cxnLst/>
            <a:rect l="l" t="t" r="r" b="b"/>
            <a:pathLst>
              <a:path w="34925" h="23495">
                <a:moveTo>
                  <a:pt x="34494" y="23155"/>
                </a:moveTo>
                <a:lnTo>
                  <a:pt x="34494" y="0"/>
                </a:lnTo>
                <a:lnTo>
                  <a:pt x="0" y="0"/>
                </a:lnTo>
                <a:lnTo>
                  <a:pt x="0" y="23155"/>
                </a:lnTo>
              </a:path>
            </a:pathLst>
          </a:custGeom>
          <a:ln w="34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0" name="object 3320"/>
          <p:cNvSpPr/>
          <p:nvPr/>
        </p:nvSpPr>
        <p:spPr>
          <a:xfrm>
            <a:off x="6818491" y="267951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21" y="1685889"/>
                </a:lnTo>
                <a:lnTo>
                  <a:pt x="3572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1" name="object 3321"/>
          <p:cNvSpPr/>
          <p:nvPr/>
        </p:nvSpPr>
        <p:spPr>
          <a:xfrm>
            <a:off x="6819126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2" name="object 3322"/>
          <p:cNvSpPr/>
          <p:nvPr/>
        </p:nvSpPr>
        <p:spPr>
          <a:xfrm>
            <a:off x="6853549" y="2677036"/>
            <a:ext cx="0" cy="1688464"/>
          </a:xfrm>
          <a:custGeom>
            <a:avLst/>
            <a:gdLst/>
            <a:ahLst/>
            <a:cxnLst/>
            <a:rect l="l" t="t" r="r" b="b"/>
            <a:pathLst>
              <a:path h="1688464">
                <a:moveTo>
                  <a:pt x="0" y="0"/>
                </a:moveTo>
                <a:lnTo>
                  <a:pt x="0" y="1688367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3" name="object 3323"/>
          <p:cNvSpPr/>
          <p:nvPr/>
        </p:nvSpPr>
        <p:spPr>
          <a:xfrm>
            <a:off x="6819126" y="2565160"/>
            <a:ext cx="34925" cy="48895"/>
          </a:xfrm>
          <a:custGeom>
            <a:avLst/>
            <a:gdLst/>
            <a:ahLst/>
            <a:cxnLst/>
            <a:rect l="l" t="t" r="r" b="b"/>
            <a:pathLst>
              <a:path w="34925" h="48894">
                <a:moveTo>
                  <a:pt x="0" y="24154"/>
                </a:moveTo>
                <a:lnTo>
                  <a:pt x="34422" y="24154"/>
                </a:lnTo>
              </a:path>
            </a:pathLst>
          </a:custGeom>
          <a:ln w="4957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4" name="object 3324"/>
          <p:cNvSpPr/>
          <p:nvPr/>
        </p:nvSpPr>
        <p:spPr>
          <a:xfrm>
            <a:off x="6819126" y="2565160"/>
            <a:ext cx="34925" cy="48895"/>
          </a:xfrm>
          <a:custGeom>
            <a:avLst/>
            <a:gdLst/>
            <a:ahLst/>
            <a:cxnLst/>
            <a:rect l="l" t="t" r="r" b="b"/>
            <a:pathLst>
              <a:path w="34925" h="48894">
                <a:moveTo>
                  <a:pt x="0" y="48309"/>
                </a:moveTo>
                <a:lnTo>
                  <a:pt x="0" y="0"/>
                </a:lnTo>
                <a:lnTo>
                  <a:pt x="34422" y="0"/>
                </a:lnTo>
                <a:lnTo>
                  <a:pt x="34422" y="48309"/>
                </a:lnTo>
                <a:lnTo>
                  <a:pt x="0" y="48309"/>
                </a:lnTo>
                <a:close/>
              </a:path>
            </a:pathLst>
          </a:custGeom>
          <a:ln w="35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5" name="object 3325"/>
          <p:cNvSpPr/>
          <p:nvPr/>
        </p:nvSpPr>
        <p:spPr>
          <a:xfrm>
            <a:off x="6819126" y="2565160"/>
            <a:ext cx="34925" cy="48895"/>
          </a:xfrm>
          <a:custGeom>
            <a:avLst/>
            <a:gdLst/>
            <a:ahLst/>
            <a:cxnLst/>
            <a:rect l="l" t="t" r="r" b="b"/>
            <a:pathLst>
              <a:path w="34925" h="48894">
                <a:moveTo>
                  <a:pt x="34422" y="48309"/>
                </a:moveTo>
                <a:lnTo>
                  <a:pt x="34422" y="0"/>
                </a:lnTo>
                <a:lnTo>
                  <a:pt x="0" y="0"/>
                </a:lnTo>
                <a:lnTo>
                  <a:pt x="0" y="48309"/>
                </a:lnTo>
              </a:path>
            </a:pathLst>
          </a:custGeom>
          <a:ln w="35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6" name="object 3326"/>
          <p:cNvSpPr/>
          <p:nvPr/>
        </p:nvSpPr>
        <p:spPr>
          <a:xfrm>
            <a:off x="6836051" y="2460262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104897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7" name="object 3327"/>
          <p:cNvSpPr/>
          <p:nvPr/>
        </p:nvSpPr>
        <p:spPr>
          <a:xfrm>
            <a:off x="6810342" y="246026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9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8" name="object 3328"/>
          <p:cNvSpPr/>
          <p:nvPr/>
        </p:nvSpPr>
        <p:spPr>
          <a:xfrm>
            <a:off x="7203291" y="4032851"/>
            <a:ext cx="0" cy="332740"/>
          </a:xfrm>
          <a:custGeom>
            <a:avLst/>
            <a:gdLst/>
            <a:ahLst/>
            <a:cxnLst/>
            <a:rect l="l" t="t" r="r" b="b"/>
            <a:pathLst>
              <a:path h="332739">
                <a:moveTo>
                  <a:pt x="0" y="0"/>
                </a:moveTo>
                <a:lnTo>
                  <a:pt x="0" y="332552"/>
                </a:lnTo>
              </a:path>
            </a:pathLst>
          </a:custGeom>
          <a:ln w="35721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9" name="object 3329"/>
          <p:cNvSpPr/>
          <p:nvPr/>
        </p:nvSpPr>
        <p:spPr>
          <a:xfrm>
            <a:off x="7186067" y="4032851"/>
            <a:ext cx="34925" cy="332740"/>
          </a:xfrm>
          <a:custGeom>
            <a:avLst/>
            <a:gdLst/>
            <a:ahLst/>
            <a:cxnLst/>
            <a:rect l="l" t="t" r="r" b="b"/>
            <a:pathLst>
              <a:path w="34925" h="332739">
                <a:moveTo>
                  <a:pt x="0" y="332552"/>
                </a:moveTo>
                <a:lnTo>
                  <a:pt x="34451" y="332552"/>
                </a:lnTo>
                <a:lnTo>
                  <a:pt x="34451" y="0"/>
                </a:lnTo>
                <a:lnTo>
                  <a:pt x="0" y="0"/>
                </a:lnTo>
                <a:lnTo>
                  <a:pt x="0" y="332552"/>
                </a:lnTo>
                <a:close/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0" name="object 3330"/>
          <p:cNvSpPr/>
          <p:nvPr/>
        </p:nvSpPr>
        <p:spPr>
          <a:xfrm>
            <a:off x="7186067" y="4032851"/>
            <a:ext cx="34925" cy="332740"/>
          </a:xfrm>
          <a:custGeom>
            <a:avLst/>
            <a:gdLst/>
            <a:ahLst/>
            <a:cxnLst/>
            <a:rect l="l" t="t" r="r" b="b"/>
            <a:pathLst>
              <a:path w="34925" h="332739">
                <a:moveTo>
                  <a:pt x="34494" y="332552"/>
                </a:moveTo>
                <a:lnTo>
                  <a:pt x="34494" y="0"/>
                </a:lnTo>
                <a:lnTo>
                  <a:pt x="0" y="0"/>
                </a:lnTo>
                <a:lnTo>
                  <a:pt x="0" y="332552"/>
                </a:lnTo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1" name="object 3331"/>
          <p:cNvSpPr/>
          <p:nvPr/>
        </p:nvSpPr>
        <p:spPr>
          <a:xfrm>
            <a:off x="7203063" y="3982599"/>
            <a:ext cx="0" cy="50800"/>
          </a:xfrm>
          <a:custGeom>
            <a:avLst/>
            <a:gdLst/>
            <a:ahLst/>
            <a:cxnLst/>
            <a:rect l="l" t="t" r="r" b="b"/>
            <a:pathLst>
              <a:path h="50800">
                <a:moveTo>
                  <a:pt x="0" y="50252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2" name="object 3332"/>
          <p:cNvSpPr/>
          <p:nvPr/>
        </p:nvSpPr>
        <p:spPr>
          <a:xfrm>
            <a:off x="7177353" y="398259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3" name="object 3333"/>
          <p:cNvSpPr/>
          <p:nvPr/>
        </p:nvSpPr>
        <p:spPr>
          <a:xfrm>
            <a:off x="5385502" y="435358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0" y="5912"/>
                </a:moveTo>
                <a:lnTo>
                  <a:pt x="34451" y="5912"/>
                </a:lnTo>
              </a:path>
            </a:pathLst>
          </a:custGeom>
          <a:ln w="13094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4" name="object 3334"/>
          <p:cNvSpPr/>
          <p:nvPr/>
        </p:nvSpPr>
        <p:spPr>
          <a:xfrm>
            <a:off x="5385502" y="435358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34494" y="11824"/>
                </a:moveTo>
                <a:lnTo>
                  <a:pt x="34494" y="0"/>
                </a:lnTo>
                <a:lnTo>
                  <a:pt x="0" y="0"/>
                </a:lnTo>
                <a:lnTo>
                  <a:pt x="0" y="11824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5" name="object 3335"/>
          <p:cNvSpPr/>
          <p:nvPr/>
        </p:nvSpPr>
        <p:spPr>
          <a:xfrm>
            <a:off x="5399928" y="4351362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44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6" name="object 3336"/>
          <p:cNvSpPr/>
          <p:nvPr/>
        </p:nvSpPr>
        <p:spPr>
          <a:xfrm>
            <a:off x="5376789" y="434914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7" name="object 3337"/>
          <p:cNvSpPr/>
          <p:nvPr/>
        </p:nvSpPr>
        <p:spPr>
          <a:xfrm>
            <a:off x="5769738" y="4125474"/>
            <a:ext cx="0" cy="240029"/>
          </a:xfrm>
          <a:custGeom>
            <a:avLst/>
            <a:gdLst/>
            <a:ahLst/>
            <a:cxnLst/>
            <a:rect l="l" t="t" r="r" b="b"/>
            <a:pathLst>
              <a:path h="240029">
                <a:moveTo>
                  <a:pt x="0" y="0"/>
                </a:moveTo>
                <a:lnTo>
                  <a:pt x="0" y="239930"/>
                </a:lnTo>
              </a:path>
            </a:pathLst>
          </a:custGeom>
          <a:ln w="35721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8" name="object 3338"/>
          <p:cNvSpPr/>
          <p:nvPr/>
        </p:nvSpPr>
        <p:spPr>
          <a:xfrm>
            <a:off x="5752514" y="4125474"/>
            <a:ext cx="34925" cy="240029"/>
          </a:xfrm>
          <a:custGeom>
            <a:avLst/>
            <a:gdLst/>
            <a:ahLst/>
            <a:cxnLst/>
            <a:rect l="l" t="t" r="r" b="b"/>
            <a:pathLst>
              <a:path w="34925" h="240029">
                <a:moveTo>
                  <a:pt x="0" y="239930"/>
                </a:moveTo>
                <a:lnTo>
                  <a:pt x="34451" y="239930"/>
                </a:lnTo>
                <a:lnTo>
                  <a:pt x="34451" y="0"/>
                </a:lnTo>
                <a:lnTo>
                  <a:pt x="0" y="0"/>
                </a:lnTo>
                <a:lnTo>
                  <a:pt x="0" y="239930"/>
                </a:lnTo>
                <a:close/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9" name="object 3339"/>
          <p:cNvSpPr/>
          <p:nvPr/>
        </p:nvSpPr>
        <p:spPr>
          <a:xfrm>
            <a:off x="5752514" y="4125474"/>
            <a:ext cx="34925" cy="240029"/>
          </a:xfrm>
          <a:custGeom>
            <a:avLst/>
            <a:gdLst/>
            <a:ahLst/>
            <a:cxnLst/>
            <a:rect l="l" t="t" r="r" b="b"/>
            <a:pathLst>
              <a:path w="34925" h="240029">
                <a:moveTo>
                  <a:pt x="34422" y="239930"/>
                </a:moveTo>
                <a:lnTo>
                  <a:pt x="34422" y="0"/>
                </a:lnTo>
                <a:lnTo>
                  <a:pt x="0" y="0"/>
                </a:lnTo>
                <a:lnTo>
                  <a:pt x="0" y="239930"/>
                </a:lnTo>
              </a:path>
            </a:pathLst>
          </a:custGeom>
          <a:ln w="35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0" name="object 3340"/>
          <p:cNvSpPr/>
          <p:nvPr/>
        </p:nvSpPr>
        <p:spPr>
          <a:xfrm>
            <a:off x="5769438" y="4067339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58135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1" name="object 3341"/>
          <p:cNvSpPr/>
          <p:nvPr/>
        </p:nvSpPr>
        <p:spPr>
          <a:xfrm>
            <a:off x="5743729" y="406733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2" name="object 3342"/>
          <p:cNvSpPr/>
          <p:nvPr/>
        </p:nvSpPr>
        <p:spPr>
          <a:xfrm>
            <a:off x="6136822" y="3628040"/>
            <a:ext cx="0" cy="737870"/>
          </a:xfrm>
          <a:custGeom>
            <a:avLst/>
            <a:gdLst/>
            <a:ahLst/>
            <a:cxnLst/>
            <a:rect l="l" t="t" r="r" b="b"/>
            <a:pathLst>
              <a:path h="737870">
                <a:moveTo>
                  <a:pt x="0" y="0"/>
                </a:moveTo>
                <a:lnTo>
                  <a:pt x="0" y="737362"/>
                </a:lnTo>
              </a:path>
            </a:pathLst>
          </a:custGeom>
          <a:ln w="35721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3" name="object 3343"/>
          <p:cNvSpPr/>
          <p:nvPr/>
        </p:nvSpPr>
        <p:spPr>
          <a:xfrm>
            <a:off x="6119597" y="3628040"/>
            <a:ext cx="34925" cy="737870"/>
          </a:xfrm>
          <a:custGeom>
            <a:avLst/>
            <a:gdLst/>
            <a:ahLst/>
            <a:cxnLst/>
            <a:rect l="l" t="t" r="r" b="b"/>
            <a:pathLst>
              <a:path w="34925" h="737870">
                <a:moveTo>
                  <a:pt x="0" y="737362"/>
                </a:moveTo>
                <a:lnTo>
                  <a:pt x="34451" y="737362"/>
                </a:lnTo>
                <a:lnTo>
                  <a:pt x="34451" y="0"/>
                </a:lnTo>
                <a:lnTo>
                  <a:pt x="0" y="0"/>
                </a:lnTo>
                <a:lnTo>
                  <a:pt x="0" y="737362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4" name="object 3344"/>
          <p:cNvSpPr/>
          <p:nvPr/>
        </p:nvSpPr>
        <p:spPr>
          <a:xfrm>
            <a:off x="6119597" y="3628026"/>
            <a:ext cx="34925" cy="737870"/>
          </a:xfrm>
          <a:custGeom>
            <a:avLst/>
            <a:gdLst/>
            <a:ahLst/>
            <a:cxnLst/>
            <a:rect l="l" t="t" r="r" b="b"/>
            <a:pathLst>
              <a:path w="34925" h="737870">
                <a:moveTo>
                  <a:pt x="34494" y="737376"/>
                </a:moveTo>
                <a:lnTo>
                  <a:pt x="34494" y="0"/>
                </a:lnTo>
                <a:lnTo>
                  <a:pt x="0" y="0"/>
                </a:lnTo>
                <a:lnTo>
                  <a:pt x="0" y="737376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5" name="object 3345"/>
          <p:cNvSpPr/>
          <p:nvPr/>
        </p:nvSpPr>
        <p:spPr>
          <a:xfrm>
            <a:off x="6136593" y="3568427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599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6" name="object 3346"/>
          <p:cNvSpPr/>
          <p:nvPr/>
        </p:nvSpPr>
        <p:spPr>
          <a:xfrm>
            <a:off x="6110884" y="35684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7" name="object 3347"/>
          <p:cNvSpPr/>
          <p:nvPr/>
        </p:nvSpPr>
        <p:spPr>
          <a:xfrm>
            <a:off x="6486609" y="4344218"/>
            <a:ext cx="34925" cy="21590"/>
          </a:xfrm>
          <a:custGeom>
            <a:avLst/>
            <a:gdLst/>
            <a:ahLst/>
            <a:cxnLst/>
            <a:rect l="l" t="t" r="r" b="b"/>
            <a:pathLst>
              <a:path w="34925" h="21589">
                <a:moveTo>
                  <a:pt x="0" y="10592"/>
                </a:moveTo>
                <a:lnTo>
                  <a:pt x="34451" y="10592"/>
                </a:lnTo>
              </a:path>
            </a:pathLst>
          </a:custGeom>
          <a:ln w="22454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8" name="object 3348"/>
          <p:cNvSpPr/>
          <p:nvPr/>
        </p:nvSpPr>
        <p:spPr>
          <a:xfrm>
            <a:off x="6486609" y="4344218"/>
            <a:ext cx="34925" cy="21590"/>
          </a:xfrm>
          <a:custGeom>
            <a:avLst/>
            <a:gdLst/>
            <a:ahLst/>
            <a:cxnLst/>
            <a:rect l="l" t="t" r="r" b="b"/>
            <a:pathLst>
              <a:path w="34925" h="21589">
                <a:moveTo>
                  <a:pt x="0" y="21184"/>
                </a:moveTo>
                <a:lnTo>
                  <a:pt x="34451" y="21184"/>
                </a:lnTo>
                <a:lnTo>
                  <a:pt x="34451" y="0"/>
                </a:lnTo>
                <a:lnTo>
                  <a:pt x="0" y="0"/>
                </a:lnTo>
                <a:lnTo>
                  <a:pt x="0" y="21184"/>
                </a:lnTo>
                <a:close/>
              </a:path>
            </a:pathLst>
          </a:custGeom>
          <a:ln w="34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9" name="object 3349"/>
          <p:cNvSpPr/>
          <p:nvPr/>
        </p:nvSpPr>
        <p:spPr>
          <a:xfrm>
            <a:off x="6486609" y="4344218"/>
            <a:ext cx="34925" cy="21590"/>
          </a:xfrm>
          <a:custGeom>
            <a:avLst/>
            <a:gdLst/>
            <a:ahLst/>
            <a:cxnLst/>
            <a:rect l="l" t="t" r="r" b="b"/>
            <a:pathLst>
              <a:path w="34925" h="21589">
                <a:moveTo>
                  <a:pt x="34422" y="21184"/>
                </a:moveTo>
                <a:lnTo>
                  <a:pt x="34422" y="0"/>
                </a:lnTo>
                <a:lnTo>
                  <a:pt x="0" y="0"/>
                </a:lnTo>
                <a:lnTo>
                  <a:pt x="0" y="21184"/>
                </a:lnTo>
              </a:path>
            </a:pathLst>
          </a:custGeom>
          <a:ln w="34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0" name="object 3350"/>
          <p:cNvSpPr/>
          <p:nvPr/>
        </p:nvSpPr>
        <p:spPr>
          <a:xfrm>
            <a:off x="6500963" y="4342001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2" y="0"/>
                </a:lnTo>
              </a:path>
            </a:pathLst>
          </a:custGeom>
          <a:ln w="44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1" name="object 3351"/>
          <p:cNvSpPr/>
          <p:nvPr/>
        </p:nvSpPr>
        <p:spPr>
          <a:xfrm>
            <a:off x="6477824" y="4339784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91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2" name="object 3352"/>
          <p:cNvSpPr/>
          <p:nvPr/>
        </p:nvSpPr>
        <p:spPr>
          <a:xfrm>
            <a:off x="6852914" y="267951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21" y="1685889"/>
                </a:lnTo>
                <a:lnTo>
                  <a:pt x="3572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3" name="object 3353"/>
          <p:cNvSpPr/>
          <p:nvPr/>
        </p:nvSpPr>
        <p:spPr>
          <a:xfrm>
            <a:off x="6853549" y="267951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51" y="1685889"/>
                </a:lnTo>
                <a:lnTo>
                  <a:pt x="34451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4" name="object 3354"/>
          <p:cNvSpPr/>
          <p:nvPr/>
        </p:nvSpPr>
        <p:spPr>
          <a:xfrm>
            <a:off x="6888042" y="267950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1685903"/>
                </a:moveTo>
                <a:lnTo>
                  <a:pt x="0" y="0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5" name="object 3355"/>
          <p:cNvSpPr/>
          <p:nvPr/>
        </p:nvSpPr>
        <p:spPr>
          <a:xfrm>
            <a:off x="6870795" y="241838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80">
                <a:moveTo>
                  <a:pt x="0" y="0"/>
                </a:moveTo>
                <a:lnTo>
                  <a:pt x="0" y="195083"/>
                </a:lnTo>
              </a:path>
            </a:pathLst>
          </a:custGeom>
          <a:ln w="35764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6" name="object 3356"/>
          <p:cNvSpPr/>
          <p:nvPr/>
        </p:nvSpPr>
        <p:spPr>
          <a:xfrm>
            <a:off x="6853549" y="2418385"/>
            <a:ext cx="34925" cy="195580"/>
          </a:xfrm>
          <a:custGeom>
            <a:avLst/>
            <a:gdLst/>
            <a:ahLst/>
            <a:cxnLst/>
            <a:rect l="l" t="t" r="r" b="b"/>
            <a:pathLst>
              <a:path w="34925" h="195580">
                <a:moveTo>
                  <a:pt x="0" y="195083"/>
                </a:moveTo>
                <a:lnTo>
                  <a:pt x="0" y="0"/>
                </a:lnTo>
                <a:lnTo>
                  <a:pt x="34494" y="0"/>
                </a:lnTo>
                <a:lnTo>
                  <a:pt x="34494" y="195083"/>
                </a:lnTo>
                <a:lnTo>
                  <a:pt x="0" y="195083"/>
                </a:lnTo>
                <a:close/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7" name="object 3357"/>
          <p:cNvSpPr/>
          <p:nvPr/>
        </p:nvSpPr>
        <p:spPr>
          <a:xfrm>
            <a:off x="6853549" y="2418385"/>
            <a:ext cx="34925" cy="195580"/>
          </a:xfrm>
          <a:custGeom>
            <a:avLst/>
            <a:gdLst/>
            <a:ahLst/>
            <a:cxnLst/>
            <a:rect l="l" t="t" r="r" b="b"/>
            <a:pathLst>
              <a:path w="34925" h="195580">
                <a:moveTo>
                  <a:pt x="34494" y="195083"/>
                </a:moveTo>
                <a:lnTo>
                  <a:pt x="34494" y="0"/>
                </a:lnTo>
                <a:lnTo>
                  <a:pt x="0" y="0"/>
                </a:lnTo>
                <a:lnTo>
                  <a:pt x="0" y="195083"/>
                </a:lnTo>
              </a:path>
            </a:pathLst>
          </a:custGeom>
          <a:ln w="35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8" name="object 3358"/>
          <p:cNvSpPr/>
          <p:nvPr/>
        </p:nvSpPr>
        <p:spPr>
          <a:xfrm>
            <a:off x="6870545" y="2251356"/>
            <a:ext cx="0" cy="167640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167028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9" name="object 3359"/>
          <p:cNvSpPr/>
          <p:nvPr/>
        </p:nvSpPr>
        <p:spPr>
          <a:xfrm>
            <a:off x="6844836" y="225135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0" name="object 3360"/>
          <p:cNvSpPr/>
          <p:nvPr/>
        </p:nvSpPr>
        <p:spPr>
          <a:xfrm>
            <a:off x="7237786" y="4045660"/>
            <a:ext cx="0" cy="320040"/>
          </a:xfrm>
          <a:custGeom>
            <a:avLst/>
            <a:gdLst/>
            <a:ahLst/>
            <a:cxnLst/>
            <a:rect l="l" t="t" r="r" b="b"/>
            <a:pathLst>
              <a:path h="320039">
                <a:moveTo>
                  <a:pt x="0" y="0"/>
                </a:moveTo>
                <a:lnTo>
                  <a:pt x="0" y="319742"/>
                </a:lnTo>
              </a:path>
            </a:pathLst>
          </a:custGeom>
          <a:ln w="35721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1" name="object 3361"/>
          <p:cNvSpPr/>
          <p:nvPr/>
        </p:nvSpPr>
        <p:spPr>
          <a:xfrm>
            <a:off x="7220561" y="4045660"/>
            <a:ext cx="34925" cy="320040"/>
          </a:xfrm>
          <a:custGeom>
            <a:avLst/>
            <a:gdLst/>
            <a:ahLst/>
            <a:cxnLst/>
            <a:rect l="l" t="t" r="r" b="b"/>
            <a:pathLst>
              <a:path w="34925" h="320039">
                <a:moveTo>
                  <a:pt x="0" y="319742"/>
                </a:moveTo>
                <a:lnTo>
                  <a:pt x="34451" y="319742"/>
                </a:lnTo>
                <a:lnTo>
                  <a:pt x="34451" y="0"/>
                </a:lnTo>
                <a:lnTo>
                  <a:pt x="0" y="0"/>
                </a:lnTo>
                <a:lnTo>
                  <a:pt x="0" y="319742"/>
                </a:lnTo>
                <a:close/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2" name="object 3362"/>
          <p:cNvSpPr/>
          <p:nvPr/>
        </p:nvSpPr>
        <p:spPr>
          <a:xfrm>
            <a:off x="7220561" y="4045660"/>
            <a:ext cx="34925" cy="320040"/>
          </a:xfrm>
          <a:custGeom>
            <a:avLst/>
            <a:gdLst/>
            <a:ahLst/>
            <a:cxnLst/>
            <a:rect l="l" t="t" r="r" b="b"/>
            <a:pathLst>
              <a:path w="34925" h="320039">
                <a:moveTo>
                  <a:pt x="34422" y="319742"/>
                </a:moveTo>
                <a:lnTo>
                  <a:pt x="34422" y="0"/>
                </a:lnTo>
                <a:lnTo>
                  <a:pt x="0" y="0"/>
                </a:lnTo>
                <a:lnTo>
                  <a:pt x="0" y="319742"/>
                </a:lnTo>
              </a:path>
            </a:pathLst>
          </a:custGeom>
          <a:ln w="3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3" name="object 3363"/>
          <p:cNvSpPr/>
          <p:nvPr/>
        </p:nvSpPr>
        <p:spPr>
          <a:xfrm>
            <a:off x="7237486" y="4009696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35964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4" name="object 3364"/>
          <p:cNvSpPr/>
          <p:nvPr/>
        </p:nvSpPr>
        <p:spPr>
          <a:xfrm>
            <a:off x="7211777" y="400969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20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5" name="object 3365"/>
          <p:cNvSpPr/>
          <p:nvPr/>
        </p:nvSpPr>
        <p:spPr>
          <a:xfrm>
            <a:off x="4914678" y="4367867"/>
            <a:ext cx="2570480" cy="0"/>
          </a:xfrm>
          <a:custGeom>
            <a:avLst/>
            <a:gdLst/>
            <a:ahLst/>
            <a:cxnLst/>
            <a:rect l="l" t="t" r="r" b="b"/>
            <a:pathLst>
              <a:path w="2570479">
                <a:moveTo>
                  <a:pt x="0" y="0"/>
                </a:moveTo>
                <a:lnTo>
                  <a:pt x="2570125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6" name="object 3366"/>
          <p:cNvSpPr txBox="1"/>
          <p:nvPr/>
        </p:nvSpPr>
        <p:spPr>
          <a:xfrm>
            <a:off x="5239808" y="4394401"/>
            <a:ext cx="8763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Ti</a:t>
            </a:r>
            <a:endParaRPr sz="500">
              <a:latin typeface="Arial"/>
              <a:cs typeface="Arial"/>
            </a:endParaRPr>
          </a:p>
        </p:txBody>
      </p:sp>
      <p:sp>
        <p:nvSpPr>
          <p:cNvPr id="3367" name="object 3367"/>
          <p:cNvSpPr txBox="1"/>
          <p:nvPr/>
        </p:nvSpPr>
        <p:spPr>
          <a:xfrm>
            <a:off x="5591338" y="4394401"/>
            <a:ext cx="116839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Cu</a:t>
            </a:r>
            <a:endParaRPr sz="500">
              <a:latin typeface="Arial"/>
              <a:cs typeface="Arial"/>
            </a:endParaRPr>
          </a:p>
        </p:txBody>
      </p:sp>
      <p:sp>
        <p:nvSpPr>
          <p:cNvPr id="3368" name="object 3368"/>
          <p:cNvSpPr txBox="1"/>
          <p:nvPr/>
        </p:nvSpPr>
        <p:spPr>
          <a:xfrm>
            <a:off x="5961919" y="4394401"/>
            <a:ext cx="10922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Zn</a:t>
            </a:r>
            <a:endParaRPr sz="500">
              <a:latin typeface="Arial"/>
              <a:cs typeface="Arial"/>
            </a:endParaRPr>
          </a:p>
        </p:txBody>
      </p:sp>
      <p:sp>
        <p:nvSpPr>
          <p:cNvPr id="3369" name="object 3369"/>
          <p:cNvSpPr txBox="1"/>
          <p:nvPr/>
        </p:nvSpPr>
        <p:spPr>
          <a:xfrm>
            <a:off x="6321147" y="4394401"/>
            <a:ext cx="12446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Mn</a:t>
            </a:r>
            <a:endParaRPr sz="500">
              <a:latin typeface="Arial"/>
              <a:cs typeface="Arial"/>
            </a:endParaRPr>
          </a:p>
        </p:txBody>
      </p:sp>
      <p:sp>
        <p:nvSpPr>
          <p:cNvPr id="3370" name="object 3370"/>
          <p:cNvSpPr txBox="1"/>
          <p:nvPr/>
        </p:nvSpPr>
        <p:spPr>
          <a:xfrm>
            <a:off x="6695871" y="4394401"/>
            <a:ext cx="10922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Fe</a:t>
            </a:r>
            <a:endParaRPr sz="500">
              <a:latin typeface="Arial"/>
              <a:cs typeface="Arial"/>
            </a:endParaRPr>
          </a:p>
        </p:txBody>
      </p:sp>
      <p:sp>
        <p:nvSpPr>
          <p:cNvPr id="3371" name="object 3371"/>
          <p:cNvSpPr txBox="1"/>
          <p:nvPr/>
        </p:nvSpPr>
        <p:spPr>
          <a:xfrm>
            <a:off x="7073310" y="4394401"/>
            <a:ext cx="8890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0" dirty="0">
                <a:latin typeface="Arial"/>
                <a:cs typeface="Arial"/>
              </a:rPr>
              <a:t>Al</a:t>
            </a:r>
            <a:endParaRPr sz="500">
              <a:latin typeface="Arial"/>
              <a:cs typeface="Arial"/>
            </a:endParaRPr>
          </a:p>
        </p:txBody>
      </p:sp>
      <p:sp>
        <p:nvSpPr>
          <p:cNvPr id="3372" name="object 3372"/>
          <p:cNvSpPr/>
          <p:nvPr/>
        </p:nvSpPr>
        <p:spPr>
          <a:xfrm>
            <a:off x="4914677" y="1905187"/>
            <a:ext cx="2570480" cy="0"/>
          </a:xfrm>
          <a:custGeom>
            <a:avLst/>
            <a:gdLst/>
            <a:ahLst/>
            <a:cxnLst/>
            <a:rect l="l" t="t" r="r" b="b"/>
            <a:pathLst>
              <a:path w="2570479">
                <a:moveTo>
                  <a:pt x="0" y="0"/>
                </a:moveTo>
                <a:lnTo>
                  <a:pt x="2570125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3" name="object 3373"/>
          <p:cNvSpPr/>
          <p:nvPr/>
        </p:nvSpPr>
        <p:spPr>
          <a:xfrm>
            <a:off x="491562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4" name="object 3374"/>
          <p:cNvSpPr/>
          <p:nvPr/>
        </p:nvSpPr>
        <p:spPr>
          <a:xfrm>
            <a:off x="4914934" y="2677037"/>
            <a:ext cx="0" cy="1691005"/>
          </a:xfrm>
          <a:custGeom>
            <a:avLst/>
            <a:gdLst/>
            <a:ahLst/>
            <a:cxnLst/>
            <a:rect l="l" t="t" r="r" b="b"/>
            <a:pathLst>
              <a:path h="1691004">
                <a:moveTo>
                  <a:pt x="0" y="0"/>
                </a:moveTo>
                <a:lnTo>
                  <a:pt x="0" y="169083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5" name="object 3375"/>
          <p:cNvSpPr/>
          <p:nvPr/>
        </p:nvSpPr>
        <p:spPr>
          <a:xfrm>
            <a:off x="493670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6" name="object 3376"/>
          <p:cNvSpPr/>
          <p:nvPr/>
        </p:nvSpPr>
        <p:spPr>
          <a:xfrm>
            <a:off x="493601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7" name="object 3377"/>
          <p:cNvSpPr/>
          <p:nvPr/>
        </p:nvSpPr>
        <p:spPr>
          <a:xfrm>
            <a:off x="495778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8" name="object 3378"/>
          <p:cNvSpPr/>
          <p:nvPr/>
        </p:nvSpPr>
        <p:spPr>
          <a:xfrm>
            <a:off x="495709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9" name="object 3379"/>
          <p:cNvSpPr/>
          <p:nvPr/>
        </p:nvSpPr>
        <p:spPr>
          <a:xfrm>
            <a:off x="497886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0" name="object 3380"/>
          <p:cNvSpPr/>
          <p:nvPr/>
        </p:nvSpPr>
        <p:spPr>
          <a:xfrm>
            <a:off x="497818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1" name="object 3381"/>
          <p:cNvSpPr/>
          <p:nvPr/>
        </p:nvSpPr>
        <p:spPr>
          <a:xfrm>
            <a:off x="499995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2" name="object 3382"/>
          <p:cNvSpPr/>
          <p:nvPr/>
        </p:nvSpPr>
        <p:spPr>
          <a:xfrm>
            <a:off x="499926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3" name="object 3383"/>
          <p:cNvSpPr/>
          <p:nvPr/>
        </p:nvSpPr>
        <p:spPr>
          <a:xfrm>
            <a:off x="502103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4" name="object 3384"/>
          <p:cNvSpPr/>
          <p:nvPr/>
        </p:nvSpPr>
        <p:spPr>
          <a:xfrm>
            <a:off x="502034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5" name="object 3385"/>
          <p:cNvSpPr/>
          <p:nvPr/>
        </p:nvSpPr>
        <p:spPr>
          <a:xfrm>
            <a:off x="504211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6" name="object 3386"/>
          <p:cNvSpPr/>
          <p:nvPr/>
        </p:nvSpPr>
        <p:spPr>
          <a:xfrm>
            <a:off x="504142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7" name="object 3387"/>
          <p:cNvSpPr/>
          <p:nvPr/>
        </p:nvSpPr>
        <p:spPr>
          <a:xfrm>
            <a:off x="506319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8" name="object 3388"/>
          <p:cNvSpPr/>
          <p:nvPr/>
        </p:nvSpPr>
        <p:spPr>
          <a:xfrm>
            <a:off x="506251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9" name="object 3389"/>
          <p:cNvSpPr/>
          <p:nvPr/>
        </p:nvSpPr>
        <p:spPr>
          <a:xfrm>
            <a:off x="508427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0" name="object 3390"/>
          <p:cNvSpPr/>
          <p:nvPr/>
        </p:nvSpPr>
        <p:spPr>
          <a:xfrm>
            <a:off x="508359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1" name="object 3391"/>
          <p:cNvSpPr/>
          <p:nvPr/>
        </p:nvSpPr>
        <p:spPr>
          <a:xfrm>
            <a:off x="510536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2" name="object 3392"/>
          <p:cNvSpPr/>
          <p:nvPr/>
        </p:nvSpPr>
        <p:spPr>
          <a:xfrm>
            <a:off x="510467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3" name="object 3393"/>
          <p:cNvSpPr/>
          <p:nvPr/>
        </p:nvSpPr>
        <p:spPr>
          <a:xfrm>
            <a:off x="512644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4" name="object 3394"/>
          <p:cNvSpPr/>
          <p:nvPr/>
        </p:nvSpPr>
        <p:spPr>
          <a:xfrm>
            <a:off x="512575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5" name="object 3395"/>
          <p:cNvSpPr/>
          <p:nvPr/>
        </p:nvSpPr>
        <p:spPr>
          <a:xfrm>
            <a:off x="514752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6" name="object 3396"/>
          <p:cNvSpPr/>
          <p:nvPr/>
        </p:nvSpPr>
        <p:spPr>
          <a:xfrm>
            <a:off x="514684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7" name="object 3397"/>
          <p:cNvSpPr/>
          <p:nvPr/>
        </p:nvSpPr>
        <p:spPr>
          <a:xfrm>
            <a:off x="516860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8" name="object 3398"/>
          <p:cNvSpPr/>
          <p:nvPr/>
        </p:nvSpPr>
        <p:spPr>
          <a:xfrm>
            <a:off x="516792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9" name="object 3399"/>
          <p:cNvSpPr/>
          <p:nvPr/>
        </p:nvSpPr>
        <p:spPr>
          <a:xfrm>
            <a:off x="518969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0" name="object 3400"/>
          <p:cNvSpPr/>
          <p:nvPr/>
        </p:nvSpPr>
        <p:spPr>
          <a:xfrm>
            <a:off x="518900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1" name="object 3401"/>
          <p:cNvSpPr/>
          <p:nvPr/>
        </p:nvSpPr>
        <p:spPr>
          <a:xfrm>
            <a:off x="521077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2" name="object 3402"/>
          <p:cNvSpPr/>
          <p:nvPr/>
        </p:nvSpPr>
        <p:spPr>
          <a:xfrm>
            <a:off x="521008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3" name="object 3403"/>
          <p:cNvSpPr/>
          <p:nvPr/>
        </p:nvSpPr>
        <p:spPr>
          <a:xfrm>
            <a:off x="523185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4" name="object 3404"/>
          <p:cNvSpPr/>
          <p:nvPr/>
        </p:nvSpPr>
        <p:spPr>
          <a:xfrm>
            <a:off x="523116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5" name="object 3405"/>
          <p:cNvSpPr/>
          <p:nvPr/>
        </p:nvSpPr>
        <p:spPr>
          <a:xfrm>
            <a:off x="525293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6" name="object 3406"/>
          <p:cNvSpPr/>
          <p:nvPr/>
        </p:nvSpPr>
        <p:spPr>
          <a:xfrm>
            <a:off x="525225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7" name="object 3407"/>
          <p:cNvSpPr/>
          <p:nvPr/>
        </p:nvSpPr>
        <p:spPr>
          <a:xfrm>
            <a:off x="527387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8" name="object 3408"/>
          <p:cNvSpPr/>
          <p:nvPr/>
        </p:nvSpPr>
        <p:spPr>
          <a:xfrm>
            <a:off x="527316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9" name="object 3409"/>
          <p:cNvSpPr/>
          <p:nvPr/>
        </p:nvSpPr>
        <p:spPr>
          <a:xfrm>
            <a:off x="529494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0" name="object 3410"/>
          <p:cNvSpPr/>
          <p:nvPr/>
        </p:nvSpPr>
        <p:spPr>
          <a:xfrm>
            <a:off x="529426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1" name="object 3411"/>
          <p:cNvSpPr/>
          <p:nvPr/>
        </p:nvSpPr>
        <p:spPr>
          <a:xfrm>
            <a:off x="531601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2" name="object 3412"/>
          <p:cNvSpPr/>
          <p:nvPr/>
        </p:nvSpPr>
        <p:spPr>
          <a:xfrm>
            <a:off x="531533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3" name="object 3413"/>
          <p:cNvSpPr/>
          <p:nvPr/>
        </p:nvSpPr>
        <p:spPr>
          <a:xfrm>
            <a:off x="533708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4" name="object 3414"/>
          <p:cNvSpPr/>
          <p:nvPr/>
        </p:nvSpPr>
        <p:spPr>
          <a:xfrm>
            <a:off x="533640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5" name="object 3415"/>
          <p:cNvSpPr/>
          <p:nvPr/>
        </p:nvSpPr>
        <p:spPr>
          <a:xfrm>
            <a:off x="535814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6" name="object 3416"/>
          <p:cNvSpPr/>
          <p:nvPr/>
        </p:nvSpPr>
        <p:spPr>
          <a:xfrm>
            <a:off x="535747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7" name="object 3417"/>
          <p:cNvSpPr/>
          <p:nvPr/>
        </p:nvSpPr>
        <p:spPr>
          <a:xfrm>
            <a:off x="537928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8" name="object 3418"/>
          <p:cNvSpPr/>
          <p:nvPr/>
        </p:nvSpPr>
        <p:spPr>
          <a:xfrm>
            <a:off x="537857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9" name="object 3419"/>
          <p:cNvSpPr/>
          <p:nvPr/>
        </p:nvSpPr>
        <p:spPr>
          <a:xfrm>
            <a:off x="540035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0" name="object 3420"/>
          <p:cNvSpPr/>
          <p:nvPr/>
        </p:nvSpPr>
        <p:spPr>
          <a:xfrm>
            <a:off x="539967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1" name="object 3421"/>
          <p:cNvSpPr/>
          <p:nvPr/>
        </p:nvSpPr>
        <p:spPr>
          <a:xfrm>
            <a:off x="542142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2" name="object 3422"/>
          <p:cNvSpPr/>
          <p:nvPr/>
        </p:nvSpPr>
        <p:spPr>
          <a:xfrm>
            <a:off x="542074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3" name="object 3423"/>
          <p:cNvSpPr/>
          <p:nvPr/>
        </p:nvSpPr>
        <p:spPr>
          <a:xfrm>
            <a:off x="544249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4" name="object 3424"/>
          <p:cNvSpPr/>
          <p:nvPr/>
        </p:nvSpPr>
        <p:spPr>
          <a:xfrm>
            <a:off x="544181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5" name="object 3425"/>
          <p:cNvSpPr/>
          <p:nvPr/>
        </p:nvSpPr>
        <p:spPr>
          <a:xfrm>
            <a:off x="546356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6" name="object 3426"/>
          <p:cNvSpPr/>
          <p:nvPr/>
        </p:nvSpPr>
        <p:spPr>
          <a:xfrm>
            <a:off x="546288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7" name="object 3427"/>
          <p:cNvSpPr/>
          <p:nvPr/>
        </p:nvSpPr>
        <p:spPr>
          <a:xfrm>
            <a:off x="548470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8" name="object 3428"/>
          <p:cNvSpPr/>
          <p:nvPr/>
        </p:nvSpPr>
        <p:spPr>
          <a:xfrm>
            <a:off x="548398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9" name="object 3429"/>
          <p:cNvSpPr/>
          <p:nvPr/>
        </p:nvSpPr>
        <p:spPr>
          <a:xfrm>
            <a:off x="550576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0" name="object 3430"/>
          <p:cNvSpPr/>
          <p:nvPr/>
        </p:nvSpPr>
        <p:spPr>
          <a:xfrm>
            <a:off x="550508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1" name="object 3431"/>
          <p:cNvSpPr/>
          <p:nvPr/>
        </p:nvSpPr>
        <p:spPr>
          <a:xfrm>
            <a:off x="552683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2" name="object 3432"/>
          <p:cNvSpPr/>
          <p:nvPr/>
        </p:nvSpPr>
        <p:spPr>
          <a:xfrm>
            <a:off x="552615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3" name="object 3433"/>
          <p:cNvSpPr/>
          <p:nvPr/>
        </p:nvSpPr>
        <p:spPr>
          <a:xfrm>
            <a:off x="554790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4" name="object 3434"/>
          <p:cNvSpPr/>
          <p:nvPr/>
        </p:nvSpPr>
        <p:spPr>
          <a:xfrm>
            <a:off x="554722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5" name="object 3435"/>
          <p:cNvSpPr/>
          <p:nvPr/>
        </p:nvSpPr>
        <p:spPr>
          <a:xfrm>
            <a:off x="556897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6" name="object 3436"/>
          <p:cNvSpPr/>
          <p:nvPr/>
        </p:nvSpPr>
        <p:spPr>
          <a:xfrm>
            <a:off x="556829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7" name="object 3437"/>
          <p:cNvSpPr/>
          <p:nvPr/>
        </p:nvSpPr>
        <p:spPr>
          <a:xfrm>
            <a:off x="559011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8" name="object 3438"/>
          <p:cNvSpPr/>
          <p:nvPr/>
        </p:nvSpPr>
        <p:spPr>
          <a:xfrm>
            <a:off x="558939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9" name="object 3439"/>
          <p:cNvSpPr/>
          <p:nvPr/>
        </p:nvSpPr>
        <p:spPr>
          <a:xfrm>
            <a:off x="561118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0" name="object 3440"/>
          <p:cNvSpPr/>
          <p:nvPr/>
        </p:nvSpPr>
        <p:spPr>
          <a:xfrm>
            <a:off x="561050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1" name="object 3441"/>
          <p:cNvSpPr/>
          <p:nvPr/>
        </p:nvSpPr>
        <p:spPr>
          <a:xfrm>
            <a:off x="563224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2" name="object 3442"/>
          <p:cNvSpPr/>
          <p:nvPr/>
        </p:nvSpPr>
        <p:spPr>
          <a:xfrm>
            <a:off x="563156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3" name="object 3443"/>
          <p:cNvSpPr/>
          <p:nvPr/>
        </p:nvSpPr>
        <p:spPr>
          <a:xfrm>
            <a:off x="565331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4" name="object 3444"/>
          <p:cNvSpPr/>
          <p:nvPr/>
        </p:nvSpPr>
        <p:spPr>
          <a:xfrm>
            <a:off x="565263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5" name="object 3445"/>
          <p:cNvSpPr/>
          <p:nvPr/>
        </p:nvSpPr>
        <p:spPr>
          <a:xfrm>
            <a:off x="567438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6" name="object 3446"/>
          <p:cNvSpPr/>
          <p:nvPr/>
        </p:nvSpPr>
        <p:spPr>
          <a:xfrm>
            <a:off x="567370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7" name="object 3447"/>
          <p:cNvSpPr/>
          <p:nvPr/>
        </p:nvSpPr>
        <p:spPr>
          <a:xfrm>
            <a:off x="569552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8" name="object 3448"/>
          <p:cNvSpPr/>
          <p:nvPr/>
        </p:nvSpPr>
        <p:spPr>
          <a:xfrm>
            <a:off x="569480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9" name="object 3449"/>
          <p:cNvSpPr/>
          <p:nvPr/>
        </p:nvSpPr>
        <p:spPr>
          <a:xfrm>
            <a:off x="571659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0" name="object 3450"/>
          <p:cNvSpPr/>
          <p:nvPr/>
        </p:nvSpPr>
        <p:spPr>
          <a:xfrm>
            <a:off x="571591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1" name="object 3451"/>
          <p:cNvSpPr/>
          <p:nvPr/>
        </p:nvSpPr>
        <p:spPr>
          <a:xfrm>
            <a:off x="573751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2" name="object 3452"/>
          <p:cNvSpPr/>
          <p:nvPr/>
        </p:nvSpPr>
        <p:spPr>
          <a:xfrm>
            <a:off x="573680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3" name="object 3453"/>
          <p:cNvSpPr/>
          <p:nvPr/>
        </p:nvSpPr>
        <p:spPr>
          <a:xfrm>
            <a:off x="575858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4" name="object 3454"/>
          <p:cNvSpPr/>
          <p:nvPr/>
        </p:nvSpPr>
        <p:spPr>
          <a:xfrm>
            <a:off x="575790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5" name="object 3455"/>
          <p:cNvSpPr/>
          <p:nvPr/>
        </p:nvSpPr>
        <p:spPr>
          <a:xfrm>
            <a:off x="577965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6" name="object 3456"/>
          <p:cNvSpPr/>
          <p:nvPr/>
        </p:nvSpPr>
        <p:spPr>
          <a:xfrm>
            <a:off x="577897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7" name="object 3457"/>
          <p:cNvSpPr/>
          <p:nvPr/>
        </p:nvSpPr>
        <p:spPr>
          <a:xfrm>
            <a:off x="580072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8" name="object 3458"/>
          <p:cNvSpPr/>
          <p:nvPr/>
        </p:nvSpPr>
        <p:spPr>
          <a:xfrm>
            <a:off x="580004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9" name="object 3459"/>
          <p:cNvSpPr/>
          <p:nvPr/>
        </p:nvSpPr>
        <p:spPr>
          <a:xfrm>
            <a:off x="582178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0" name="object 3460"/>
          <p:cNvSpPr/>
          <p:nvPr/>
        </p:nvSpPr>
        <p:spPr>
          <a:xfrm>
            <a:off x="582110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1" name="object 3461"/>
          <p:cNvSpPr/>
          <p:nvPr/>
        </p:nvSpPr>
        <p:spPr>
          <a:xfrm>
            <a:off x="584292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2" name="object 3462"/>
          <p:cNvSpPr/>
          <p:nvPr/>
        </p:nvSpPr>
        <p:spPr>
          <a:xfrm>
            <a:off x="584221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3" name="object 3463"/>
          <p:cNvSpPr/>
          <p:nvPr/>
        </p:nvSpPr>
        <p:spPr>
          <a:xfrm>
            <a:off x="586399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4" name="object 3464"/>
          <p:cNvSpPr/>
          <p:nvPr/>
        </p:nvSpPr>
        <p:spPr>
          <a:xfrm>
            <a:off x="586331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5" name="object 3465"/>
          <p:cNvSpPr/>
          <p:nvPr/>
        </p:nvSpPr>
        <p:spPr>
          <a:xfrm>
            <a:off x="588506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6" name="object 3466"/>
          <p:cNvSpPr/>
          <p:nvPr/>
        </p:nvSpPr>
        <p:spPr>
          <a:xfrm>
            <a:off x="588438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7" name="object 3467"/>
          <p:cNvSpPr/>
          <p:nvPr/>
        </p:nvSpPr>
        <p:spPr>
          <a:xfrm>
            <a:off x="590613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8" name="object 3468"/>
          <p:cNvSpPr/>
          <p:nvPr/>
        </p:nvSpPr>
        <p:spPr>
          <a:xfrm>
            <a:off x="590545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9" name="object 3469"/>
          <p:cNvSpPr/>
          <p:nvPr/>
        </p:nvSpPr>
        <p:spPr>
          <a:xfrm>
            <a:off x="592720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0" name="object 3470"/>
          <p:cNvSpPr/>
          <p:nvPr/>
        </p:nvSpPr>
        <p:spPr>
          <a:xfrm>
            <a:off x="592652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1" name="object 3471"/>
          <p:cNvSpPr/>
          <p:nvPr/>
        </p:nvSpPr>
        <p:spPr>
          <a:xfrm>
            <a:off x="594833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2" name="object 3472"/>
          <p:cNvSpPr/>
          <p:nvPr/>
        </p:nvSpPr>
        <p:spPr>
          <a:xfrm>
            <a:off x="594762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3" name="object 3473"/>
          <p:cNvSpPr/>
          <p:nvPr/>
        </p:nvSpPr>
        <p:spPr>
          <a:xfrm>
            <a:off x="596940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4" name="object 3474"/>
          <p:cNvSpPr/>
          <p:nvPr/>
        </p:nvSpPr>
        <p:spPr>
          <a:xfrm>
            <a:off x="596872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5" name="object 3475"/>
          <p:cNvSpPr/>
          <p:nvPr/>
        </p:nvSpPr>
        <p:spPr>
          <a:xfrm>
            <a:off x="599047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6" name="object 3476"/>
          <p:cNvSpPr/>
          <p:nvPr/>
        </p:nvSpPr>
        <p:spPr>
          <a:xfrm>
            <a:off x="598979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7" name="object 3477"/>
          <p:cNvSpPr/>
          <p:nvPr/>
        </p:nvSpPr>
        <p:spPr>
          <a:xfrm>
            <a:off x="601154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8" name="object 3478"/>
          <p:cNvSpPr/>
          <p:nvPr/>
        </p:nvSpPr>
        <p:spPr>
          <a:xfrm>
            <a:off x="601086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9" name="object 3479"/>
          <p:cNvSpPr/>
          <p:nvPr/>
        </p:nvSpPr>
        <p:spPr>
          <a:xfrm>
            <a:off x="603261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0" name="object 3480"/>
          <p:cNvSpPr/>
          <p:nvPr/>
        </p:nvSpPr>
        <p:spPr>
          <a:xfrm>
            <a:off x="603193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1" name="object 3481"/>
          <p:cNvSpPr/>
          <p:nvPr/>
        </p:nvSpPr>
        <p:spPr>
          <a:xfrm>
            <a:off x="605375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2" name="object 3482"/>
          <p:cNvSpPr/>
          <p:nvPr/>
        </p:nvSpPr>
        <p:spPr>
          <a:xfrm>
            <a:off x="605303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3" name="object 3483"/>
          <p:cNvSpPr/>
          <p:nvPr/>
        </p:nvSpPr>
        <p:spPr>
          <a:xfrm>
            <a:off x="607481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4" name="object 3484"/>
          <p:cNvSpPr/>
          <p:nvPr/>
        </p:nvSpPr>
        <p:spPr>
          <a:xfrm>
            <a:off x="607413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5" name="object 3485"/>
          <p:cNvSpPr/>
          <p:nvPr/>
        </p:nvSpPr>
        <p:spPr>
          <a:xfrm>
            <a:off x="609588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6" name="object 3486"/>
          <p:cNvSpPr/>
          <p:nvPr/>
        </p:nvSpPr>
        <p:spPr>
          <a:xfrm>
            <a:off x="609520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7" name="object 3487"/>
          <p:cNvSpPr/>
          <p:nvPr/>
        </p:nvSpPr>
        <p:spPr>
          <a:xfrm>
            <a:off x="611695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8" name="object 3488"/>
          <p:cNvSpPr/>
          <p:nvPr/>
        </p:nvSpPr>
        <p:spPr>
          <a:xfrm>
            <a:off x="611627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9" name="object 3489"/>
          <p:cNvSpPr/>
          <p:nvPr/>
        </p:nvSpPr>
        <p:spPr>
          <a:xfrm>
            <a:off x="613802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0" name="object 3490"/>
          <p:cNvSpPr/>
          <p:nvPr/>
        </p:nvSpPr>
        <p:spPr>
          <a:xfrm>
            <a:off x="613734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1" name="object 3491"/>
          <p:cNvSpPr/>
          <p:nvPr/>
        </p:nvSpPr>
        <p:spPr>
          <a:xfrm>
            <a:off x="615916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2" name="object 3492"/>
          <p:cNvSpPr/>
          <p:nvPr/>
        </p:nvSpPr>
        <p:spPr>
          <a:xfrm>
            <a:off x="615844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3" name="object 3493"/>
          <p:cNvSpPr/>
          <p:nvPr/>
        </p:nvSpPr>
        <p:spPr>
          <a:xfrm>
            <a:off x="618023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4" name="object 3494"/>
          <p:cNvSpPr/>
          <p:nvPr/>
        </p:nvSpPr>
        <p:spPr>
          <a:xfrm>
            <a:off x="617955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5" name="object 3495"/>
          <p:cNvSpPr/>
          <p:nvPr/>
        </p:nvSpPr>
        <p:spPr>
          <a:xfrm>
            <a:off x="620115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6" name="object 3496"/>
          <p:cNvSpPr/>
          <p:nvPr/>
        </p:nvSpPr>
        <p:spPr>
          <a:xfrm>
            <a:off x="620044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7" name="object 3497"/>
          <p:cNvSpPr/>
          <p:nvPr/>
        </p:nvSpPr>
        <p:spPr>
          <a:xfrm>
            <a:off x="622222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8" name="object 3498"/>
          <p:cNvSpPr/>
          <p:nvPr/>
        </p:nvSpPr>
        <p:spPr>
          <a:xfrm>
            <a:off x="622154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9" name="object 3499"/>
          <p:cNvSpPr/>
          <p:nvPr/>
        </p:nvSpPr>
        <p:spPr>
          <a:xfrm>
            <a:off x="624329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0" name="object 3500"/>
          <p:cNvSpPr/>
          <p:nvPr/>
        </p:nvSpPr>
        <p:spPr>
          <a:xfrm>
            <a:off x="624261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1" name="object 3501"/>
          <p:cNvSpPr/>
          <p:nvPr/>
        </p:nvSpPr>
        <p:spPr>
          <a:xfrm>
            <a:off x="626435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2" name="object 3502"/>
          <p:cNvSpPr/>
          <p:nvPr/>
        </p:nvSpPr>
        <p:spPr>
          <a:xfrm>
            <a:off x="626368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3" name="object 3503"/>
          <p:cNvSpPr/>
          <p:nvPr/>
        </p:nvSpPr>
        <p:spPr>
          <a:xfrm>
            <a:off x="628542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4" name="object 3504"/>
          <p:cNvSpPr/>
          <p:nvPr/>
        </p:nvSpPr>
        <p:spPr>
          <a:xfrm>
            <a:off x="628474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5" name="object 3505"/>
          <p:cNvSpPr/>
          <p:nvPr/>
        </p:nvSpPr>
        <p:spPr>
          <a:xfrm>
            <a:off x="630656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6" name="object 3506"/>
          <p:cNvSpPr/>
          <p:nvPr/>
        </p:nvSpPr>
        <p:spPr>
          <a:xfrm>
            <a:off x="630585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7" name="object 3507"/>
          <p:cNvSpPr/>
          <p:nvPr/>
        </p:nvSpPr>
        <p:spPr>
          <a:xfrm>
            <a:off x="632763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8" name="object 3508"/>
          <p:cNvSpPr/>
          <p:nvPr/>
        </p:nvSpPr>
        <p:spPr>
          <a:xfrm>
            <a:off x="632695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9" name="object 3509"/>
          <p:cNvSpPr/>
          <p:nvPr/>
        </p:nvSpPr>
        <p:spPr>
          <a:xfrm>
            <a:off x="634870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0" name="object 3510"/>
          <p:cNvSpPr/>
          <p:nvPr/>
        </p:nvSpPr>
        <p:spPr>
          <a:xfrm>
            <a:off x="634802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1" name="object 3511"/>
          <p:cNvSpPr/>
          <p:nvPr/>
        </p:nvSpPr>
        <p:spPr>
          <a:xfrm>
            <a:off x="636977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2" name="object 3512"/>
          <p:cNvSpPr/>
          <p:nvPr/>
        </p:nvSpPr>
        <p:spPr>
          <a:xfrm>
            <a:off x="636909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3" name="object 3513"/>
          <p:cNvSpPr/>
          <p:nvPr/>
        </p:nvSpPr>
        <p:spPr>
          <a:xfrm>
            <a:off x="639083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4" name="object 3514"/>
          <p:cNvSpPr/>
          <p:nvPr/>
        </p:nvSpPr>
        <p:spPr>
          <a:xfrm>
            <a:off x="639015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5" name="object 3515"/>
          <p:cNvSpPr/>
          <p:nvPr/>
        </p:nvSpPr>
        <p:spPr>
          <a:xfrm>
            <a:off x="641197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6" name="object 3516"/>
          <p:cNvSpPr/>
          <p:nvPr/>
        </p:nvSpPr>
        <p:spPr>
          <a:xfrm>
            <a:off x="641126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7" name="object 3517"/>
          <p:cNvSpPr/>
          <p:nvPr/>
        </p:nvSpPr>
        <p:spPr>
          <a:xfrm>
            <a:off x="643304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8" name="object 3518"/>
          <p:cNvSpPr/>
          <p:nvPr/>
        </p:nvSpPr>
        <p:spPr>
          <a:xfrm>
            <a:off x="643236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9" name="object 3519"/>
          <p:cNvSpPr/>
          <p:nvPr/>
        </p:nvSpPr>
        <p:spPr>
          <a:xfrm>
            <a:off x="645411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0" name="object 3520"/>
          <p:cNvSpPr/>
          <p:nvPr/>
        </p:nvSpPr>
        <p:spPr>
          <a:xfrm>
            <a:off x="645343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1" name="object 3521"/>
          <p:cNvSpPr/>
          <p:nvPr/>
        </p:nvSpPr>
        <p:spPr>
          <a:xfrm>
            <a:off x="647518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2" name="object 3522"/>
          <p:cNvSpPr/>
          <p:nvPr/>
        </p:nvSpPr>
        <p:spPr>
          <a:xfrm>
            <a:off x="647450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3" name="object 3523"/>
          <p:cNvSpPr/>
          <p:nvPr/>
        </p:nvSpPr>
        <p:spPr>
          <a:xfrm>
            <a:off x="649625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4" name="object 3524"/>
          <p:cNvSpPr/>
          <p:nvPr/>
        </p:nvSpPr>
        <p:spPr>
          <a:xfrm>
            <a:off x="649557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5" name="object 3525"/>
          <p:cNvSpPr/>
          <p:nvPr/>
        </p:nvSpPr>
        <p:spPr>
          <a:xfrm>
            <a:off x="651739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6" name="object 3526"/>
          <p:cNvSpPr/>
          <p:nvPr/>
        </p:nvSpPr>
        <p:spPr>
          <a:xfrm>
            <a:off x="651667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7" name="object 3527"/>
          <p:cNvSpPr/>
          <p:nvPr/>
        </p:nvSpPr>
        <p:spPr>
          <a:xfrm>
            <a:off x="653845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8" name="object 3528"/>
          <p:cNvSpPr/>
          <p:nvPr/>
        </p:nvSpPr>
        <p:spPr>
          <a:xfrm>
            <a:off x="653777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9" name="object 3529"/>
          <p:cNvSpPr/>
          <p:nvPr/>
        </p:nvSpPr>
        <p:spPr>
          <a:xfrm>
            <a:off x="655952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0" name="object 3530"/>
          <p:cNvSpPr/>
          <p:nvPr/>
        </p:nvSpPr>
        <p:spPr>
          <a:xfrm>
            <a:off x="655884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1" name="object 3531"/>
          <p:cNvSpPr/>
          <p:nvPr/>
        </p:nvSpPr>
        <p:spPr>
          <a:xfrm>
            <a:off x="658059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2" name="object 3532"/>
          <p:cNvSpPr/>
          <p:nvPr/>
        </p:nvSpPr>
        <p:spPr>
          <a:xfrm>
            <a:off x="657991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3" name="object 3533"/>
          <p:cNvSpPr/>
          <p:nvPr/>
        </p:nvSpPr>
        <p:spPr>
          <a:xfrm>
            <a:off x="660166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4" name="object 3534"/>
          <p:cNvSpPr/>
          <p:nvPr/>
        </p:nvSpPr>
        <p:spPr>
          <a:xfrm>
            <a:off x="660098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5" name="object 3535"/>
          <p:cNvSpPr/>
          <p:nvPr/>
        </p:nvSpPr>
        <p:spPr>
          <a:xfrm>
            <a:off x="662280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6" name="object 3536"/>
          <p:cNvSpPr/>
          <p:nvPr/>
        </p:nvSpPr>
        <p:spPr>
          <a:xfrm>
            <a:off x="662208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7" name="object 3537"/>
          <p:cNvSpPr/>
          <p:nvPr/>
        </p:nvSpPr>
        <p:spPr>
          <a:xfrm>
            <a:off x="664365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8" name="object 3538"/>
          <p:cNvSpPr/>
          <p:nvPr/>
        </p:nvSpPr>
        <p:spPr>
          <a:xfrm>
            <a:off x="664297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9" name="object 3539"/>
          <p:cNvSpPr/>
          <p:nvPr/>
        </p:nvSpPr>
        <p:spPr>
          <a:xfrm>
            <a:off x="666479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0" name="object 3540"/>
          <p:cNvSpPr/>
          <p:nvPr/>
        </p:nvSpPr>
        <p:spPr>
          <a:xfrm>
            <a:off x="666407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1" name="object 3541"/>
          <p:cNvSpPr/>
          <p:nvPr/>
        </p:nvSpPr>
        <p:spPr>
          <a:xfrm>
            <a:off x="668586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2" name="object 3542"/>
          <p:cNvSpPr/>
          <p:nvPr/>
        </p:nvSpPr>
        <p:spPr>
          <a:xfrm>
            <a:off x="668518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3" name="object 3543"/>
          <p:cNvSpPr/>
          <p:nvPr/>
        </p:nvSpPr>
        <p:spPr>
          <a:xfrm>
            <a:off x="670693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4" name="object 3544"/>
          <p:cNvSpPr/>
          <p:nvPr/>
        </p:nvSpPr>
        <p:spPr>
          <a:xfrm>
            <a:off x="670625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5" name="object 3545"/>
          <p:cNvSpPr/>
          <p:nvPr/>
        </p:nvSpPr>
        <p:spPr>
          <a:xfrm>
            <a:off x="672799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6" name="object 3546"/>
          <p:cNvSpPr/>
          <p:nvPr/>
        </p:nvSpPr>
        <p:spPr>
          <a:xfrm>
            <a:off x="672731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7" name="object 3547"/>
          <p:cNvSpPr/>
          <p:nvPr/>
        </p:nvSpPr>
        <p:spPr>
          <a:xfrm>
            <a:off x="674906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8" name="object 3548"/>
          <p:cNvSpPr/>
          <p:nvPr/>
        </p:nvSpPr>
        <p:spPr>
          <a:xfrm>
            <a:off x="674838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9" name="object 3549"/>
          <p:cNvSpPr/>
          <p:nvPr/>
        </p:nvSpPr>
        <p:spPr>
          <a:xfrm>
            <a:off x="677020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0" name="object 3550"/>
          <p:cNvSpPr/>
          <p:nvPr/>
        </p:nvSpPr>
        <p:spPr>
          <a:xfrm>
            <a:off x="676949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1" name="object 3551"/>
          <p:cNvSpPr/>
          <p:nvPr/>
        </p:nvSpPr>
        <p:spPr>
          <a:xfrm>
            <a:off x="679127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2" name="object 3552"/>
          <p:cNvSpPr/>
          <p:nvPr/>
        </p:nvSpPr>
        <p:spPr>
          <a:xfrm>
            <a:off x="679059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3" name="object 3553"/>
          <p:cNvSpPr/>
          <p:nvPr/>
        </p:nvSpPr>
        <p:spPr>
          <a:xfrm>
            <a:off x="681234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4" name="object 3554"/>
          <p:cNvSpPr/>
          <p:nvPr/>
        </p:nvSpPr>
        <p:spPr>
          <a:xfrm>
            <a:off x="681166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5" name="object 3555"/>
          <p:cNvSpPr/>
          <p:nvPr/>
        </p:nvSpPr>
        <p:spPr>
          <a:xfrm>
            <a:off x="683340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6" name="object 3556"/>
          <p:cNvSpPr/>
          <p:nvPr/>
        </p:nvSpPr>
        <p:spPr>
          <a:xfrm>
            <a:off x="683273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7" name="object 3557"/>
          <p:cNvSpPr/>
          <p:nvPr/>
        </p:nvSpPr>
        <p:spPr>
          <a:xfrm>
            <a:off x="685447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8" name="object 3558"/>
          <p:cNvSpPr/>
          <p:nvPr/>
        </p:nvSpPr>
        <p:spPr>
          <a:xfrm>
            <a:off x="687561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9" name="object 3559"/>
          <p:cNvSpPr/>
          <p:nvPr/>
        </p:nvSpPr>
        <p:spPr>
          <a:xfrm>
            <a:off x="687490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0" name="object 3560"/>
          <p:cNvSpPr/>
          <p:nvPr/>
        </p:nvSpPr>
        <p:spPr>
          <a:xfrm>
            <a:off x="689668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1" name="object 3561"/>
          <p:cNvSpPr/>
          <p:nvPr/>
        </p:nvSpPr>
        <p:spPr>
          <a:xfrm>
            <a:off x="689600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2" name="object 3562"/>
          <p:cNvSpPr/>
          <p:nvPr/>
        </p:nvSpPr>
        <p:spPr>
          <a:xfrm>
            <a:off x="691775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3" name="object 3563"/>
          <p:cNvSpPr/>
          <p:nvPr/>
        </p:nvSpPr>
        <p:spPr>
          <a:xfrm>
            <a:off x="691707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4" name="object 3564"/>
          <p:cNvSpPr/>
          <p:nvPr/>
        </p:nvSpPr>
        <p:spPr>
          <a:xfrm>
            <a:off x="693882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5" name="object 3565"/>
          <p:cNvSpPr/>
          <p:nvPr/>
        </p:nvSpPr>
        <p:spPr>
          <a:xfrm>
            <a:off x="693814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6" name="object 3566"/>
          <p:cNvSpPr/>
          <p:nvPr/>
        </p:nvSpPr>
        <p:spPr>
          <a:xfrm>
            <a:off x="695988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7" name="object 3567"/>
          <p:cNvSpPr/>
          <p:nvPr/>
        </p:nvSpPr>
        <p:spPr>
          <a:xfrm>
            <a:off x="695921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8" name="object 3568"/>
          <p:cNvSpPr/>
          <p:nvPr/>
        </p:nvSpPr>
        <p:spPr>
          <a:xfrm>
            <a:off x="698102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9" name="object 3569"/>
          <p:cNvSpPr/>
          <p:nvPr/>
        </p:nvSpPr>
        <p:spPr>
          <a:xfrm>
            <a:off x="698031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0" name="object 3570"/>
          <p:cNvSpPr/>
          <p:nvPr/>
        </p:nvSpPr>
        <p:spPr>
          <a:xfrm>
            <a:off x="700209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1" name="object 3571"/>
          <p:cNvSpPr/>
          <p:nvPr/>
        </p:nvSpPr>
        <p:spPr>
          <a:xfrm>
            <a:off x="700141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2" name="object 3572"/>
          <p:cNvSpPr/>
          <p:nvPr/>
        </p:nvSpPr>
        <p:spPr>
          <a:xfrm>
            <a:off x="702316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3" name="object 3573"/>
          <p:cNvSpPr/>
          <p:nvPr/>
        </p:nvSpPr>
        <p:spPr>
          <a:xfrm>
            <a:off x="702248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4" name="object 3574"/>
          <p:cNvSpPr/>
          <p:nvPr/>
        </p:nvSpPr>
        <p:spPr>
          <a:xfrm>
            <a:off x="704423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5" name="object 3575"/>
          <p:cNvSpPr/>
          <p:nvPr/>
        </p:nvSpPr>
        <p:spPr>
          <a:xfrm>
            <a:off x="704355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6" name="object 3576"/>
          <p:cNvSpPr/>
          <p:nvPr/>
        </p:nvSpPr>
        <p:spPr>
          <a:xfrm>
            <a:off x="706530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7" name="object 3577"/>
          <p:cNvSpPr/>
          <p:nvPr/>
        </p:nvSpPr>
        <p:spPr>
          <a:xfrm>
            <a:off x="706462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8" name="object 3578"/>
          <p:cNvSpPr/>
          <p:nvPr/>
        </p:nvSpPr>
        <p:spPr>
          <a:xfrm>
            <a:off x="708644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9" name="object 3579"/>
          <p:cNvSpPr/>
          <p:nvPr/>
        </p:nvSpPr>
        <p:spPr>
          <a:xfrm>
            <a:off x="7085725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0" name="object 3580"/>
          <p:cNvSpPr/>
          <p:nvPr/>
        </p:nvSpPr>
        <p:spPr>
          <a:xfrm>
            <a:off x="710729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1" name="object 3581"/>
          <p:cNvSpPr/>
          <p:nvPr/>
        </p:nvSpPr>
        <p:spPr>
          <a:xfrm>
            <a:off x="710661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2" name="object 3582"/>
          <p:cNvSpPr/>
          <p:nvPr/>
        </p:nvSpPr>
        <p:spPr>
          <a:xfrm>
            <a:off x="7128433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3" name="object 3583"/>
          <p:cNvSpPr/>
          <p:nvPr/>
        </p:nvSpPr>
        <p:spPr>
          <a:xfrm>
            <a:off x="712771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4" name="object 3584"/>
          <p:cNvSpPr/>
          <p:nvPr/>
        </p:nvSpPr>
        <p:spPr>
          <a:xfrm>
            <a:off x="7149501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5" name="object 3585"/>
          <p:cNvSpPr/>
          <p:nvPr/>
        </p:nvSpPr>
        <p:spPr>
          <a:xfrm>
            <a:off x="714882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6" name="object 3586"/>
          <p:cNvSpPr/>
          <p:nvPr/>
        </p:nvSpPr>
        <p:spPr>
          <a:xfrm>
            <a:off x="717056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7" name="object 3587"/>
          <p:cNvSpPr/>
          <p:nvPr/>
        </p:nvSpPr>
        <p:spPr>
          <a:xfrm>
            <a:off x="716988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8" name="object 3588"/>
          <p:cNvSpPr/>
          <p:nvPr/>
        </p:nvSpPr>
        <p:spPr>
          <a:xfrm>
            <a:off x="719163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9" name="object 3589"/>
          <p:cNvSpPr/>
          <p:nvPr/>
        </p:nvSpPr>
        <p:spPr>
          <a:xfrm>
            <a:off x="719095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0" name="object 3590"/>
          <p:cNvSpPr/>
          <p:nvPr/>
        </p:nvSpPr>
        <p:spPr>
          <a:xfrm>
            <a:off x="721270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1" name="object 3591"/>
          <p:cNvSpPr/>
          <p:nvPr/>
        </p:nvSpPr>
        <p:spPr>
          <a:xfrm>
            <a:off x="721202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2" name="object 3592"/>
          <p:cNvSpPr/>
          <p:nvPr/>
        </p:nvSpPr>
        <p:spPr>
          <a:xfrm>
            <a:off x="723384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3" name="object 3593"/>
          <p:cNvSpPr/>
          <p:nvPr/>
        </p:nvSpPr>
        <p:spPr>
          <a:xfrm>
            <a:off x="723312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4" name="object 3594"/>
          <p:cNvSpPr/>
          <p:nvPr/>
        </p:nvSpPr>
        <p:spPr>
          <a:xfrm>
            <a:off x="725491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5" name="object 3595"/>
          <p:cNvSpPr/>
          <p:nvPr/>
        </p:nvSpPr>
        <p:spPr>
          <a:xfrm>
            <a:off x="7254233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6" name="object 3596"/>
          <p:cNvSpPr/>
          <p:nvPr/>
        </p:nvSpPr>
        <p:spPr>
          <a:xfrm>
            <a:off x="727598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7" name="object 3597"/>
          <p:cNvSpPr/>
          <p:nvPr/>
        </p:nvSpPr>
        <p:spPr>
          <a:xfrm>
            <a:off x="727530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8" name="object 3598"/>
          <p:cNvSpPr/>
          <p:nvPr/>
        </p:nvSpPr>
        <p:spPr>
          <a:xfrm>
            <a:off x="7297049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9" name="object 3599"/>
          <p:cNvSpPr/>
          <p:nvPr/>
        </p:nvSpPr>
        <p:spPr>
          <a:xfrm>
            <a:off x="7296369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0" name="object 3600"/>
          <p:cNvSpPr/>
          <p:nvPr/>
        </p:nvSpPr>
        <p:spPr>
          <a:xfrm>
            <a:off x="731811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1" name="object 3601"/>
          <p:cNvSpPr/>
          <p:nvPr/>
        </p:nvSpPr>
        <p:spPr>
          <a:xfrm>
            <a:off x="7317437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2" name="object 3602"/>
          <p:cNvSpPr/>
          <p:nvPr/>
        </p:nvSpPr>
        <p:spPr>
          <a:xfrm>
            <a:off x="7339256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3" name="object 3603"/>
          <p:cNvSpPr/>
          <p:nvPr/>
        </p:nvSpPr>
        <p:spPr>
          <a:xfrm>
            <a:off x="7338541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4" name="object 3604"/>
          <p:cNvSpPr/>
          <p:nvPr/>
        </p:nvSpPr>
        <p:spPr>
          <a:xfrm>
            <a:off x="7360324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5" name="object 3605"/>
          <p:cNvSpPr/>
          <p:nvPr/>
        </p:nvSpPr>
        <p:spPr>
          <a:xfrm>
            <a:off x="7359644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6" name="object 3606"/>
          <p:cNvSpPr/>
          <p:nvPr/>
        </p:nvSpPr>
        <p:spPr>
          <a:xfrm>
            <a:off x="7381392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7" name="object 3607"/>
          <p:cNvSpPr/>
          <p:nvPr/>
        </p:nvSpPr>
        <p:spPr>
          <a:xfrm>
            <a:off x="738071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8" name="object 3608"/>
          <p:cNvSpPr/>
          <p:nvPr/>
        </p:nvSpPr>
        <p:spPr>
          <a:xfrm>
            <a:off x="7402460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9" name="object 3609"/>
          <p:cNvSpPr/>
          <p:nvPr/>
        </p:nvSpPr>
        <p:spPr>
          <a:xfrm>
            <a:off x="7401780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0" name="object 3610"/>
          <p:cNvSpPr/>
          <p:nvPr/>
        </p:nvSpPr>
        <p:spPr>
          <a:xfrm>
            <a:off x="7423528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1" name="object 3611"/>
          <p:cNvSpPr/>
          <p:nvPr/>
        </p:nvSpPr>
        <p:spPr>
          <a:xfrm>
            <a:off x="7422848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2" name="object 3612"/>
          <p:cNvSpPr/>
          <p:nvPr/>
        </p:nvSpPr>
        <p:spPr>
          <a:xfrm>
            <a:off x="7444667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3" name="object 3613"/>
          <p:cNvSpPr/>
          <p:nvPr/>
        </p:nvSpPr>
        <p:spPr>
          <a:xfrm>
            <a:off x="7443952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4" name="object 3614"/>
          <p:cNvSpPr/>
          <p:nvPr/>
        </p:nvSpPr>
        <p:spPr>
          <a:xfrm>
            <a:off x="7465735" y="42554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5" name="object 3615"/>
          <p:cNvSpPr/>
          <p:nvPr/>
        </p:nvSpPr>
        <p:spPr>
          <a:xfrm>
            <a:off x="7465056" y="425258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6" name="object 3616"/>
          <p:cNvSpPr/>
          <p:nvPr/>
        </p:nvSpPr>
        <p:spPr>
          <a:xfrm>
            <a:off x="491562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7" name="object 3617"/>
          <p:cNvSpPr/>
          <p:nvPr/>
        </p:nvSpPr>
        <p:spPr>
          <a:xfrm>
            <a:off x="493670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8" name="object 3618"/>
          <p:cNvSpPr/>
          <p:nvPr/>
        </p:nvSpPr>
        <p:spPr>
          <a:xfrm>
            <a:off x="493601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9" name="object 3619"/>
          <p:cNvSpPr/>
          <p:nvPr/>
        </p:nvSpPr>
        <p:spPr>
          <a:xfrm>
            <a:off x="495778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0" name="object 3620"/>
          <p:cNvSpPr/>
          <p:nvPr/>
        </p:nvSpPr>
        <p:spPr>
          <a:xfrm>
            <a:off x="495709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1" name="object 3621"/>
          <p:cNvSpPr/>
          <p:nvPr/>
        </p:nvSpPr>
        <p:spPr>
          <a:xfrm>
            <a:off x="497886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2" name="object 3622"/>
          <p:cNvSpPr/>
          <p:nvPr/>
        </p:nvSpPr>
        <p:spPr>
          <a:xfrm>
            <a:off x="497818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3" name="object 3623"/>
          <p:cNvSpPr/>
          <p:nvPr/>
        </p:nvSpPr>
        <p:spPr>
          <a:xfrm>
            <a:off x="499995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4" name="object 3624"/>
          <p:cNvSpPr/>
          <p:nvPr/>
        </p:nvSpPr>
        <p:spPr>
          <a:xfrm>
            <a:off x="499926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5" name="object 3625"/>
          <p:cNvSpPr/>
          <p:nvPr/>
        </p:nvSpPr>
        <p:spPr>
          <a:xfrm>
            <a:off x="502103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6" name="object 3626"/>
          <p:cNvSpPr/>
          <p:nvPr/>
        </p:nvSpPr>
        <p:spPr>
          <a:xfrm>
            <a:off x="502034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7" name="object 3627"/>
          <p:cNvSpPr/>
          <p:nvPr/>
        </p:nvSpPr>
        <p:spPr>
          <a:xfrm>
            <a:off x="504211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8" name="object 3628"/>
          <p:cNvSpPr/>
          <p:nvPr/>
        </p:nvSpPr>
        <p:spPr>
          <a:xfrm>
            <a:off x="504142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9" name="object 3629"/>
          <p:cNvSpPr/>
          <p:nvPr/>
        </p:nvSpPr>
        <p:spPr>
          <a:xfrm>
            <a:off x="506319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0" name="object 3630"/>
          <p:cNvSpPr/>
          <p:nvPr/>
        </p:nvSpPr>
        <p:spPr>
          <a:xfrm>
            <a:off x="506251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1" name="object 3631"/>
          <p:cNvSpPr/>
          <p:nvPr/>
        </p:nvSpPr>
        <p:spPr>
          <a:xfrm>
            <a:off x="508427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2" name="object 3632"/>
          <p:cNvSpPr/>
          <p:nvPr/>
        </p:nvSpPr>
        <p:spPr>
          <a:xfrm>
            <a:off x="508359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3" name="object 3633"/>
          <p:cNvSpPr/>
          <p:nvPr/>
        </p:nvSpPr>
        <p:spPr>
          <a:xfrm>
            <a:off x="510536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4" name="object 3634"/>
          <p:cNvSpPr/>
          <p:nvPr/>
        </p:nvSpPr>
        <p:spPr>
          <a:xfrm>
            <a:off x="510467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5" name="object 3635"/>
          <p:cNvSpPr/>
          <p:nvPr/>
        </p:nvSpPr>
        <p:spPr>
          <a:xfrm>
            <a:off x="512644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6" name="object 3636"/>
          <p:cNvSpPr/>
          <p:nvPr/>
        </p:nvSpPr>
        <p:spPr>
          <a:xfrm>
            <a:off x="512575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7" name="object 3637"/>
          <p:cNvSpPr/>
          <p:nvPr/>
        </p:nvSpPr>
        <p:spPr>
          <a:xfrm>
            <a:off x="514752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8" name="object 3638"/>
          <p:cNvSpPr/>
          <p:nvPr/>
        </p:nvSpPr>
        <p:spPr>
          <a:xfrm>
            <a:off x="514684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9" name="object 3639"/>
          <p:cNvSpPr/>
          <p:nvPr/>
        </p:nvSpPr>
        <p:spPr>
          <a:xfrm>
            <a:off x="516860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0" name="object 3640"/>
          <p:cNvSpPr/>
          <p:nvPr/>
        </p:nvSpPr>
        <p:spPr>
          <a:xfrm>
            <a:off x="516792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1" name="object 3641"/>
          <p:cNvSpPr/>
          <p:nvPr/>
        </p:nvSpPr>
        <p:spPr>
          <a:xfrm>
            <a:off x="518969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2" name="object 3642"/>
          <p:cNvSpPr/>
          <p:nvPr/>
        </p:nvSpPr>
        <p:spPr>
          <a:xfrm>
            <a:off x="518900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3" name="object 3643"/>
          <p:cNvSpPr/>
          <p:nvPr/>
        </p:nvSpPr>
        <p:spPr>
          <a:xfrm>
            <a:off x="521077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4" name="object 3644"/>
          <p:cNvSpPr/>
          <p:nvPr/>
        </p:nvSpPr>
        <p:spPr>
          <a:xfrm>
            <a:off x="521008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5" name="object 3645"/>
          <p:cNvSpPr/>
          <p:nvPr/>
        </p:nvSpPr>
        <p:spPr>
          <a:xfrm>
            <a:off x="523185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6" name="object 3646"/>
          <p:cNvSpPr/>
          <p:nvPr/>
        </p:nvSpPr>
        <p:spPr>
          <a:xfrm>
            <a:off x="523116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7" name="object 3647"/>
          <p:cNvSpPr/>
          <p:nvPr/>
        </p:nvSpPr>
        <p:spPr>
          <a:xfrm>
            <a:off x="525293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8" name="object 3648"/>
          <p:cNvSpPr/>
          <p:nvPr/>
        </p:nvSpPr>
        <p:spPr>
          <a:xfrm>
            <a:off x="525225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9" name="object 3649"/>
          <p:cNvSpPr/>
          <p:nvPr/>
        </p:nvSpPr>
        <p:spPr>
          <a:xfrm>
            <a:off x="527387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0" name="object 3650"/>
          <p:cNvSpPr/>
          <p:nvPr/>
        </p:nvSpPr>
        <p:spPr>
          <a:xfrm>
            <a:off x="527316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1" name="object 3651"/>
          <p:cNvSpPr/>
          <p:nvPr/>
        </p:nvSpPr>
        <p:spPr>
          <a:xfrm>
            <a:off x="529494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2" name="object 3652"/>
          <p:cNvSpPr/>
          <p:nvPr/>
        </p:nvSpPr>
        <p:spPr>
          <a:xfrm>
            <a:off x="529426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3" name="object 3653"/>
          <p:cNvSpPr/>
          <p:nvPr/>
        </p:nvSpPr>
        <p:spPr>
          <a:xfrm>
            <a:off x="531601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4" name="object 3654"/>
          <p:cNvSpPr/>
          <p:nvPr/>
        </p:nvSpPr>
        <p:spPr>
          <a:xfrm>
            <a:off x="531533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5" name="object 3655"/>
          <p:cNvSpPr/>
          <p:nvPr/>
        </p:nvSpPr>
        <p:spPr>
          <a:xfrm>
            <a:off x="533708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6" name="object 3656"/>
          <p:cNvSpPr/>
          <p:nvPr/>
        </p:nvSpPr>
        <p:spPr>
          <a:xfrm>
            <a:off x="533640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7" name="object 3657"/>
          <p:cNvSpPr/>
          <p:nvPr/>
        </p:nvSpPr>
        <p:spPr>
          <a:xfrm>
            <a:off x="535814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8" name="object 3658"/>
          <p:cNvSpPr/>
          <p:nvPr/>
        </p:nvSpPr>
        <p:spPr>
          <a:xfrm>
            <a:off x="535747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9" name="object 3659"/>
          <p:cNvSpPr/>
          <p:nvPr/>
        </p:nvSpPr>
        <p:spPr>
          <a:xfrm>
            <a:off x="537928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0" name="object 3660"/>
          <p:cNvSpPr/>
          <p:nvPr/>
        </p:nvSpPr>
        <p:spPr>
          <a:xfrm>
            <a:off x="537857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1" name="object 3661"/>
          <p:cNvSpPr/>
          <p:nvPr/>
        </p:nvSpPr>
        <p:spPr>
          <a:xfrm>
            <a:off x="540035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2" name="object 3662"/>
          <p:cNvSpPr/>
          <p:nvPr/>
        </p:nvSpPr>
        <p:spPr>
          <a:xfrm>
            <a:off x="539967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3" name="object 3663"/>
          <p:cNvSpPr/>
          <p:nvPr/>
        </p:nvSpPr>
        <p:spPr>
          <a:xfrm>
            <a:off x="542142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4" name="object 3664"/>
          <p:cNvSpPr/>
          <p:nvPr/>
        </p:nvSpPr>
        <p:spPr>
          <a:xfrm>
            <a:off x="542074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5" name="object 3665"/>
          <p:cNvSpPr/>
          <p:nvPr/>
        </p:nvSpPr>
        <p:spPr>
          <a:xfrm>
            <a:off x="544249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6" name="object 3666"/>
          <p:cNvSpPr/>
          <p:nvPr/>
        </p:nvSpPr>
        <p:spPr>
          <a:xfrm>
            <a:off x="544181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7" name="object 3667"/>
          <p:cNvSpPr/>
          <p:nvPr/>
        </p:nvSpPr>
        <p:spPr>
          <a:xfrm>
            <a:off x="546356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8" name="object 3668"/>
          <p:cNvSpPr/>
          <p:nvPr/>
        </p:nvSpPr>
        <p:spPr>
          <a:xfrm>
            <a:off x="546288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9" name="object 3669"/>
          <p:cNvSpPr/>
          <p:nvPr/>
        </p:nvSpPr>
        <p:spPr>
          <a:xfrm>
            <a:off x="548470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0" name="object 3670"/>
          <p:cNvSpPr/>
          <p:nvPr/>
        </p:nvSpPr>
        <p:spPr>
          <a:xfrm>
            <a:off x="548398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1" name="object 3671"/>
          <p:cNvSpPr/>
          <p:nvPr/>
        </p:nvSpPr>
        <p:spPr>
          <a:xfrm>
            <a:off x="550576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2" name="object 3672"/>
          <p:cNvSpPr/>
          <p:nvPr/>
        </p:nvSpPr>
        <p:spPr>
          <a:xfrm>
            <a:off x="550508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3" name="object 3673"/>
          <p:cNvSpPr/>
          <p:nvPr/>
        </p:nvSpPr>
        <p:spPr>
          <a:xfrm>
            <a:off x="552683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4" name="object 3674"/>
          <p:cNvSpPr/>
          <p:nvPr/>
        </p:nvSpPr>
        <p:spPr>
          <a:xfrm>
            <a:off x="552615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5" name="object 3675"/>
          <p:cNvSpPr/>
          <p:nvPr/>
        </p:nvSpPr>
        <p:spPr>
          <a:xfrm>
            <a:off x="554790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6" name="object 3676"/>
          <p:cNvSpPr/>
          <p:nvPr/>
        </p:nvSpPr>
        <p:spPr>
          <a:xfrm>
            <a:off x="554722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7" name="object 3677"/>
          <p:cNvSpPr/>
          <p:nvPr/>
        </p:nvSpPr>
        <p:spPr>
          <a:xfrm>
            <a:off x="556897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8" name="object 3678"/>
          <p:cNvSpPr/>
          <p:nvPr/>
        </p:nvSpPr>
        <p:spPr>
          <a:xfrm>
            <a:off x="556829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9" name="object 3679"/>
          <p:cNvSpPr/>
          <p:nvPr/>
        </p:nvSpPr>
        <p:spPr>
          <a:xfrm>
            <a:off x="559011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0" name="object 3680"/>
          <p:cNvSpPr/>
          <p:nvPr/>
        </p:nvSpPr>
        <p:spPr>
          <a:xfrm>
            <a:off x="558939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1" name="object 3681"/>
          <p:cNvSpPr/>
          <p:nvPr/>
        </p:nvSpPr>
        <p:spPr>
          <a:xfrm>
            <a:off x="561118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2" name="object 3682"/>
          <p:cNvSpPr/>
          <p:nvPr/>
        </p:nvSpPr>
        <p:spPr>
          <a:xfrm>
            <a:off x="561050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3" name="object 3683"/>
          <p:cNvSpPr/>
          <p:nvPr/>
        </p:nvSpPr>
        <p:spPr>
          <a:xfrm>
            <a:off x="563224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4" name="object 3684"/>
          <p:cNvSpPr/>
          <p:nvPr/>
        </p:nvSpPr>
        <p:spPr>
          <a:xfrm>
            <a:off x="565331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5" name="object 3685"/>
          <p:cNvSpPr/>
          <p:nvPr/>
        </p:nvSpPr>
        <p:spPr>
          <a:xfrm>
            <a:off x="565263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6" name="object 3686"/>
          <p:cNvSpPr/>
          <p:nvPr/>
        </p:nvSpPr>
        <p:spPr>
          <a:xfrm>
            <a:off x="567438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7" name="object 3687"/>
          <p:cNvSpPr/>
          <p:nvPr/>
        </p:nvSpPr>
        <p:spPr>
          <a:xfrm>
            <a:off x="567370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8" name="object 3688"/>
          <p:cNvSpPr/>
          <p:nvPr/>
        </p:nvSpPr>
        <p:spPr>
          <a:xfrm>
            <a:off x="569552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9" name="object 3689"/>
          <p:cNvSpPr/>
          <p:nvPr/>
        </p:nvSpPr>
        <p:spPr>
          <a:xfrm>
            <a:off x="569480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0" name="object 3690"/>
          <p:cNvSpPr/>
          <p:nvPr/>
        </p:nvSpPr>
        <p:spPr>
          <a:xfrm>
            <a:off x="571659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1" name="object 3691"/>
          <p:cNvSpPr/>
          <p:nvPr/>
        </p:nvSpPr>
        <p:spPr>
          <a:xfrm>
            <a:off x="571591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2" name="object 3692"/>
          <p:cNvSpPr/>
          <p:nvPr/>
        </p:nvSpPr>
        <p:spPr>
          <a:xfrm>
            <a:off x="573751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3" name="object 3693"/>
          <p:cNvSpPr/>
          <p:nvPr/>
        </p:nvSpPr>
        <p:spPr>
          <a:xfrm>
            <a:off x="573680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4" name="object 3694"/>
          <p:cNvSpPr/>
          <p:nvPr/>
        </p:nvSpPr>
        <p:spPr>
          <a:xfrm>
            <a:off x="575858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5" name="object 3695"/>
          <p:cNvSpPr/>
          <p:nvPr/>
        </p:nvSpPr>
        <p:spPr>
          <a:xfrm>
            <a:off x="575790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6" name="object 3696"/>
          <p:cNvSpPr/>
          <p:nvPr/>
        </p:nvSpPr>
        <p:spPr>
          <a:xfrm>
            <a:off x="577965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7" name="object 3697"/>
          <p:cNvSpPr/>
          <p:nvPr/>
        </p:nvSpPr>
        <p:spPr>
          <a:xfrm>
            <a:off x="577897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8" name="object 3698"/>
          <p:cNvSpPr/>
          <p:nvPr/>
        </p:nvSpPr>
        <p:spPr>
          <a:xfrm>
            <a:off x="580072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9" name="object 3699"/>
          <p:cNvSpPr/>
          <p:nvPr/>
        </p:nvSpPr>
        <p:spPr>
          <a:xfrm>
            <a:off x="580004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0" name="object 3700"/>
          <p:cNvSpPr/>
          <p:nvPr/>
        </p:nvSpPr>
        <p:spPr>
          <a:xfrm>
            <a:off x="582178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1" name="object 3701"/>
          <p:cNvSpPr/>
          <p:nvPr/>
        </p:nvSpPr>
        <p:spPr>
          <a:xfrm>
            <a:off x="582110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2" name="object 3702"/>
          <p:cNvSpPr/>
          <p:nvPr/>
        </p:nvSpPr>
        <p:spPr>
          <a:xfrm>
            <a:off x="584292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3" name="object 3703"/>
          <p:cNvSpPr/>
          <p:nvPr/>
        </p:nvSpPr>
        <p:spPr>
          <a:xfrm>
            <a:off x="584221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4" name="object 3704"/>
          <p:cNvSpPr/>
          <p:nvPr/>
        </p:nvSpPr>
        <p:spPr>
          <a:xfrm>
            <a:off x="586399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5" name="object 3705"/>
          <p:cNvSpPr/>
          <p:nvPr/>
        </p:nvSpPr>
        <p:spPr>
          <a:xfrm>
            <a:off x="586331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6" name="object 3706"/>
          <p:cNvSpPr/>
          <p:nvPr/>
        </p:nvSpPr>
        <p:spPr>
          <a:xfrm>
            <a:off x="588506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7" name="object 3707"/>
          <p:cNvSpPr/>
          <p:nvPr/>
        </p:nvSpPr>
        <p:spPr>
          <a:xfrm>
            <a:off x="588438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8" name="object 3708"/>
          <p:cNvSpPr/>
          <p:nvPr/>
        </p:nvSpPr>
        <p:spPr>
          <a:xfrm>
            <a:off x="590613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9" name="object 3709"/>
          <p:cNvSpPr/>
          <p:nvPr/>
        </p:nvSpPr>
        <p:spPr>
          <a:xfrm>
            <a:off x="590545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0" name="object 3710"/>
          <p:cNvSpPr/>
          <p:nvPr/>
        </p:nvSpPr>
        <p:spPr>
          <a:xfrm>
            <a:off x="592720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1" name="object 3711"/>
          <p:cNvSpPr/>
          <p:nvPr/>
        </p:nvSpPr>
        <p:spPr>
          <a:xfrm>
            <a:off x="592652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2" name="object 3712"/>
          <p:cNvSpPr/>
          <p:nvPr/>
        </p:nvSpPr>
        <p:spPr>
          <a:xfrm>
            <a:off x="594833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3" name="object 3713"/>
          <p:cNvSpPr/>
          <p:nvPr/>
        </p:nvSpPr>
        <p:spPr>
          <a:xfrm>
            <a:off x="594762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4" name="object 3714"/>
          <p:cNvSpPr/>
          <p:nvPr/>
        </p:nvSpPr>
        <p:spPr>
          <a:xfrm>
            <a:off x="596940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5" name="object 3715"/>
          <p:cNvSpPr/>
          <p:nvPr/>
        </p:nvSpPr>
        <p:spPr>
          <a:xfrm>
            <a:off x="596872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6" name="object 3716"/>
          <p:cNvSpPr/>
          <p:nvPr/>
        </p:nvSpPr>
        <p:spPr>
          <a:xfrm>
            <a:off x="599047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7" name="object 3717"/>
          <p:cNvSpPr/>
          <p:nvPr/>
        </p:nvSpPr>
        <p:spPr>
          <a:xfrm>
            <a:off x="598979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8" name="object 3718"/>
          <p:cNvSpPr/>
          <p:nvPr/>
        </p:nvSpPr>
        <p:spPr>
          <a:xfrm>
            <a:off x="601154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9" name="object 3719"/>
          <p:cNvSpPr/>
          <p:nvPr/>
        </p:nvSpPr>
        <p:spPr>
          <a:xfrm>
            <a:off x="601086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0" name="object 3720"/>
          <p:cNvSpPr/>
          <p:nvPr/>
        </p:nvSpPr>
        <p:spPr>
          <a:xfrm>
            <a:off x="603261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1" name="object 3721"/>
          <p:cNvSpPr/>
          <p:nvPr/>
        </p:nvSpPr>
        <p:spPr>
          <a:xfrm>
            <a:off x="603193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2" name="object 3722"/>
          <p:cNvSpPr/>
          <p:nvPr/>
        </p:nvSpPr>
        <p:spPr>
          <a:xfrm>
            <a:off x="605375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3" name="object 3723"/>
          <p:cNvSpPr/>
          <p:nvPr/>
        </p:nvSpPr>
        <p:spPr>
          <a:xfrm>
            <a:off x="605303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4" name="object 3724"/>
          <p:cNvSpPr/>
          <p:nvPr/>
        </p:nvSpPr>
        <p:spPr>
          <a:xfrm>
            <a:off x="607481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5" name="object 3725"/>
          <p:cNvSpPr/>
          <p:nvPr/>
        </p:nvSpPr>
        <p:spPr>
          <a:xfrm>
            <a:off x="607413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6" name="object 3726"/>
          <p:cNvSpPr/>
          <p:nvPr/>
        </p:nvSpPr>
        <p:spPr>
          <a:xfrm>
            <a:off x="609588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7" name="object 3727"/>
          <p:cNvSpPr/>
          <p:nvPr/>
        </p:nvSpPr>
        <p:spPr>
          <a:xfrm>
            <a:off x="609520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8" name="object 3728"/>
          <p:cNvSpPr/>
          <p:nvPr/>
        </p:nvSpPr>
        <p:spPr>
          <a:xfrm>
            <a:off x="611695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9" name="object 3729"/>
          <p:cNvSpPr/>
          <p:nvPr/>
        </p:nvSpPr>
        <p:spPr>
          <a:xfrm>
            <a:off x="611627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0" name="object 3730"/>
          <p:cNvSpPr/>
          <p:nvPr/>
        </p:nvSpPr>
        <p:spPr>
          <a:xfrm>
            <a:off x="613802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1" name="object 3731"/>
          <p:cNvSpPr/>
          <p:nvPr/>
        </p:nvSpPr>
        <p:spPr>
          <a:xfrm>
            <a:off x="613734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2" name="object 3732"/>
          <p:cNvSpPr/>
          <p:nvPr/>
        </p:nvSpPr>
        <p:spPr>
          <a:xfrm>
            <a:off x="615916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3" name="object 3733"/>
          <p:cNvSpPr/>
          <p:nvPr/>
        </p:nvSpPr>
        <p:spPr>
          <a:xfrm>
            <a:off x="615844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4" name="object 3734"/>
          <p:cNvSpPr/>
          <p:nvPr/>
        </p:nvSpPr>
        <p:spPr>
          <a:xfrm>
            <a:off x="618023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5" name="object 3735"/>
          <p:cNvSpPr/>
          <p:nvPr/>
        </p:nvSpPr>
        <p:spPr>
          <a:xfrm>
            <a:off x="617955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6" name="object 3736"/>
          <p:cNvSpPr/>
          <p:nvPr/>
        </p:nvSpPr>
        <p:spPr>
          <a:xfrm>
            <a:off x="620115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7" name="object 3737"/>
          <p:cNvSpPr/>
          <p:nvPr/>
        </p:nvSpPr>
        <p:spPr>
          <a:xfrm>
            <a:off x="620044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8" name="object 3738"/>
          <p:cNvSpPr/>
          <p:nvPr/>
        </p:nvSpPr>
        <p:spPr>
          <a:xfrm>
            <a:off x="622222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9" name="object 3739"/>
          <p:cNvSpPr/>
          <p:nvPr/>
        </p:nvSpPr>
        <p:spPr>
          <a:xfrm>
            <a:off x="622154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0" name="object 3740"/>
          <p:cNvSpPr/>
          <p:nvPr/>
        </p:nvSpPr>
        <p:spPr>
          <a:xfrm>
            <a:off x="624329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1" name="object 3741"/>
          <p:cNvSpPr/>
          <p:nvPr/>
        </p:nvSpPr>
        <p:spPr>
          <a:xfrm>
            <a:off x="624261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2" name="object 3742"/>
          <p:cNvSpPr/>
          <p:nvPr/>
        </p:nvSpPr>
        <p:spPr>
          <a:xfrm>
            <a:off x="626435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3" name="object 3743"/>
          <p:cNvSpPr/>
          <p:nvPr/>
        </p:nvSpPr>
        <p:spPr>
          <a:xfrm>
            <a:off x="626368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4" name="object 3744"/>
          <p:cNvSpPr/>
          <p:nvPr/>
        </p:nvSpPr>
        <p:spPr>
          <a:xfrm>
            <a:off x="628542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5" name="object 3745"/>
          <p:cNvSpPr/>
          <p:nvPr/>
        </p:nvSpPr>
        <p:spPr>
          <a:xfrm>
            <a:off x="628474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6" name="object 3746"/>
          <p:cNvSpPr/>
          <p:nvPr/>
        </p:nvSpPr>
        <p:spPr>
          <a:xfrm>
            <a:off x="630656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7" name="object 3747"/>
          <p:cNvSpPr/>
          <p:nvPr/>
        </p:nvSpPr>
        <p:spPr>
          <a:xfrm>
            <a:off x="630585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8" name="object 3748"/>
          <p:cNvSpPr/>
          <p:nvPr/>
        </p:nvSpPr>
        <p:spPr>
          <a:xfrm>
            <a:off x="632763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9" name="object 3749"/>
          <p:cNvSpPr/>
          <p:nvPr/>
        </p:nvSpPr>
        <p:spPr>
          <a:xfrm>
            <a:off x="632695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0" name="object 3750"/>
          <p:cNvSpPr/>
          <p:nvPr/>
        </p:nvSpPr>
        <p:spPr>
          <a:xfrm>
            <a:off x="634870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1" name="object 3751"/>
          <p:cNvSpPr/>
          <p:nvPr/>
        </p:nvSpPr>
        <p:spPr>
          <a:xfrm>
            <a:off x="634802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2" name="object 3752"/>
          <p:cNvSpPr/>
          <p:nvPr/>
        </p:nvSpPr>
        <p:spPr>
          <a:xfrm>
            <a:off x="636977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3" name="object 3753"/>
          <p:cNvSpPr/>
          <p:nvPr/>
        </p:nvSpPr>
        <p:spPr>
          <a:xfrm>
            <a:off x="636909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4" name="object 3754"/>
          <p:cNvSpPr/>
          <p:nvPr/>
        </p:nvSpPr>
        <p:spPr>
          <a:xfrm>
            <a:off x="639083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5" name="object 3755"/>
          <p:cNvSpPr/>
          <p:nvPr/>
        </p:nvSpPr>
        <p:spPr>
          <a:xfrm>
            <a:off x="639015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6" name="object 3756"/>
          <p:cNvSpPr/>
          <p:nvPr/>
        </p:nvSpPr>
        <p:spPr>
          <a:xfrm>
            <a:off x="641197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7" name="object 3757"/>
          <p:cNvSpPr/>
          <p:nvPr/>
        </p:nvSpPr>
        <p:spPr>
          <a:xfrm>
            <a:off x="641126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8" name="object 3758"/>
          <p:cNvSpPr/>
          <p:nvPr/>
        </p:nvSpPr>
        <p:spPr>
          <a:xfrm>
            <a:off x="643304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9" name="object 3759"/>
          <p:cNvSpPr/>
          <p:nvPr/>
        </p:nvSpPr>
        <p:spPr>
          <a:xfrm>
            <a:off x="643236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0" name="object 3760"/>
          <p:cNvSpPr/>
          <p:nvPr/>
        </p:nvSpPr>
        <p:spPr>
          <a:xfrm>
            <a:off x="645411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1" name="object 3761"/>
          <p:cNvSpPr/>
          <p:nvPr/>
        </p:nvSpPr>
        <p:spPr>
          <a:xfrm>
            <a:off x="645343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2" name="object 3762"/>
          <p:cNvSpPr/>
          <p:nvPr/>
        </p:nvSpPr>
        <p:spPr>
          <a:xfrm>
            <a:off x="647518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3" name="object 3763"/>
          <p:cNvSpPr/>
          <p:nvPr/>
        </p:nvSpPr>
        <p:spPr>
          <a:xfrm>
            <a:off x="647450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4" name="object 3764"/>
          <p:cNvSpPr/>
          <p:nvPr/>
        </p:nvSpPr>
        <p:spPr>
          <a:xfrm>
            <a:off x="649625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5" name="object 3765"/>
          <p:cNvSpPr/>
          <p:nvPr/>
        </p:nvSpPr>
        <p:spPr>
          <a:xfrm>
            <a:off x="649557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6" name="object 3766"/>
          <p:cNvSpPr/>
          <p:nvPr/>
        </p:nvSpPr>
        <p:spPr>
          <a:xfrm>
            <a:off x="651739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7" name="object 3767"/>
          <p:cNvSpPr/>
          <p:nvPr/>
        </p:nvSpPr>
        <p:spPr>
          <a:xfrm>
            <a:off x="651667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8" name="object 3768"/>
          <p:cNvSpPr/>
          <p:nvPr/>
        </p:nvSpPr>
        <p:spPr>
          <a:xfrm>
            <a:off x="653845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9" name="object 3769"/>
          <p:cNvSpPr/>
          <p:nvPr/>
        </p:nvSpPr>
        <p:spPr>
          <a:xfrm>
            <a:off x="653777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0" name="object 3770"/>
          <p:cNvSpPr/>
          <p:nvPr/>
        </p:nvSpPr>
        <p:spPr>
          <a:xfrm>
            <a:off x="655952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1" name="object 3771"/>
          <p:cNvSpPr/>
          <p:nvPr/>
        </p:nvSpPr>
        <p:spPr>
          <a:xfrm>
            <a:off x="655884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2" name="object 3772"/>
          <p:cNvSpPr/>
          <p:nvPr/>
        </p:nvSpPr>
        <p:spPr>
          <a:xfrm>
            <a:off x="658059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3" name="object 3773"/>
          <p:cNvSpPr/>
          <p:nvPr/>
        </p:nvSpPr>
        <p:spPr>
          <a:xfrm>
            <a:off x="657991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4" name="object 3774"/>
          <p:cNvSpPr/>
          <p:nvPr/>
        </p:nvSpPr>
        <p:spPr>
          <a:xfrm>
            <a:off x="660166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5" name="object 3775"/>
          <p:cNvSpPr/>
          <p:nvPr/>
        </p:nvSpPr>
        <p:spPr>
          <a:xfrm>
            <a:off x="660098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6" name="object 3776"/>
          <p:cNvSpPr/>
          <p:nvPr/>
        </p:nvSpPr>
        <p:spPr>
          <a:xfrm>
            <a:off x="662280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7" name="object 3777"/>
          <p:cNvSpPr/>
          <p:nvPr/>
        </p:nvSpPr>
        <p:spPr>
          <a:xfrm>
            <a:off x="662208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8" name="object 3778"/>
          <p:cNvSpPr/>
          <p:nvPr/>
        </p:nvSpPr>
        <p:spPr>
          <a:xfrm>
            <a:off x="664365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9" name="object 3779"/>
          <p:cNvSpPr/>
          <p:nvPr/>
        </p:nvSpPr>
        <p:spPr>
          <a:xfrm>
            <a:off x="664297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0" name="object 3780"/>
          <p:cNvSpPr/>
          <p:nvPr/>
        </p:nvSpPr>
        <p:spPr>
          <a:xfrm>
            <a:off x="666479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1" name="object 3781"/>
          <p:cNvSpPr/>
          <p:nvPr/>
        </p:nvSpPr>
        <p:spPr>
          <a:xfrm>
            <a:off x="666407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2" name="object 3782"/>
          <p:cNvSpPr/>
          <p:nvPr/>
        </p:nvSpPr>
        <p:spPr>
          <a:xfrm>
            <a:off x="668586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3" name="object 3783"/>
          <p:cNvSpPr/>
          <p:nvPr/>
        </p:nvSpPr>
        <p:spPr>
          <a:xfrm>
            <a:off x="668518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4" name="object 3784"/>
          <p:cNvSpPr/>
          <p:nvPr/>
        </p:nvSpPr>
        <p:spPr>
          <a:xfrm>
            <a:off x="670693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5" name="object 3785"/>
          <p:cNvSpPr/>
          <p:nvPr/>
        </p:nvSpPr>
        <p:spPr>
          <a:xfrm>
            <a:off x="670625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6" name="object 3786"/>
          <p:cNvSpPr/>
          <p:nvPr/>
        </p:nvSpPr>
        <p:spPr>
          <a:xfrm>
            <a:off x="672799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7" name="object 3787"/>
          <p:cNvSpPr/>
          <p:nvPr/>
        </p:nvSpPr>
        <p:spPr>
          <a:xfrm>
            <a:off x="672731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8" name="object 3788"/>
          <p:cNvSpPr/>
          <p:nvPr/>
        </p:nvSpPr>
        <p:spPr>
          <a:xfrm>
            <a:off x="674906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9" name="object 3789"/>
          <p:cNvSpPr/>
          <p:nvPr/>
        </p:nvSpPr>
        <p:spPr>
          <a:xfrm>
            <a:off x="674838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0" name="object 3790"/>
          <p:cNvSpPr/>
          <p:nvPr/>
        </p:nvSpPr>
        <p:spPr>
          <a:xfrm>
            <a:off x="677020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1" name="object 3791"/>
          <p:cNvSpPr/>
          <p:nvPr/>
        </p:nvSpPr>
        <p:spPr>
          <a:xfrm>
            <a:off x="676949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2" name="object 3792"/>
          <p:cNvSpPr/>
          <p:nvPr/>
        </p:nvSpPr>
        <p:spPr>
          <a:xfrm>
            <a:off x="679127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3" name="object 3793"/>
          <p:cNvSpPr/>
          <p:nvPr/>
        </p:nvSpPr>
        <p:spPr>
          <a:xfrm>
            <a:off x="679059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4" name="object 3794"/>
          <p:cNvSpPr/>
          <p:nvPr/>
        </p:nvSpPr>
        <p:spPr>
          <a:xfrm>
            <a:off x="681234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5" name="object 3795"/>
          <p:cNvSpPr/>
          <p:nvPr/>
        </p:nvSpPr>
        <p:spPr>
          <a:xfrm>
            <a:off x="681166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6" name="object 3796"/>
          <p:cNvSpPr/>
          <p:nvPr/>
        </p:nvSpPr>
        <p:spPr>
          <a:xfrm>
            <a:off x="683340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7" name="object 3797"/>
          <p:cNvSpPr/>
          <p:nvPr/>
        </p:nvSpPr>
        <p:spPr>
          <a:xfrm>
            <a:off x="683273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8" name="object 3798"/>
          <p:cNvSpPr/>
          <p:nvPr/>
        </p:nvSpPr>
        <p:spPr>
          <a:xfrm>
            <a:off x="685447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9" name="object 3799"/>
          <p:cNvSpPr/>
          <p:nvPr/>
        </p:nvSpPr>
        <p:spPr>
          <a:xfrm>
            <a:off x="687561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0" name="object 3800"/>
          <p:cNvSpPr/>
          <p:nvPr/>
        </p:nvSpPr>
        <p:spPr>
          <a:xfrm>
            <a:off x="687490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1" name="object 3801"/>
          <p:cNvSpPr/>
          <p:nvPr/>
        </p:nvSpPr>
        <p:spPr>
          <a:xfrm>
            <a:off x="689668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2" name="object 3802"/>
          <p:cNvSpPr/>
          <p:nvPr/>
        </p:nvSpPr>
        <p:spPr>
          <a:xfrm>
            <a:off x="689600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3" name="object 3803"/>
          <p:cNvSpPr/>
          <p:nvPr/>
        </p:nvSpPr>
        <p:spPr>
          <a:xfrm>
            <a:off x="691775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4" name="object 3804"/>
          <p:cNvSpPr/>
          <p:nvPr/>
        </p:nvSpPr>
        <p:spPr>
          <a:xfrm>
            <a:off x="691707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5" name="object 3805"/>
          <p:cNvSpPr/>
          <p:nvPr/>
        </p:nvSpPr>
        <p:spPr>
          <a:xfrm>
            <a:off x="693882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6" name="object 3806"/>
          <p:cNvSpPr/>
          <p:nvPr/>
        </p:nvSpPr>
        <p:spPr>
          <a:xfrm>
            <a:off x="693814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7" name="object 3807"/>
          <p:cNvSpPr/>
          <p:nvPr/>
        </p:nvSpPr>
        <p:spPr>
          <a:xfrm>
            <a:off x="695988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8" name="object 3808"/>
          <p:cNvSpPr/>
          <p:nvPr/>
        </p:nvSpPr>
        <p:spPr>
          <a:xfrm>
            <a:off x="695921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9" name="object 3809"/>
          <p:cNvSpPr/>
          <p:nvPr/>
        </p:nvSpPr>
        <p:spPr>
          <a:xfrm>
            <a:off x="698102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0" name="object 3810"/>
          <p:cNvSpPr/>
          <p:nvPr/>
        </p:nvSpPr>
        <p:spPr>
          <a:xfrm>
            <a:off x="698031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1" name="object 3811"/>
          <p:cNvSpPr/>
          <p:nvPr/>
        </p:nvSpPr>
        <p:spPr>
          <a:xfrm>
            <a:off x="700209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2" name="object 3812"/>
          <p:cNvSpPr/>
          <p:nvPr/>
        </p:nvSpPr>
        <p:spPr>
          <a:xfrm>
            <a:off x="700141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3" name="object 3813"/>
          <p:cNvSpPr/>
          <p:nvPr/>
        </p:nvSpPr>
        <p:spPr>
          <a:xfrm>
            <a:off x="702316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4" name="object 3814"/>
          <p:cNvSpPr/>
          <p:nvPr/>
        </p:nvSpPr>
        <p:spPr>
          <a:xfrm>
            <a:off x="702248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5" name="object 3815"/>
          <p:cNvSpPr/>
          <p:nvPr/>
        </p:nvSpPr>
        <p:spPr>
          <a:xfrm>
            <a:off x="704423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6" name="object 3816"/>
          <p:cNvSpPr/>
          <p:nvPr/>
        </p:nvSpPr>
        <p:spPr>
          <a:xfrm>
            <a:off x="704355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7" name="object 3817"/>
          <p:cNvSpPr/>
          <p:nvPr/>
        </p:nvSpPr>
        <p:spPr>
          <a:xfrm>
            <a:off x="706530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8" name="object 3818"/>
          <p:cNvSpPr/>
          <p:nvPr/>
        </p:nvSpPr>
        <p:spPr>
          <a:xfrm>
            <a:off x="706462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9" name="object 3819"/>
          <p:cNvSpPr/>
          <p:nvPr/>
        </p:nvSpPr>
        <p:spPr>
          <a:xfrm>
            <a:off x="708644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0" name="object 3820"/>
          <p:cNvSpPr/>
          <p:nvPr/>
        </p:nvSpPr>
        <p:spPr>
          <a:xfrm>
            <a:off x="7085725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1" name="object 3821"/>
          <p:cNvSpPr/>
          <p:nvPr/>
        </p:nvSpPr>
        <p:spPr>
          <a:xfrm>
            <a:off x="710729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2" name="object 3822"/>
          <p:cNvSpPr/>
          <p:nvPr/>
        </p:nvSpPr>
        <p:spPr>
          <a:xfrm>
            <a:off x="710661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3" name="object 3823"/>
          <p:cNvSpPr/>
          <p:nvPr/>
        </p:nvSpPr>
        <p:spPr>
          <a:xfrm>
            <a:off x="7128433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4" name="object 3824"/>
          <p:cNvSpPr/>
          <p:nvPr/>
        </p:nvSpPr>
        <p:spPr>
          <a:xfrm>
            <a:off x="712771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5" name="object 3825"/>
          <p:cNvSpPr/>
          <p:nvPr/>
        </p:nvSpPr>
        <p:spPr>
          <a:xfrm>
            <a:off x="7149501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6" name="object 3826"/>
          <p:cNvSpPr/>
          <p:nvPr/>
        </p:nvSpPr>
        <p:spPr>
          <a:xfrm>
            <a:off x="714882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7" name="object 3827"/>
          <p:cNvSpPr/>
          <p:nvPr/>
        </p:nvSpPr>
        <p:spPr>
          <a:xfrm>
            <a:off x="717056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8" name="object 3828"/>
          <p:cNvSpPr/>
          <p:nvPr/>
        </p:nvSpPr>
        <p:spPr>
          <a:xfrm>
            <a:off x="716988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9" name="object 3829"/>
          <p:cNvSpPr/>
          <p:nvPr/>
        </p:nvSpPr>
        <p:spPr>
          <a:xfrm>
            <a:off x="719163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0" name="object 3830"/>
          <p:cNvSpPr/>
          <p:nvPr/>
        </p:nvSpPr>
        <p:spPr>
          <a:xfrm>
            <a:off x="719095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1" name="object 3831"/>
          <p:cNvSpPr/>
          <p:nvPr/>
        </p:nvSpPr>
        <p:spPr>
          <a:xfrm>
            <a:off x="721270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2" name="object 3832"/>
          <p:cNvSpPr/>
          <p:nvPr/>
        </p:nvSpPr>
        <p:spPr>
          <a:xfrm>
            <a:off x="721202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3" name="object 3833"/>
          <p:cNvSpPr/>
          <p:nvPr/>
        </p:nvSpPr>
        <p:spPr>
          <a:xfrm>
            <a:off x="723384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4" name="object 3834"/>
          <p:cNvSpPr/>
          <p:nvPr/>
        </p:nvSpPr>
        <p:spPr>
          <a:xfrm>
            <a:off x="723312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5" name="object 3835"/>
          <p:cNvSpPr/>
          <p:nvPr/>
        </p:nvSpPr>
        <p:spPr>
          <a:xfrm>
            <a:off x="725491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6" name="object 3836"/>
          <p:cNvSpPr/>
          <p:nvPr/>
        </p:nvSpPr>
        <p:spPr>
          <a:xfrm>
            <a:off x="7254233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7" name="object 3837"/>
          <p:cNvSpPr/>
          <p:nvPr/>
        </p:nvSpPr>
        <p:spPr>
          <a:xfrm>
            <a:off x="727598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8" name="object 3838"/>
          <p:cNvSpPr/>
          <p:nvPr/>
        </p:nvSpPr>
        <p:spPr>
          <a:xfrm>
            <a:off x="727530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9" name="object 3839"/>
          <p:cNvSpPr/>
          <p:nvPr/>
        </p:nvSpPr>
        <p:spPr>
          <a:xfrm>
            <a:off x="7297049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0" name="object 3840"/>
          <p:cNvSpPr/>
          <p:nvPr/>
        </p:nvSpPr>
        <p:spPr>
          <a:xfrm>
            <a:off x="7296369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1" name="object 3841"/>
          <p:cNvSpPr/>
          <p:nvPr/>
        </p:nvSpPr>
        <p:spPr>
          <a:xfrm>
            <a:off x="731811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2" name="object 3842"/>
          <p:cNvSpPr/>
          <p:nvPr/>
        </p:nvSpPr>
        <p:spPr>
          <a:xfrm>
            <a:off x="7317437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3" name="object 3843"/>
          <p:cNvSpPr/>
          <p:nvPr/>
        </p:nvSpPr>
        <p:spPr>
          <a:xfrm>
            <a:off x="7339256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4" name="object 3844"/>
          <p:cNvSpPr/>
          <p:nvPr/>
        </p:nvSpPr>
        <p:spPr>
          <a:xfrm>
            <a:off x="7338541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5" name="object 3845"/>
          <p:cNvSpPr/>
          <p:nvPr/>
        </p:nvSpPr>
        <p:spPr>
          <a:xfrm>
            <a:off x="7360324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6" name="object 3846"/>
          <p:cNvSpPr/>
          <p:nvPr/>
        </p:nvSpPr>
        <p:spPr>
          <a:xfrm>
            <a:off x="7359644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7" name="object 3847"/>
          <p:cNvSpPr/>
          <p:nvPr/>
        </p:nvSpPr>
        <p:spPr>
          <a:xfrm>
            <a:off x="7381392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8" name="object 3848"/>
          <p:cNvSpPr/>
          <p:nvPr/>
        </p:nvSpPr>
        <p:spPr>
          <a:xfrm>
            <a:off x="738071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9" name="object 3849"/>
          <p:cNvSpPr/>
          <p:nvPr/>
        </p:nvSpPr>
        <p:spPr>
          <a:xfrm>
            <a:off x="7402460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0" name="object 3850"/>
          <p:cNvSpPr/>
          <p:nvPr/>
        </p:nvSpPr>
        <p:spPr>
          <a:xfrm>
            <a:off x="7401780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1" name="object 3851"/>
          <p:cNvSpPr/>
          <p:nvPr/>
        </p:nvSpPr>
        <p:spPr>
          <a:xfrm>
            <a:off x="7423528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2" name="object 3852"/>
          <p:cNvSpPr/>
          <p:nvPr/>
        </p:nvSpPr>
        <p:spPr>
          <a:xfrm>
            <a:off x="7422848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3" name="object 3853"/>
          <p:cNvSpPr/>
          <p:nvPr/>
        </p:nvSpPr>
        <p:spPr>
          <a:xfrm>
            <a:off x="7444667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4" name="object 3854"/>
          <p:cNvSpPr/>
          <p:nvPr/>
        </p:nvSpPr>
        <p:spPr>
          <a:xfrm>
            <a:off x="7443952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5" name="object 3855"/>
          <p:cNvSpPr/>
          <p:nvPr/>
        </p:nvSpPr>
        <p:spPr>
          <a:xfrm>
            <a:off x="7465735" y="41426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6" name="object 3856"/>
          <p:cNvSpPr/>
          <p:nvPr/>
        </p:nvSpPr>
        <p:spPr>
          <a:xfrm>
            <a:off x="7465056" y="413976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7" name="object 3857"/>
          <p:cNvSpPr/>
          <p:nvPr/>
        </p:nvSpPr>
        <p:spPr>
          <a:xfrm>
            <a:off x="491562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8" name="object 3858"/>
          <p:cNvSpPr/>
          <p:nvPr/>
        </p:nvSpPr>
        <p:spPr>
          <a:xfrm>
            <a:off x="493670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9" name="object 3859"/>
          <p:cNvSpPr/>
          <p:nvPr/>
        </p:nvSpPr>
        <p:spPr>
          <a:xfrm>
            <a:off x="493601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0" name="object 3860"/>
          <p:cNvSpPr/>
          <p:nvPr/>
        </p:nvSpPr>
        <p:spPr>
          <a:xfrm>
            <a:off x="495778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1" name="object 3861"/>
          <p:cNvSpPr/>
          <p:nvPr/>
        </p:nvSpPr>
        <p:spPr>
          <a:xfrm>
            <a:off x="495709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2" name="object 3862"/>
          <p:cNvSpPr/>
          <p:nvPr/>
        </p:nvSpPr>
        <p:spPr>
          <a:xfrm>
            <a:off x="497886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3" name="object 3863"/>
          <p:cNvSpPr/>
          <p:nvPr/>
        </p:nvSpPr>
        <p:spPr>
          <a:xfrm>
            <a:off x="497818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4" name="object 3864"/>
          <p:cNvSpPr/>
          <p:nvPr/>
        </p:nvSpPr>
        <p:spPr>
          <a:xfrm>
            <a:off x="499995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5" name="object 3865"/>
          <p:cNvSpPr/>
          <p:nvPr/>
        </p:nvSpPr>
        <p:spPr>
          <a:xfrm>
            <a:off x="499926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6" name="object 3866"/>
          <p:cNvSpPr/>
          <p:nvPr/>
        </p:nvSpPr>
        <p:spPr>
          <a:xfrm>
            <a:off x="502103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7" name="object 3867"/>
          <p:cNvSpPr/>
          <p:nvPr/>
        </p:nvSpPr>
        <p:spPr>
          <a:xfrm>
            <a:off x="502034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8" name="object 3868"/>
          <p:cNvSpPr/>
          <p:nvPr/>
        </p:nvSpPr>
        <p:spPr>
          <a:xfrm>
            <a:off x="504211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9" name="object 3869"/>
          <p:cNvSpPr/>
          <p:nvPr/>
        </p:nvSpPr>
        <p:spPr>
          <a:xfrm>
            <a:off x="504142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0" name="object 3870"/>
          <p:cNvSpPr/>
          <p:nvPr/>
        </p:nvSpPr>
        <p:spPr>
          <a:xfrm>
            <a:off x="506319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1" name="object 3871"/>
          <p:cNvSpPr/>
          <p:nvPr/>
        </p:nvSpPr>
        <p:spPr>
          <a:xfrm>
            <a:off x="506251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2" name="object 3872"/>
          <p:cNvSpPr/>
          <p:nvPr/>
        </p:nvSpPr>
        <p:spPr>
          <a:xfrm>
            <a:off x="508427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3" name="object 3873"/>
          <p:cNvSpPr/>
          <p:nvPr/>
        </p:nvSpPr>
        <p:spPr>
          <a:xfrm>
            <a:off x="508359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4" name="object 3874"/>
          <p:cNvSpPr/>
          <p:nvPr/>
        </p:nvSpPr>
        <p:spPr>
          <a:xfrm>
            <a:off x="510536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5" name="object 3875"/>
          <p:cNvSpPr/>
          <p:nvPr/>
        </p:nvSpPr>
        <p:spPr>
          <a:xfrm>
            <a:off x="510467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6" name="object 3876"/>
          <p:cNvSpPr/>
          <p:nvPr/>
        </p:nvSpPr>
        <p:spPr>
          <a:xfrm>
            <a:off x="512644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7" name="object 3877"/>
          <p:cNvSpPr/>
          <p:nvPr/>
        </p:nvSpPr>
        <p:spPr>
          <a:xfrm>
            <a:off x="512575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8" name="object 3878"/>
          <p:cNvSpPr/>
          <p:nvPr/>
        </p:nvSpPr>
        <p:spPr>
          <a:xfrm>
            <a:off x="514752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9" name="object 3879"/>
          <p:cNvSpPr/>
          <p:nvPr/>
        </p:nvSpPr>
        <p:spPr>
          <a:xfrm>
            <a:off x="514684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0" name="object 3880"/>
          <p:cNvSpPr/>
          <p:nvPr/>
        </p:nvSpPr>
        <p:spPr>
          <a:xfrm>
            <a:off x="516860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1" name="object 3881"/>
          <p:cNvSpPr/>
          <p:nvPr/>
        </p:nvSpPr>
        <p:spPr>
          <a:xfrm>
            <a:off x="516792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2" name="object 3882"/>
          <p:cNvSpPr/>
          <p:nvPr/>
        </p:nvSpPr>
        <p:spPr>
          <a:xfrm>
            <a:off x="518969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3" name="object 3883"/>
          <p:cNvSpPr/>
          <p:nvPr/>
        </p:nvSpPr>
        <p:spPr>
          <a:xfrm>
            <a:off x="518900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4" name="object 3884"/>
          <p:cNvSpPr/>
          <p:nvPr/>
        </p:nvSpPr>
        <p:spPr>
          <a:xfrm>
            <a:off x="521077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5" name="object 3885"/>
          <p:cNvSpPr/>
          <p:nvPr/>
        </p:nvSpPr>
        <p:spPr>
          <a:xfrm>
            <a:off x="521008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6" name="object 3886"/>
          <p:cNvSpPr/>
          <p:nvPr/>
        </p:nvSpPr>
        <p:spPr>
          <a:xfrm>
            <a:off x="523185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7" name="object 3887"/>
          <p:cNvSpPr/>
          <p:nvPr/>
        </p:nvSpPr>
        <p:spPr>
          <a:xfrm>
            <a:off x="523116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8" name="object 3888"/>
          <p:cNvSpPr/>
          <p:nvPr/>
        </p:nvSpPr>
        <p:spPr>
          <a:xfrm>
            <a:off x="525293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9" name="object 3889"/>
          <p:cNvSpPr/>
          <p:nvPr/>
        </p:nvSpPr>
        <p:spPr>
          <a:xfrm>
            <a:off x="525225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0" name="object 3890"/>
          <p:cNvSpPr/>
          <p:nvPr/>
        </p:nvSpPr>
        <p:spPr>
          <a:xfrm>
            <a:off x="527387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1" name="object 3891"/>
          <p:cNvSpPr/>
          <p:nvPr/>
        </p:nvSpPr>
        <p:spPr>
          <a:xfrm>
            <a:off x="527316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2" name="object 3892"/>
          <p:cNvSpPr/>
          <p:nvPr/>
        </p:nvSpPr>
        <p:spPr>
          <a:xfrm>
            <a:off x="529494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3" name="object 3893"/>
          <p:cNvSpPr/>
          <p:nvPr/>
        </p:nvSpPr>
        <p:spPr>
          <a:xfrm>
            <a:off x="529426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4" name="object 3894"/>
          <p:cNvSpPr/>
          <p:nvPr/>
        </p:nvSpPr>
        <p:spPr>
          <a:xfrm>
            <a:off x="531601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5" name="object 3895"/>
          <p:cNvSpPr/>
          <p:nvPr/>
        </p:nvSpPr>
        <p:spPr>
          <a:xfrm>
            <a:off x="531533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6" name="object 3896"/>
          <p:cNvSpPr/>
          <p:nvPr/>
        </p:nvSpPr>
        <p:spPr>
          <a:xfrm>
            <a:off x="533708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7" name="object 3897"/>
          <p:cNvSpPr/>
          <p:nvPr/>
        </p:nvSpPr>
        <p:spPr>
          <a:xfrm>
            <a:off x="533640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8" name="object 3898"/>
          <p:cNvSpPr/>
          <p:nvPr/>
        </p:nvSpPr>
        <p:spPr>
          <a:xfrm>
            <a:off x="535814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9" name="object 3899"/>
          <p:cNvSpPr/>
          <p:nvPr/>
        </p:nvSpPr>
        <p:spPr>
          <a:xfrm>
            <a:off x="535747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0" name="object 3900"/>
          <p:cNvSpPr/>
          <p:nvPr/>
        </p:nvSpPr>
        <p:spPr>
          <a:xfrm>
            <a:off x="537928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1" name="object 3901"/>
          <p:cNvSpPr/>
          <p:nvPr/>
        </p:nvSpPr>
        <p:spPr>
          <a:xfrm>
            <a:off x="537857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2" name="object 3902"/>
          <p:cNvSpPr/>
          <p:nvPr/>
        </p:nvSpPr>
        <p:spPr>
          <a:xfrm>
            <a:off x="540035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3" name="object 3903"/>
          <p:cNvSpPr/>
          <p:nvPr/>
        </p:nvSpPr>
        <p:spPr>
          <a:xfrm>
            <a:off x="539967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4" name="object 3904"/>
          <p:cNvSpPr/>
          <p:nvPr/>
        </p:nvSpPr>
        <p:spPr>
          <a:xfrm>
            <a:off x="542142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5" name="object 3905"/>
          <p:cNvSpPr/>
          <p:nvPr/>
        </p:nvSpPr>
        <p:spPr>
          <a:xfrm>
            <a:off x="542074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6" name="object 3906"/>
          <p:cNvSpPr/>
          <p:nvPr/>
        </p:nvSpPr>
        <p:spPr>
          <a:xfrm>
            <a:off x="544249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7" name="object 3907"/>
          <p:cNvSpPr/>
          <p:nvPr/>
        </p:nvSpPr>
        <p:spPr>
          <a:xfrm>
            <a:off x="544181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8" name="object 3908"/>
          <p:cNvSpPr/>
          <p:nvPr/>
        </p:nvSpPr>
        <p:spPr>
          <a:xfrm>
            <a:off x="546356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9" name="object 3909"/>
          <p:cNvSpPr/>
          <p:nvPr/>
        </p:nvSpPr>
        <p:spPr>
          <a:xfrm>
            <a:off x="546288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0" name="object 3910"/>
          <p:cNvSpPr/>
          <p:nvPr/>
        </p:nvSpPr>
        <p:spPr>
          <a:xfrm>
            <a:off x="548470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1" name="object 3911"/>
          <p:cNvSpPr/>
          <p:nvPr/>
        </p:nvSpPr>
        <p:spPr>
          <a:xfrm>
            <a:off x="548398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2" name="object 3912"/>
          <p:cNvSpPr/>
          <p:nvPr/>
        </p:nvSpPr>
        <p:spPr>
          <a:xfrm>
            <a:off x="550576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3" name="object 3913"/>
          <p:cNvSpPr/>
          <p:nvPr/>
        </p:nvSpPr>
        <p:spPr>
          <a:xfrm>
            <a:off x="550508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4" name="object 3914"/>
          <p:cNvSpPr/>
          <p:nvPr/>
        </p:nvSpPr>
        <p:spPr>
          <a:xfrm>
            <a:off x="552683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5" name="object 3915"/>
          <p:cNvSpPr/>
          <p:nvPr/>
        </p:nvSpPr>
        <p:spPr>
          <a:xfrm>
            <a:off x="552615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6" name="object 3916"/>
          <p:cNvSpPr/>
          <p:nvPr/>
        </p:nvSpPr>
        <p:spPr>
          <a:xfrm>
            <a:off x="554790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7" name="object 3917"/>
          <p:cNvSpPr/>
          <p:nvPr/>
        </p:nvSpPr>
        <p:spPr>
          <a:xfrm>
            <a:off x="554722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8" name="object 3918"/>
          <p:cNvSpPr/>
          <p:nvPr/>
        </p:nvSpPr>
        <p:spPr>
          <a:xfrm>
            <a:off x="556897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9" name="object 3919"/>
          <p:cNvSpPr/>
          <p:nvPr/>
        </p:nvSpPr>
        <p:spPr>
          <a:xfrm>
            <a:off x="556829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0" name="object 3920"/>
          <p:cNvSpPr/>
          <p:nvPr/>
        </p:nvSpPr>
        <p:spPr>
          <a:xfrm>
            <a:off x="559011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1" name="object 3921"/>
          <p:cNvSpPr/>
          <p:nvPr/>
        </p:nvSpPr>
        <p:spPr>
          <a:xfrm>
            <a:off x="558939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2" name="object 3922"/>
          <p:cNvSpPr/>
          <p:nvPr/>
        </p:nvSpPr>
        <p:spPr>
          <a:xfrm>
            <a:off x="561118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3" name="object 3923"/>
          <p:cNvSpPr/>
          <p:nvPr/>
        </p:nvSpPr>
        <p:spPr>
          <a:xfrm>
            <a:off x="561050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4" name="object 3924"/>
          <p:cNvSpPr/>
          <p:nvPr/>
        </p:nvSpPr>
        <p:spPr>
          <a:xfrm>
            <a:off x="563224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5" name="object 3925"/>
          <p:cNvSpPr/>
          <p:nvPr/>
        </p:nvSpPr>
        <p:spPr>
          <a:xfrm>
            <a:off x="563156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6" name="object 3926"/>
          <p:cNvSpPr/>
          <p:nvPr/>
        </p:nvSpPr>
        <p:spPr>
          <a:xfrm>
            <a:off x="565331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7" name="object 3927"/>
          <p:cNvSpPr/>
          <p:nvPr/>
        </p:nvSpPr>
        <p:spPr>
          <a:xfrm>
            <a:off x="565263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8" name="object 3928"/>
          <p:cNvSpPr/>
          <p:nvPr/>
        </p:nvSpPr>
        <p:spPr>
          <a:xfrm>
            <a:off x="567438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9" name="object 3929"/>
          <p:cNvSpPr/>
          <p:nvPr/>
        </p:nvSpPr>
        <p:spPr>
          <a:xfrm>
            <a:off x="567370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0" name="object 3930"/>
          <p:cNvSpPr/>
          <p:nvPr/>
        </p:nvSpPr>
        <p:spPr>
          <a:xfrm>
            <a:off x="569552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1" name="object 3931"/>
          <p:cNvSpPr/>
          <p:nvPr/>
        </p:nvSpPr>
        <p:spPr>
          <a:xfrm>
            <a:off x="569480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2" name="object 3932"/>
          <p:cNvSpPr/>
          <p:nvPr/>
        </p:nvSpPr>
        <p:spPr>
          <a:xfrm>
            <a:off x="571659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3" name="object 3933"/>
          <p:cNvSpPr/>
          <p:nvPr/>
        </p:nvSpPr>
        <p:spPr>
          <a:xfrm>
            <a:off x="571591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4" name="object 3934"/>
          <p:cNvSpPr/>
          <p:nvPr/>
        </p:nvSpPr>
        <p:spPr>
          <a:xfrm>
            <a:off x="573751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5" name="object 3935"/>
          <p:cNvSpPr/>
          <p:nvPr/>
        </p:nvSpPr>
        <p:spPr>
          <a:xfrm>
            <a:off x="573680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6" name="object 3936"/>
          <p:cNvSpPr/>
          <p:nvPr/>
        </p:nvSpPr>
        <p:spPr>
          <a:xfrm>
            <a:off x="575858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7" name="object 3937"/>
          <p:cNvSpPr/>
          <p:nvPr/>
        </p:nvSpPr>
        <p:spPr>
          <a:xfrm>
            <a:off x="575790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8" name="object 3938"/>
          <p:cNvSpPr/>
          <p:nvPr/>
        </p:nvSpPr>
        <p:spPr>
          <a:xfrm>
            <a:off x="577965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9" name="object 3939"/>
          <p:cNvSpPr/>
          <p:nvPr/>
        </p:nvSpPr>
        <p:spPr>
          <a:xfrm>
            <a:off x="577897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0" name="object 3940"/>
          <p:cNvSpPr/>
          <p:nvPr/>
        </p:nvSpPr>
        <p:spPr>
          <a:xfrm>
            <a:off x="580072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1" name="object 3941"/>
          <p:cNvSpPr/>
          <p:nvPr/>
        </p:nvSpPr>
        <p:spPr>
          <a:xfrm>
            <a:off x="580004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2" name="object 3942"/>
          <p:cNvSpPr/>
          <p:nvPr/>
        </p:nvSpPr>
        <p:spPr>
          <a:xfrm>
            <a:off x="582178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3" name="object 3943"/>
          <p:cNvSpPr/>
          <p:nvPr/>
        </p:nvSpPr>
        <p:spPr>
          <a:xfrm>
            <a:off x="582110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4" name="object 3944"/>
          <p:cNvSpPr/>
          <p:nvPr/>
        </p:nvSpPr>
        <p:spPr>
          <a:xfrm>
            <a:off x="584292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5" name="object 3945"/>
          <p:cNvSpPr/>
          <p:nvPr/>
        </p:nvSpPr>
        <p:spPr>
          <a:xfrm>
            <a:off x="584221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6" name="object 3946"/>
          <p:cNvSpPr/>
          <p:nvPr/>
        </p:nvSpPr>
        <p:spPr>
          <a:xfrm>
            <a:off x="586399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7" name="object 3947"/>
          <p:cNvSpPr/>
          <p:nvPr/>
        </p:nvSpPr>
        <p:spPr>
          <a:xfrm>
            <a:off x="586331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8" name="object 3948"/>
          <p:cNvSpPr/>
          <p:nvPr/>
        </p:nvSpPr>
        <p:spPr>
          <a:xfrm>
            <a:off x="588506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9" name="object 3949"/>
          <p:cNvSpPr/>
          <p:nvPr/>
        </p:nvSpPr>
        <p:spPr>
          <a:xfrm>
            <a:off x="588438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0" name="object 3950"/>
          <p:cNvSpPr/>
          <p:nvPr/>
        </p:nvSpPr>
        <p:spPr>
          <a:xfrm>
            <a:off x="590613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1" name="object 3951"/>
          <p:cNvSpPr/>
          <p:nvPr/>
        </p:nvSpPr>
        <p:spPr>
          <a:xfrm>
            <a:off x="590545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2" name="object 3952"/>
          <p:cNvSpPr/>
          <p:nvPr/>
        </p:nvSpPr>
        <p:spPr>
          <a:xfrm>
            <a:off x="592720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3" name="object 3953"/>
          <p:cNvSpPr/>
          <p:nvPr/>
        </p:nvSpPr>
        <p:spPr>
          <a:xfrm>
            <a:off x="592652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4" name="object 3954"/>
          <p:cNvSpPr/>
          <p:nvPr/>
        </p:nvSpPr>
        <p:spPr>
          <a:xfrm>
            <a:off x="594833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5" name="object 3955"/>
          <p:cNvSpPr/>
          <p:nvPr/>
        </p:nvSpPr>
        <p:spPr>
          <a:xfrm>
            <a:off x="594762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6" name="object 3956"/>
          <p:cNvSpPr/>
          <p:nvPr/>
        </p:nvSpPr>
        <p:spPr>
          <a:xfrm>
            <a:off x="596940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7" name="object 3957"/>
          <p:cNvSpPr/>
          <p:nvPr/>
        </p:nvSpPr>
        <p:spPr>
          <a:xfrm>
            <a:off x="596872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8" name="object 3958"/>
          <p:cNvSpPr/>
          <p:nvPr/>
        </p:nvSpPr>
        <p:spPr>
          <a:xfrm>
            <a:off x="599047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9" name="object 3959"/>
          <p:cNvSpPr/>
          <p:nvPr/>
        </p:nvSpPr>
        <p:spPr>
          <a:xfrm>
            <a:off x="598979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0" name="object 3960"/>
          <p:cNvSpPr/>
          <p:nvPr/>
        </p:nvSpPr>
        <p:spPr>
          <a:xfrm>
            <a:off x="601154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1" name="object 3961"/>
          <p:cNvSpPr/>
          <p:nvPr/>
        </p:nvSpPr>
        <p:spPr>
          <a:xfrm>
            <a:off x="601086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2" name="object 3962"/>
          <p:cNvSpPr/>
          <p:nvPr/>
        </p:nvSpPr>
        <p:spPr>
          <a:xfrm>
            <a:off x="603261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3" name="object 3963"/>
          <p:cNvSpPr/>
          <p:nvPr/>
        </p:nvSpPr>
        <p:spPr>
          <a:xfrm>
            <a:off x="603193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4" name="object 3964"/>
          <p:cNvSpPr/>
          <p:nvPr/>
        </p:nvSpPr>
        <p:spPr>
          <a:xfrm>
            <a:off x="605375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5" name="object 3965"/>
          <p:cNvSpPr/>
          <p:nvPr/>
        </p:nvSpPr>
        <p:spPr>
          <a:xfrm>
            <a:off x="605303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6" name="object 3966"/>
          <p:cNvSpPr/>
          <p:nvPr/>
        </p:nvSpPr>
        <p:spPr>
          <a:xfrm>
            <a:off x="607481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7" name="object 3967"/>
          <p:cNvSpPr/>
          <p:nvPr/>
        </p:nvSpPr>
        <p:spPr>
          <a:xfrm>
            <a:off x="607413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8" name="object 3968"/>
          <p:cNvSpPr/>
          <p:nvPr/>
        </p:nvSpPr>
        <p:spPr>
          <a:xfrm>
            <a:off x="609588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9" name="object 3969"/>
          <p:cNvSpPr/>
          <p:nvPr/>
        </p:nvSpPr>
        <p:spPr>
          <a:xfrm>
            <a:off x="609520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0" name="object 3970"/>
          <p:cNvSpPr/>
          <p:nvPr/>
        </p:nvSpPr>
        <p:spPr>
          <a:xfrm>
            <a:off x="611695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1" name="object 3971"/>
          <p:cNvSpPr/>
          <p:nvPr/>
        </p:nvSpPr>
        <p:spPr>
          <a:xfrm>
            <a:off x="611627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2" name="object 3972"/>
          <p:cNvSpPr/>
          <p:nvPr/>
        </p:nvSpPr>
        <p:spPr>
          <a:xfrm>
            <a:off x="613802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3" name="object 3973"/>
          <p:cNvSpPr/>
          <p:nvPr/>
        </p:nvSpPr>
        <p:spPr>
          <a:xfrm>
            <a:off x="613734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4" name="object 3974"/>
          <p:cNvSpPr/>
          <p:nvPr/>
        </p:nvSpPr>
        <p:spPr>
          <a:xfrm>
            <a:off x="615916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5" name="object 3975"/>
          <p:cNvSpPr/>
          <p:nvPr/>
        </p:nvSpPr>
        <p:spPr>
          <a:xfrm>
            <a:off x="615844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6" name="object 3976"/>
          <p:cNvSpPr/>
          <p:nvPr/>
        </p:nvSpPr>
        <p:spPr>
          <a:xfrm>
            <a:off x="618023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7" name="object 3977"/>
          <p:cNvSpPr/>
          <p:nvPr/>
        </p:nvSpPr>
        <p:spPr>
          <a:xfrm>
            <a:off x="617955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8" name="object 3978"/>
          <p:cNvSpPr/>
          <p:nvPr/>
        </p:nvSpPr>
        <p:spPr>
          <a:xfrm>
            <a:off x="620115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9" name="object 3979"/>
          <p:cNvSpPr/>
          <p:nvPr/>
        </p:nvSpPr>
        <p:spPr>
          <a:xfrm>
            <a:off x="620044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0" name="object 3980"/>
          <p:cNvSpPr/>
          <p:nvPr/>
        </p:nvSpPr>
        <p:spPr>
          <a:xfrm>
            <a:off x="622222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1" name="object 3981"/>
          <p:cNvSpPr/>
          <p:nvPr/>
        </p:nvSpPr>
        <p:spPr>
          <a:xfrm>
            <a:off x="622154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2" name="object 3982"/>
          <p:cNvSpPr/>
          <p:nvPr/>
        </p:nvSpPr>
        <p:spPr>
          <a:xfrm>
            <a:off x="624329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3" name="object 3983"/>
          <p:cNvSpPr/>
          <p:nvPr/>
        </p:nvSpPr>
        <p:spPr>
          <a:xfrm>
            <a:off x="624261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4" name="object 3984"/>
          <p:cNvSpPr/>
          <p:nvPr/>
        </p:nvSpPr>
        <p:spPr>
          <a:xfrm>
            <a:off x="626435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5" name="object 3985"/>
          <p:cNvSpPr/>
          <p:nvPr/>
        </p:nvSpPr>
        <p:spPr>
          <a:xfrm>
            <a:off x="626368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6" name="object 3986"/>
          <p:cNvSpPr/>
          <p:nvPr/>
        </p:nvSpPr>
        <p:spPr>
          <a:xfrm>
            <a:off x="628542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7" name="object 3987"/>
          <p:cNvSpPr/>
          <p:nvPr/>
        </p:nvSpPr>
        <p:spPr>
          <a:xfrm>
            <a:off x="628474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8" name="object 3988"/>
          <p:cNvSpPr/>
          <p:nvPr/>
        </p:nvSpPr>
        <p:spPr>
          <a:xfrm>
            <a:off x="630656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9" name="object 3989"/>
          <p:cNvSpPr/>
          <p:nvPr/>
        </p:nvSpPr>
        <p:spPr>
          <a:xfrm>
            <a:off x="630585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0" name="object 3990"/>
          <p:cNvSpPr/>
          <p:nvPr/>
        </p:nvSpPr>
        <p:spPr>
          <a:xfrm>
            <a:off x="632763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1" name="object 3991"/>
          <p:cNvSpPr/>
          <p:nvPr/>
        </p:nvSpPr>
        <p:spPr>
          <a:xfrm>
            <a:off x="632695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2" name="object 3992"/>
          <p:cNvSpPr/>
          <p:nvPr/>
        </p:nvSpPr>
        <p:spPr>
          <a:xfrm>
            <a:off x="634870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3" name="object 3993"/>
          <p:cNvSpPr/>
          <p:nvPr/>
        </p:nvSpPr>
        <p:spPr>
          <a:xfrm>
            <a:off x="634802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4" name="object 3994"/>
          <p:cNvSpPr/>
          <p:nvPr/>
        </p:nvSpPr>
        <p:spPr>
          <a:xfrm>
            <a:off x="636977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5" name="object 3995"/>
          <p:cNvSpPr/>
          <p:nvPr/>
        </p:nvSpPr>
        <p:spPr>
          <a:xfrm>
            <a:off x="636909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6" name="object 3996"/>
          <p:cNvSpPr/>
          <p:nvPr/>
        </p:nvSpPr>
        <p:spPr>
          <a:xfrm>
            <a:off x="639083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7" name="object 3997"/>
          <p:cNvSpPr/>
          <p:nvPr/>
        </p:nvSpPr>
        <p:spPr>
          <a:xfrm>
            <a:off x="639015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8" name="object 3998"/>
          <p:cNvSpPr/>
          <p:nvPr/>
        </p:nvSpPr>
        <p:spPr>
          <a:xfrm>
            <a:off x="641197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9" name="object 3999"/>
          <p:cNvSpPr/>
          <p:nvPr/>
        </p:nvSpPr>
        <p:spPr>
          <a:xfrm>
            <a:off x="641126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0" name="object 4000"/>
          <p:cNvSpPr/>
          <p:nvPr/>
        </p:nvSpPr>
        <p:spPr>
          <a:xfrm>
            <a:off x="643304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1" name="object 4001"/>
          <p:cNvSpPr/>
          <p:nvPr/>
        </p:nvSpPr>
        <p:spPr>
          <a:xfrm>
            <a:off x="643236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2" name="object 4002"/>
          <p:cNvSpPr/>
          <p:nvPr/>
        </p:nvSpPr>
        <p:spPr>
          <a:xfrm>
            <a:off x="645411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3" name="object 4003"/>
          <p:cNvSpPr/>
          <p:nvPr/>
        </p:nvSpPr>
        <p:spPr>
          <a:xfrm>
            <a:off x="645343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4" name="object 4004"/>
          <p:cNvSpPr/>
          <p:nvPr/>
        </p:nvSpPr>
        <p:spPr>
          <a:xfrm>
            <a:off x="647518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5" name="object 4005"/>
          <p:cNvSpPr/>
          <p:nvPr/>
        </p:nvSpPr>
        <p:spPr>
          <a:xfrm>
            <a:off x="647450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6" name="object 4006"/>
          <p:cNvSpPr/>
          <p:nvPr/>
        </p:nvSpPr>
        <p:spPr>
          <a:xfrm>
            <a:off x="649625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7" name="object 4007"/>
          <p:cNvSpPr/>
          <p:nvPr/>
        </p:nvSpPr>
        <p:spPr>
          <a:xfrm>
            <a:off x="649557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8" name="object 4008"/>
          <p:cNvSpPr/>
          <p:nvPr/>
        </p:nvSpPr>
        <p:spPr>
          <a:xfrm>
            <a:off x="651739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9" name="object 4009"/>
          <p:cNvSpPr/>
          <p:nvPr/>
        </p:nvSpPr>
        <p:spPr>
          <a:xfrm>
            <a:off x="651667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0" name="object 4010"/>
          <p:cNvSpPr/>
          <p:nvPr/>
        </p:nvSpPr>
        <p:spPr>
          <a:xfrm>
            <a:off x="653845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1" name="object 4011"/>
          <p:cNvSpPr/>
          <p:nvPr/>
        </p:nvSpPr>
        <p:spPr>
          <a:xfrm>
            <a:off x="653777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2" name="object 4012"/>
          <p:cNvSpPr/>
          <p:nvPr/>
        </p:nvSpPr>
        <p:spPr>
          <a:xfrm>
            <a:off x="655952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3" name="object 4013"/>
          <p:cNvSpPr/>
          <p:nvPr/>
        </p:nvSpPr>
        <p:spPr>
          <a:xfrm>
            <a:off x="655884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4" name="object 4014"/>
          <p:cNvSpPr/>
          <p:nvPr/>
        </p:nvSpPr>
        <p:spPr>
          <a:xfrm>
            <a:off x="658059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5" name="object 4015"/>
          <p:cNvSpPr/>
          <p:nvPr/>
        </p:nvSpPr>
        <p:spPr>
          <a:xfrm>
            <a:off x="657991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6" name="object 4016"/>
          <p:cNvSpPr/>
          <p:nvPr/>
        </p:nvSpPr>
        <p:spPr>
          <a:xfrm>
            <a:off x="660166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7" name="object 4017"/>
          <p:cNvSpPr/>
          <p:nvPr/>
        </p:nvSpPr>
        <p:spPr>
          <a:xfrm>
            <a:off x="660098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8" name="object 4018"/>
          <p:cNvSpPr/>
          <p:nvPr/>
        </p:nvSpPr>
        <p:spPr>
          <a:xfrm>
            <a:off x="662280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9" name="object 4019"/>
          <p:cNvSpPr/>
          <p:nvPr/>
        </p:nvSpPr>
        <p:spPr>
          <a:xfrm>
            <a:off x="662208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0" name="object 4020"/>
          <p:cNvSpPr/>
          <p:nvPr/>
        </p:nvSpPr>
        <p:spPr>
          <a:xfrm>
            <a:off x="664365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1" name="object 4021"/>
          <p:cNvSpPr/>
          <p:nvPr/>
        </p:nvSpPr>
        <p:spPr>
          <a:xfrm>
            <a:off x="664297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2" name="object 4022"/>
          <p:cNvSpPr/>
          <p:nvPr/>
        </p:nvSpPr>
        <p:spPr>
          <a:xfrm>
            <a:off x="666479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3" name="object 4023"/>
          <p:cNvSpPr/>
          <p:nvPr/>
        </p:nvSpPr>
        <p:spPr>
          <a:xfrm>
            <a:off x="666407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4" name="object 4024"/>
          <p:cNvSpPr/>
          <p:nvPr/>
        </p:nvSpPr>
        <p:spPr>
          <a:xfrm>
            <a:off x="668586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5" name="object 4025"/>
          <p:cNvSpPr/>
          <p:nvPr/>
        </p:nvSpPr>
        <p:spPr>
          <a:xfrm>
            <a:off x="668518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6" name="object 4026"/>
          <p:cNvSpPr/>
          <p:nvPr/>
        </p:nvSpPr>
        <p:spPr>
          <a:xfrm>
            <a:off x="670693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7" name="object 4027"/>
          <p:cNvSpPr/>
          <p:nvPr/>
        </p:nvSpPr>
        <p:spPr>
          <a:xfrm>
            <a:off x="670625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8" name="object 4028"/>
          <p:cNvSpPr/>
          <p:nvPr/>
        </p:nvSpPr>
        <p:spPr>
          <a:xfrm>
            <a:off x="672799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9" name="object 4029"/>
          <p:cNvSpPr/>
          <p:nvPr/>
        </p:nvSpPr>
        <p:spPr>
          <a:xfrm>
            <a:off x="672731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0" name="object 4030"/>
          <p:cNvSpPr/>
          <p:nvPr/>
        </p:nvSpPr>
        <p:spPr>
          <a:xfrm>
            <a:off x="674906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1" name="object 4031"/>
          <p:cNvSpPr/>
          <p:nvPr/>
        </p:nvSpPr>
        <p:spPr>
          <a:xfrm>
            <a:off x="674838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2" name="object 4032"/>
          <p:cNvSpPr/>
          <p:nvPr/>
        </p:nvSpPr>
        <p:spPr>
          <a:xfrm>
            <a:off x="677020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3" name="object 4033"/>
          <p:cNvSpPr/>
          <p:nvPr/>
        </p:nvSpPr>
        <p:spPr>
          <a:xfrm>
            <a:off x="676949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4" name="object 4034"/>
          <p:cNvSpPr/>
          <p:nvPr/>
        </p:nvSpPr>
        <p:spPr>
          <a:xfrm>
            <a:off x="679127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5" name="object 4035"/>
          <p:cNvSpPr/>
          <p:nvPr/>
        </p:nvSpPr>
        <p:spPr>
          <a:xfrm>
            <a:off x="679059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6" name="object 4036"/>
          <p:cNvSpPr/>
          <p:nvPr/>
        </p:nvSpPr>
        <p:spPr>
          <a:xfrm>
            <a:off x="681234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7" name="object 4037"/>
          <p:cNvSpPr/>
          <p:nvPr/>
        </p:nvSpPr>
        <p:spPr>
          <a:xfrm>
            <a:off x="681166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8" name="object 4038"/>
          <p:cNvSpPr/>
          <p:nvPr/>
        </p:nvSpPr>
        <p:spPr>
          <a:xfrm>
            <a:off x="683340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9" name="object 4039"/>
          <p:cNvSpPr/>
          <p:nvPr/>
        </p:nvSpPr>
        <p:spPr>
          <a:xfrm>
            <a:off x="683273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0" name="object 4040"/>
          <p:cNvSpPr/>
          <p:nvPr/>
        </p:nvSpPr>
        <p:spPr>
          <a:xfrm>
            <a:off x="685447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1" name="object 4041"/>
          <p:cNvSpPr/>
          <p:nvPr/>
        </p:nvSpPr>
        <p:spPr>
          <a:xfrm>
            <a:off x="687561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2" name="object 4042"/>
          <p:cNvSpPr/>
          <p:nvPr/>
        </p:nvSpPr>
        <p:spPr>
          <a:xfrm>
            <a:off x="687490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3" name="object 4043"/>
          <p:cNvSpPr/>
          <p:nvPr/>
        </p:nvSpPr>
        <p:spPr>
          <a:xfrm>
            <a:off x="689668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4" name="object 4044"/>
          <p:cNvSpPr/>
          <p:nvPr/>
        </p:nvSpPr>
        <p:spPr>
          <a:xfrm>
            <a:off x="689600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5" name="object 4045"/>
          <p:cNvSpPr/>
          <p:nvPr/>
        </p:nvSpPr>
        <p:spPr>
          <a:xfrm>
            <a:off x="691775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6" name="object 4046"/>
          <p:cNvSpPr/>
          <p:nvPr/>
        </p:nvSpPr>
        <p:spPr>
          <a:xfrm>
            <a:off x="691707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7" name="object 4047"/>
          <p:cNvSpPr/>
          <p:nvPr/>
        </p:nvSpPr>
        <p:spPr>
          <a:xfrm>
            <a:off x="693882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8" name="object 4048"/>
          <p:cNvSpPr/>
          <p:nvPr/>
        </p:nvSpPr>
        <p:spPr>
          <a:xfrm>
            <a:off x="693814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9" name="object 4049"/>
          <p:cNvSpPr/>
          <p:nvPr/>
        </p:nvSpPr>
        <p:spPr>
          <a:xfrm>
            <a:off x="695988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0" name="object 4050"/>
          <p:cNvSpPr/>
          <p:nvPr/>
        </p:nvSpPr>
        <p:spPr>
          <a:xfrm>
            <a:off x="695921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1" name="object 4051"/>
          <p:cNvSpPr/>
          <p:nvPr/>
        </p:nvSpPr>
        <p:spPr>
          <a:xfrm>
            <a:off x="698102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2" name="object 4052"/>
          <p:cNvSpPr/>
          <p:nvPr/>
        </p:nvSpPr>
        <p:spPr>
          <a:xfrm>
            <a:off x="698031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3" name="object 4053"/>
          <p:cNvSpPr/>
          <p:nvPr/>
        </p:nvSpPr>
        <p:spPr>
          <a:xfrm>
            <a:off x="700209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4" name="object 4054"/>
          <p:cNvSpPr/>
          <p:nvPr/>
        </p:nvSpPr>
        <p:spPr>
          <a:xfrm>
            <a:off x="700141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5" name="object 4055"/>
          <p:cNvSpPr/>
          <p:nvPr/>
        </p:nvSpPr>
        <p:spPr>
          <a:xfrm>
            <a:off x="702316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6" name="object 4056"/>
          <p:cNvSpPr/>
          <p:nvPr/>
        </p:nvSpPr>
        <p:spPr>
          <a:xfrm>
            <a:off x="702248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7" name="object 4057"/>
          <p:cNvSpPr/>
          <p:nvPr/>
        </p:nvSpPr>
        <p:spPr>
          <a:xfrm>
            <a:off x="704423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8" name="object 4058"/>
          <p:cNvSpPr/>
          <p:nvPr/>
        </p:nvSpPr>
        <p:spPr>
          <a:xfrm>
            <a:off x="704355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9" name="object 4059"/>
          <p:cNvSpPr/>
          <p:nvPr/>
        </p:nvSpPr>
        <p:spPr>
          <a:xfrm>
            <a:off x="706530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0" name="object 4060"/>
          <p:cNvSpPr/>
          <p:nvPr/>
        </p:nvSpPr>
        <p:spPr>
          <a:xfrm>
            <a:off x="706462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1" name="object 4061"/>
          <p:cNvSpPr/>
          <p:nvPr/>
        </p:nvSpPr>
        <p:spPr>
          <a:xfrm>
            <a:off x="708644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2" name="object 4062"/>
          <p:cNvSpPr/>
          <p:nvPr/>
        </p:nvSpPr>
        <p:spPr>
          <a:xfrm>
            <a:off x="7085725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3" name="object 4063"/>
          <p:cNvSpPr/>
          <p:nvPr/>
        </p:nvSpPr>
        <p:spPr>
          <a:xfrm>
            <a:off x="710729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4" name="object 4064"/>
          <p:cNvSpPr/>
          <p:nvPr/>
        </p:nvSpPr>
        <p:spPr>
          <a:xfrm>
            <a:off x="710661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5" name="object 4065"/>
          <p:cNvSpPr/>
          <p:nvPr/>
        </p:nvSpPr>
        <p:spPr>
          <a:xfrm>
            <a:off x="7128433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6" name="object 4066"/>
          <p:cNvSpPr/>
          <p:nvPr/>
        </p:nvSpPr>
        <p:spPr>
          <a:xfrm>
            <a:off x="712771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7" name="object 4067"/>
          <p:cNvSpPr/>
          <p:nvPr/>
        </p:nvSpPr>
        <p:spPr>
          <a:xfrm>
            <a:off x="7149501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8" name="object 4068"/>
          <p:cNvSpPr/>
          <p:nvPr/>
        </p:nvSpPr>
        <p:spPr>
          <a:xfrm>
            <a:off x="714882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9" name="object 4069"/>
          <p:cNvSpPr/>
          <p:nvPr/>
        </p:nvSpPr>
        <p:spPr>
          <a:xfrm>
            <a:off x="717056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0" name="object 4070"/>
          <p:cNvSpPr/>
          <p:nvPr/>
        </p:nvSpPr>
        <p:spPr>
          <a:xfrm>
            <a:off x="716988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1" name="object 4071"/>
          <p:cNvSpPr/>
          <p:nvPr/>
        </p:nvSpPr>
        <p:spPr>
          <a:xfrm>
            <a:off x="719163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2" name="object 4072"/>
          <p:cNvSpPr/>
          <p:nvPr/>
        </p:nvSpPr>
        <p:spPr>
          <a:xfrm>
            <a:off x="719095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3" name="object 4073"/>
          <p:cNvSpPr/>
          <p:nvPr/>
        </p:nvSpPr>
        <p:spPr>
          <a:xfrm>
            <a:off x="721270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4" name="object 4074"/>
          <p:cNvSpPr/>
          <p:nvPr/>
        </p:nvSpPr>
        <p:spPr>
          <a:xfrm>
            <a:off x="721202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5" name="object 4075"/>
          <p:cNvSpPr/>
          <p:nvPr/>
        </p:nvSpPr>
        <p:spPr>
          <a:xfrm>
            <a:off x="723384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6" name="object 4076"/>
          <p:cNvSpPr/>
          <p:nvPr/>
        </p:nvSpPr>
        <p:spPr>
          <a:xfrm>
            <a:off x="723312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7" name="object 4077"/>
          <p:cNvSpPr/>
          <p:nvPr/>
        </p:nvSpPr>
        <p:spPr>
          <a:xfrm>
            <a:off x="725491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8" name="object 4078"/>
          <p:cNvSpPr/>
          <p:nvPr/>
        </p:nvSpPr>
        <p:spPr>
          <a:xfrm>
            <a:off x="7254233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9" name="object 4079"/>
          <p:cNvSpPr/>
          <p:nvPr/>
        </p:nvSpPr>
        <p:spPr>
          <a:xfrm>
            <a:off x="727598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0" name="object 4080"/>
          <p:cNvSpPr/>
          <p:nvPr/>
        </p:nvSpPr>
        <p:spPr>
          <a:xfrm>
            <a:off x="727530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1" name="object 4081"/>
          <p:cNvSpPr/>
          <p:nvPr/>
        </p:nvSpPr>
        <p:spPr>
          <a:xfrm>
            <a:off x="7297049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2" name="object 4082"/>
          <p:cNvSpPr/>
          <p:nvPr/>
        </p:nvSpPr>
        <p:spPr>
          <a:xfrm>
            <a:off x="7296369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3" name="object 4083"/>
          <p:cNvSpPr/>
          <p:nvPr/>
        </p:nvSpPr>
        <p:spPr>
          <a:xfrm>
            <a:off x="731811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4" name="object 4084"/>
          <p:cNvSpPr/>
          <p:nvPr/>
        </p:nvSpPr>
        <p:spPr>
          <a:xfrm>
            <a:off x="7317437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5" name="object 4085"/>
          <p:cNvSpPr/>
          <p:nvPr/>
        </p:nvSpPr>
        <p:spPr>
          <a:xfrm>
            <a:off x="7339256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6" name="object 4086"/>
          <p:cNvSpPr/>
          <p:nvPr/>
        </p:nvSpPr>
        <p:spPr>
          <a:xfrm>
            <a:off x="7338541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7" name="object 4087"/>
          <p:cNvSpPr/>
          <p:nvPr/>
        </p:nvSpPr>
        <p:spPr>
          <a:xfrm>
            <a:off x="7360324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8" name="object 4088"/>
          <p:cNvSpPr/>
          <p:nvPr/>
        </p:nvSpPr>
        <p:spPr>
          <a:xfrm>
            <a:off x="7359644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9" name="object 4089"/>
          <p:cNvSpPr/>
          <p:nvPr/>
        </p:nvSpPr>
        <p:spPr>
          <a:xfrm>
            <a:off x="7381392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0" name="object 4090"/>
          <p:cNvSpPr/>
          <p:nvPr/>
        </p:nvSpPr>
        <p:spPr>
          <a:xfrm>
            <a:off x="738071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1" name="object 4091"/>
          <p:cNvSpPr/>
          <p:nvPr/>
        </p:nvSpPr>
        <p:spPr>
          <a:xfrm>
            <a:off x="7402460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2" name="object 4092"/>
          <p:cNvSpPr/>
          <p:nvPr/>
        </p:nvSpPr>
        <p:spPr>
          <a:xfrm>
            <a:off x="7401780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3" name="object 4093"/>
          <p:cNvSpPr/>
          <p:nvPr/>
        </p:nvSpPr>
        <p:spPr>
          <a:xfrm>
            <a:off x="7423528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4" name="object 4094"/>
          <p:cNvSpPr/>
          <p:nvPr/>
        </p:nvSpPr>
        <p:spPr>
          <a:xfrm>
            <a:off x="7422848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5" name="object 4095"/>
          <p:cNvSpPr/>
          <p:nvPr/>
        </p:nvSpPr>
        <p:spPr>
          <a:xfrm>
            <a:off x="7444667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6" name="object 4096"/>
          <p:cNvSpPr/>
          <p:nvPr/>
        </p:nvSpPr>
        <p:spPr>
          <a:xfrm>
            <a:off x="7443952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7" name="object 4097"/>
          <p:cNvSpPr/>
          <p:nvPr/>
        </p:nvSpPr>
        <p:spPr>
          <a:xfrm>
            <a:off x="7465735" y="40303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8" name="object 4098"/>
          <p:cNvSpPr/>
          <p:nvPr/>
        </p:nvSpPr>
        <p:spPr>
          <a:xfrm>
            <a:off x="7465056" y="402743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9" name="object 4099"/>
          <p:cNvSpPr/>
          <p:nvPr/>
        </p:nvSpPr>
        <p:spPr>
          <a:xfrm>
            <a:off x="491562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0" name="object 4100"/>
          <p:cNvSpPr/>
          <p:nvPr/>
        </p:nvSpPr>
        <p:spPr>
          <a:xfrm>
            <a:off x="493670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1" name="object 4101"/>
          <p:cNvSpPr/>
          <p:nvPr/>
        </p:nvSpPr>
        <p:spPr>
          <a:xfrm>
            <a:off x="493601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2" name="object 4102"/>
          <p:cNvSpPr/>
          <p:nvPr/>
        </p:nvSpPr>
        <p:spPr>
          <a:xfrm>
            <a:off x="495778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3" name="object 4103"/>
          <p:cNvSpPr/>
          <p:nvPr/>
        </p:nvSpPr>
        <p:spPr>
          <a:xfrm>
            <a:off x="495709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4" name="object 4104"/>
          <p:cNvSpPr/>
          <p:nvPr/>
        </p:nvSpPr>
        <p:spPr>
          <a:xfrm>
            <a:off x="497886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5" name="object 4105"/>
          <p:cNvSpPr/>
          <p:nvPr/>
        </p:nvSpPr>
        <p:spPr>
          <a:xfrm>
            <a:off x="497818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6" name="object 4106"/>
          <p:cNvSpPr/>
          <p:nvPr/>
        </p:nvSpPr>
        <p:spPr>
          <a:xfrm>
            <a:off x="499995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7" name="object 4107"/>
          <p:cNvSpPr/>
          <p:nvPr/>
        </p:nvSpPr>
        <p:spPr>
          <a:xfrm>
            <a:off x="499926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8" name="object 4108"/>
          <p:cNvSpPr/>
          <p:nvPr/>
        </p:nvSpPr>
        <p:spPr>
          <a:xfrm>
            <a:off x="502103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9" name="object 4109"/>
          <p:cNvSpPr/>
          <p:nvPr/>
        </p:nvSpPr>
        <p:spPr>
          <a:xfrm>
            <a:off x="502034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0" name="object 4110"/>
          <p:cNvSpPr/>
          <p:nvPr/>
        </p:nvSpPr>
        <p:spPr>
          <a:xfrm>
            <a:off x="504211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1" name="object 4111"/>
          <p:cNvSpPr/>
          <p:nvPr/>
        </p:nvSpPr>
        <p:spPr>
          <a:xfrm>
            <a:off x="504142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2" name="object 4112"/>
          <p:cNvSpPr/>
          <p:nvPr/>
        </p:nvSpPr>
        <p:spPr>
          <a:xfrm>
            <a:off x="506319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3" name="object 4113"/>
          <p:cNvSpPr/>
          <p:nvPr/>
        </p:nvSpPr>
        <p:spPr>
          <a:xfrm>
            <a:off x="506251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4" name="object 4114"/>
          <p:cNvSpPr/>
          <p:nvPr/>
        </p:nvSpPr>
        <p:spPr>
          <a:xfrm>
            <a:off x="508427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5" name="object 4115"/>
          <p:cNvSpPr/>
          <p:nvPr/>
        </p:nvSpPr>
        <p:spPr>
          <a:xfrm>
            <a:off x="508359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6" name="object 4116"/>
          <p:cNvSpPr/>
          <p:nvPr/>
        </p:nvSpPr>
        <p:spPr>
          <a:xfrm>
            <a:off x="510536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7" name="object 4117"/>
          <p:cNvSpPr/>
          <p:nvPr/>
        </p:nvSpPr>
        <p:spPr>
          <a:xfrm>
            <a:off x="510467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8" name="object 4118"/>
          <p:cNvSpPr/>
          <p:nvPr/>
        </p:nvSpPr>
        <p:spPr>
          <a:xfrm>
            <a:off x="512644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9" name="object 4119"/>
          <p:cNvSpPr/>
          <p:nvPr/>
        </p:nvSpPr>
        <p:spPr>
          <a:xfrm>
            <a:off x="512575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0" name="object 4120"/>
          <p:cNvSpPr/>
          <p:nvPr/>
        </p:nvSpPr>
        <p:spPr>
          <a:xfrm>
            <a:off x="514752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1" name="object 4121"/>
          <p:cNvSpPr/>
          <p:nvPr/>
        </p:nvSpPr>
        <p:spPr>
          <a:xfrm>
            <a:off x="514684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2" name="object 4122"/>
          <p:cNvSpPr/>
          <p:nvPr/>
        </p:nvSpPr>
        <p:spPr>
          <a:xfrm>
            <a:off x="516860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3" name="object 4123"/>
          <p:cNvSpPr/>
          <p:nvPr/>
        </p:nvSpPr>
        <p:spPr>
          <a:xfrm>
            <a:off x="516792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4" name="object 4124"/>
          <p:cNvSpPr/>
          <p:nvPr/>
        </p:nvSpPr>
        <p:spPr>
          <a:xfrm>
            <a:off x="518969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5" name="object 4125"/>
          <p:cNvSpPr/>
          <p:nvPr/>
        </p:nvSpPr>
        <p:spPr>
          <a:xfrm>
            <a:off x="518900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6" name="object 4126"/>
          <p:cNvSpPr/>
          <p:nvPr/>
        </p:nvSpPr>
        <p:spPr>
          <a:xfrm>
            <a:off x="521077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7" name="object 4127"/>
          <p:cNvSpPr/>
          <p:nvPr/>
        </p:nvSpPr>
        <p:spPr>
          <a:xfrm>
            <a:off x="521008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8" name="object 4128"/>
          <p:cNvSpPr/>
          <p:nvPr/>
        </p:nvSpPr>
        <p:spPr>
          <a:xfrm>
            <a:off x="523185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9" name="object 4129"/>
          <p:cNvSpPr/>
          <p:nvPr/>
        </p:nvSpPr>
        <p:spPr>
          <a:xfrm>
            <a:off x="523116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0" name="object 4130"/>
          <p:cNvSpPr/>
          <p:nvPr/>
        </p:nvSpPr>
        <p:spPr>
          <a:xfrm>
            <a:off x="525293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1" name="object 4131"/>
          <p:cNvSpPr/>
          <p:nvPr/>
        </p:nvSpPr>
        <p:spPr>
          <a:xfrm>
            <a:off x="525225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2" name="object 4132"/>
          <p:cNvSpPr/>
          <p:nvPr/>
        </p:nvSpPr>
        <p:spPr>
          <a:xfrm>
            <a:off x="527387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3" name="object 4133"/>
          <p:cNvSpPr/>
          <p:nvPr/>
        </p:nvSpPr>
        <p:spPr>
          <a:xfrm>
            <a:off x="527316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4" name="object 4134"/>
          <p:cNvSpPr/>
          <p:nvPr/>
        </p:nvSpPr>
        <p:spPr>
          <a:xfrm>
            <a:off x="529494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5" name="object 4135"/>
          <p:cNvSpPr/>
          <p:nvPr/>
        </p:nvSpPr>
        <p:spPr>
          <a:xfrm>
            <a:off x="529426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6" name="object 4136"/>
          <p:cNvSpPr/>
          <p:nvPr/>
        </p:nvSpPr>
        <p:spPr>
          <a:xfrm>
            <a:off x="531601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7" name="object 4137"/>
          <p:cNvSpPr/>
          <p:nvPr/>
        </p:nvSpPr>
        <p:spPr>
          <a:xfrm>
            <a:off x="531533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8" name="object 4138"/>
          <p:cNvSpPr/>
          <p:nvPr/>
        </p:nvSpPr>
        <p:spPr>
          <a:xfrm>
            <a:off x="533708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9" name="object 4139"/>
          <p:cNvSpPr/>
          <p:nvPr/>
        </p:nvSpPr>
        <p:spPr>
          <a:xfrm>
            <a:off x="533640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0" name="object 4140"/>
          <p:cNvSpPr/>
          <p:nvPr/>
        </p:nvSpPr>
        <p:spPr>
          <a:xfrm>
            <a:off x="535814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1" name="object 4141"/>
          <p:cNvSpPr/>
          <p:nvPr/>
        </p:nvSpPr>
        <p:spPr>
          <a:xfrm>
            <a:off x="535747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2" name="object 4142"/>
          <p:cNvSpPr/>
          <p:nvPr/>
        </p:nvSpPr>
        <p:spPr>
          <a:xfrm>
            <a:off x="537928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3" name="object 4143"/>
          <p:cNvSpPr/>
          <p:nvPr/>
        </p:nvSpPr>
        <p:spPr>
          <a:xfrm>
            <a:off x="537857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4" name="object 4144"/>
          <p:cNvSpPr/>
          <p:nvPr/>
        </p:nvSpPr>
        <p:spPr>
          <a:xfrm>
            <a:off x="540035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5" name="object 4145"/>
          <p:cNvSpPr/>
          <p:nvPr/>
        </p:nvSpPr>
        <p:spPr>
          <a:xfrm>
            <a:off x="539967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6" name="object 4146"/>
          <p:cNvSpPr/>
          <p:nvPr/>
        </p:nvSpPr>
        <p:spPr>
          <a:xfrm>
            <a:off x="542142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7" name="object 4147"/>
          <p:cNvSpPr/>
          <p:nvPr/>
        </p:nvSpPr>
        <p:spPr>
          <a:xfrm>
            <a:off x="542074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8" name="object 4148"/>
          <p:cNvSpPr/>
          <p:nvPr/>
        </p:nvSpPr>
        <p:spPr>
          <a:xfrm>
            <a:off x="544249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9" name="object 4149"/>
          <p:cNvSpPr/>
          <p:nvPr/>
        </p:nvSpPr>
        <p:spPr>
          <a:xfrm>
            <a:off x="544181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0" name="object 4150"/>
          <p:cNvSpPr/>
          <p:nvPr/>
        </p:nvSpPr>
        <p:spPr>
          <a:xfrm>
            <a:off x="546356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1" name="object 4151"/>
          <p:cNvSpPr/>
          <p:nvPr/>
        </p:nvSpPr>
        <p:spPr>
          <a:xfrm>
            <a:off x="546288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2" name="object 4152"/>
          <p:cNvSpPr/>
          <p:nvPr/>
        </p:nvSpPr>
        <p:spPr>
          <a:xfrm>
            <a:off x="548470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3" name="object 4153"/>
          <p:cNvSpPr/>
          <p:nvPr/>
        </p:nvSpPr>
        <p:spPr>
          <a:xfrm>
            <a:off x="548398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4" name="object 4154"/>
          <p:cNvSpPr/>
          <p:nvPr/>
        </p:nvSpPr>
        <p:spPr>
          <a:xfrm>
            <a:off x="550576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5" name="object 4155"/>
          <p:cNvSpPr/>
          <p:nvPr/>
        </p:nvSpPr>
        <p:spPr>
          <a:xfrm>
            <a:off x="550508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6" name="object 4156"/>
          <p:cNvSpPr/>
          <p:nvPr/>
        </p:nvSpPr>
        <p:spPr>
          <a:xfrm>
            <a:off x="552683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7" name="object 4157"/>
          <p:cNvSpPr/>
          <p:nvPr/>
        </p:nvSpPr>
        <p:spPr>
          <a:xfrm>
            <a:off x="552615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8" name="object 4158"/>
          <p:cNvSpPr/>
          <p:nvPr/>
        </p:nvSpPr>
        <p:spPr>
          <a:xfrm>
            <a:off x="554790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9" name="object 4159"/>
          <p:cNvSpPr/>
          <p:nvPr/>
        </p:nvSpPr>
        <p:spPr>
          <a:xfrm>
            <a:off x="554722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0" name="object 4160"/>
          <p:cNvSpPr/>
          <p:nvPr/>
        </p:nvSpPr>
        <p:spPr>
          <a:xfrm>
            <a:off x="556897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1" name="object 4161"/>
          <p:cNvSpPr/>
          <p:nvPr/>
        </p:nvSpPr>
        <p:spPr>
          <a:xfrm>
            <a:off x="556829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2" name="object 4162"/>
          <p:cNvSpPr/>
          <p:nvPr/>
        </p:nvSpPr>
        <p:spPr>
          <a:xfrm>
            <a:off x="559011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3" name="object 4163"/>
          <p:cNvSpPr/>
          <p:nvPr/>
        </p:nvSpPr>
        <p:spPr>
          <a:xfrm>
            <a:off x="558939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4" name="object 4164"/>
          <p:cNvSpPr/>
          <p:nvPr/>
        </p:nvSpPr>
        <p:spPr>
          <a:xfrm>
            <a:off x="561118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5" name="object 4165"/>
          <p:cNvSpPr/>
          <p:nvPr/>
        </p:nvSpPr>
        <p:spPr>
          <a:xfrm>
            <a:off x="561050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6" name="object 4166"/>
          <p:cNvSpPr/>
          <p:nvPr/>
        </p:nvSpPr>
        <p:spPr>
          <a:xfrm>
            <a:off x="563224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7" name="object 4167"/>
          <p:cNvSpPr/>
          <p:nvPr/>
        </p:nvSpPr>
        <p:spPr>
          <a:xfrm>
            <a:off x="563156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8" name="object 4168"/>
          <p:cNvSpPr/>
          <p:nvPr/>
        </p:nvSpPr>
        <p:spPr>
          <a:xfrm>
            <a:off x="565331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9" name="object 4169"/>
          <p:cNvSpPr/>
          <p:nvPr/>
        </p:nvSpPr>
        <p:spPr>
          <a:xfrm>
            <a:off x="565263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0" name="object 4170"/>
          <p:cNvSpPr/>
          <p:nvPr/>
        </p:nvSpPr>
        <p:spPr>
          <a:xfrm>
            <a:off x="567438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1" name="object 4171"/>
          <p:cNvSpPr/>
          <p:nvPr/>
        </p:nvSpPr>
        <p:spPr>
          <a:xfrm>
            <a:off x="567370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2" name="object 4172"/>
          <p:cNvSpPr/>
          <p:nvPr/>
        </p:nvSpPr>
        <p:spPr>
          <a:xfrm>
            <a:off x="569552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3" name="object 4173"/>
          <p:cNvSpPr/>
          <p:nvPr/>
        </p:nvSpPr>
        <p:spPr>
          <a:xfrm>
            <a:off x="569480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4" name="object 4174"/>
          <p:cNvSpPr/>
          <p:nvPr/>
        </p:nvSpPr>
        <p:spPr>
          <a:xfrm>
            <a:off x="571659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5" name="object 4175"/>
          <p:cNvSpPr/>
          <p:nvPr/>
        </p:nvSpPr>
        <p:spPr>
          <a:xfrm>
            <a:off x="571591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6" name="object 4176"/>
          <p:cNvSpPr/>
          <p:nvPr/>
        </p:nvSpPr>
        <p:spPr>
          <a:xfrm>
            <a:off x="573751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7" name="object 4177"/>
          <p:cNvSpPr/>
          <p:nvPr/>
        </p:nvSpPr>
        <p:spPr>
          <a:xfrm>
            <a:off x="573680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8" name="object 4178"/>
          <p:cNvSpPr/>
          <p:nvPr/>
        </p:nvSpPr>
        <p:spPr>
          <a:xfrm>
            <a:off x="575858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9" name="object 4179"/>
          <p:cNvSpPr/>
          <p:nvPr/>
        </p:nvSpPr>
        <p:spPr>
          <a:xfrm>
            <a:off x="575790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0" name="object 4180"/>
          <p:cNvSpPr/>
          <p:nvPr/>
        </p:nvSpPr>
        <p:spPr>
          <a:xfrm>
            <a:off x="577965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1" name="object 4181"/>
          <p:cNvSpPr/>
          <p:nvPr/>
        </p:nvSpPr>
        <p:spPr>
          <a:xfrm>
            <a:off x="577897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2" name="object 4182"/>
          <p:cNvSpPr/>
          <p:nvPr/>
        </p:nvSpPr>
        <p:spPr>
          <a:xfrm>
            <a:off x="580072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3" name="object 4183"/>
          <p:cNvSpPr/>
          <p:nvPr/>
        </p:nvSpPr>
        <p:spPr>
          <a:xfrm>
            <a:off x="580004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4" name="object 4184"/>
          <p:cNvSpPr/>
          <p:nvPr/>
        </p:nvSpPr>
        <p:spPr>
          <a:xfrm>
            <a:off x="582178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5" name="object 4185"/>
          <p:cNvSpPr/>
          <p:nvPr/>
        </p:nvSpPr>
        <p:spPr>
          <a:xfrm>
            <a:off x="582110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6" name="object 4186"/>
          <p:cNvSpPr/>
          <p:nvPr/>
        </p:nvSpPr>
        <p:spPr>
          <a:xfrm>
            <a:off x="584292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7" name="object 4187"/>
          <p:cNvSpPr/>
          <p:nvPr/>
        </p:nvSpPr>
        <p:spPr>
          <a:xfrm>
            <a:off x="584221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8" name="object 4188"/>
          <p:cNvSpPr/>
          <p:nvPr/>
        </p:nvSpPr>
        <p:spPr>
          <a:xfrm>
            <a:off x="586399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9" name="object 4189"/>
          <p:cNvSpPr/>
          <p:nvPr/>
        </p:nvSpPr>
        <p:spPr>
          <a:xfrm>
            <a:off x="586331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0" name="object 4190"/>
          <p:cNvSpPr/>
          <p:nvPr/>
        </p:nvSpPr>
        <p:spPr>
          <a:xfrm>
            <a:off x="588506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1" name="object 4191"/>
          <p:cNvSpPr/>
          <p:nvPr/>
        </p:nvSpPr>
        <p:spPr>
          <a:xfrm>
            <a:off x="588438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2" name="object 4192"/>
          <p:cNvSpPr/>
          <p:nvPr/>
        </p:nvSpPr>
        <p:spPr>
          <a:xfrm>
            <a:off x="590613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3" name="object 4193"/>
          <p:cNvSpPr/>
          <p:nvPr/>
        </p:nvSpPr>
        <p:spPr>
          <a:xfrm>
            <a:off x="590545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4" name="object 4194"/>
          <p:cNvSpPr/>
          <p:nvPr/>
        </p:nvSpPr>
        <p:spPr>
          <a:xfrm>
            <a:off x="592720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5" name="object 4195"/>
          <p:cNvSpPr/>
          <p:nvPr/>
        </p:nvSpPr>
        <p:spPr>
          <a:xfrm>
            <a:off x="592652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6" name="object 4196"/>
          <p:cNvSpPr/>
          <p:nvPr/>
        </p:nvSpPr>
        <p:spPr>
          <a:xfrm>
            <a:off x="594833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7" name="object 4197"/>
          <p:cNvSpPr/>
          <p:nvPr/>
        </p:nvSpPr>
        <p:spPr>
          <a:xfrm>
            <a:off x="594762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8" name="object 4198"/>
          <p:cNvSpPr/>
          <p:nvPr/>
        </p:nvSpPr>
        <p:spPr>
          <a:xfrm>
            <a:off x="596940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9" name="object 4199"/>
          <p:cNvSpPr/>
          <p:nvPr/>
        </p:nvSpPr>
        <p:spPr>
          <a:xfrm>
            <a:off x="596872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0" name="object 4200"/>
          <p:cNvSpPr/>
          <p:nvPr/>
        </p:nvSpPr>
        <p:spPr>
          <a:xfrm>
            <a:off x="599047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1" name="object 4201"/>
          <p:cNvSpPr/>
          <p:nvPr/>
        </p:nvSpPr>
        <p:spPr>
          <a:xfrm>
            <a:off x="598979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2" name="object 4202"/>
          <p:cNvSpPr/>
          <p:nvPr/>
        </p:nvSpPr>
        <p:spPr>
          <a:xfrm>
            <a:off x="601154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3" name="object 4203"/>
          <p:cNvSpPr/>
          <p:nvPr/>
        </p:nvSpPr>
        <p:spPr>
          <a:xfrm>
            <a:off x="601086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4" name="object 4204"/>
          <p:cNvSpPr/>
          <p:nvPr/>
        </p:nvSpPr>
        <p:spPr>
          <a:xfrm>
            <a:off x="603261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5" name="object 4205"/>
          <p:cNvSpPr/>
          <p:nvPr/>
        </p:nvSpPr>
        <p:spPr>
          <a:xfrm>
            <a:off x="603193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6" name="object 4206"/>
          <p:cNvSpPr/>
          <p:nvPr/>
        </p:nvSpPr>
        <p:spPr>
          <a:xfrm>
            <a:off x="605375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7" name="object 4207"/>
          <p:cNvSpPr/>
          <p:nvPr/>
        </p:nvSpPr>
        <p:spPr>
          <a:xfrm>
            <a:off x="605303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8" name="object 4208"/>
          <p:cNvSpPr/>
          <p:nvPr/>
        </p:nvSpPr>
        <p:spPr>
          <a:xfrm>
            <a:off x="607481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9" name="object 4209"/>
          <p:cNvSpPr/>
          <p:nvPr/>
        </p:nvSpPr>
        <p:spPr>
          <a:xfrm>
            <a:off x="607413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0" name="object 4210"/>
          <p:cNvSpPr/>
          <p:nvPr/>
        </p:nvSpPr>
        <p:spPr>
          <a:xfrm>
            <a:off x="609588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1" name="object 4211"/>
          <p:cNvSpPr/>
          <p:nvPr/>
        </p:nvSpPr>
        <p:spPr>
          <a:xfrm>
            <a:off x="609520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2" name="object 4212"/>
          <p:cNvSpPr/>
          <p:nvPr/>
        </p:nvSpPr>
        <p:spPr>
          <a:xfrm>
            <a:off x="611695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3" name="object 4213"/>
          <p:cNvSpPr/>
          <p:nvPr/>
        </p:nvSpPr>
        <p:spPr>
          <a:xfrm>
            <a:off x="611627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4" name="object 4214"/>
          <p:cNvSpPr/>
          <p:nvPr/>
        </p:nvSpPr>
        <p:spPr>
          <a:xfrm>
            <a:off x="613802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5" name="object 4215"/>
          <p:cNvSpPr/>
          <p:nvPr/>
        </p:nvSpPr>
        <p:spPr>
          <a:xfrm>
            <a:off x="613734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6" name="object 4216"/>
          <p:cNvSpPr/>
          <p:nvPr/>
        </p:nvSpPr>
        <p:spPr>
          <a:xfrm>
            <a:off x="615916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7" name="object 4217"/>
          <p:cNvSpPr/>
          <p:nvPr/>
        </p:nvSpPr>
        <p:spPr>
          <a:xfrm>
            <a:off x="615844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8" name="object 4218"/>
          <p:cNvSpPr/>
          <p:nvPr/>
        </p:nvSpPr>
        <p:spPr>
          <a:xfrm>
            <a:off x="618023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9" name="object 4219"/>
          <p:cNvSpPr/>
          <p:nvPr/>
        </p:nvSpPr>
        <p:spPr>
          <a:xfrm>
            <a:off x="617955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0" name="object 4220"/>
          <p:cNvSpPr/>
          <p:nvPr/>
        </p:nvSpPr>
        <p:spPr>
          <a:xfrm>
            <a:off x="620115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1" name="object 4221"/>
          <p:cNvSpPr/>
          <p:nvPr/>
        </p:nvSpPr>
        <p:spPr>
          <a:xfrm>
            <a:off x="620044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2" name="object 4222"/>
          <p:cNvSpPr/>
          <p:nvPr/>
        </p:nvSpPr>
        <p:spPr>
          <a:xfrm>
            <a:off x="622222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3" name="object 4223"/>
          <p:cNvSpPr/>
          <p:nvPr/>
        </p:nvSpPr>
        <p:spPr>
          <a:xfrm>
            <a:off x="622154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4" name="object 4224"/>
          <p:cNvSpPr/>
          <p:nvPr/>
        </p:nvSpPr>
        <p:spPr>
          <a:xfrm>
            <a:off x="624329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5" name="object 4225"/>
          <p:cNvSpPr/>
          <p:nvPr/>
        </p:nvSpPr>
        <p:spPr>
          <a:xfrm>
            <a:off x="624261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6" name="object 4226"/>
          <p:cNvSpPr/>
          <p:nvPr/>
        </p:nvSpPr>
        <p:spPr>
          <a:xfrm>
            <a:off x="626435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7" name="object 4227"/>
          <p:cNvSpPr/>
          <p:nvPr/>
        </p:nvSpPr>
        <p:spPr>
          <a:xfrm>
            <a:off x="626368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8" name="object 4228"/>
          <p:cNvSpPr/>
          <p:nvPr/>
        </p:nvSpPr>
        <p:spPr>
          <a:xfrm>
            <a:off x="628542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9" name="object 4229"/>
          <p:cNvSpPr/>
          <p:nvPr/>
        </p:nvSpPr>
        <p:spPr>
          <a:xfrm>
            <a:off x="628474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0" name="object 4230"/>
          <p:cNvSpPr/>
          <p:nvPr/>
        </p:nvSpPr>
        <p:spPr>
          <a:xfrm>
            <a:off x="630656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1" name="object 4231"/>
          <p:cNvSpPr/>
          <p:nvPr/>
        </p:nvSpPr>
        <p:spPr>
          <a:xfrm>
            <a:off x="630585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2" name="object 4232"/>
          <p:cNvSpPr/>
          <p:nvPr/>
        </p:nvSpPr>
        <p:spPr>
          <a:xfrm>
            <a:off x="632763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3" name="object 4233"/>
          <p:cNvSpPr/>
          <p:nvPr/>
        </p:nvSpPr>
        <p:spPr>
          <a:xfrm>
            <a:off x="632695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4" name="object 4234"/>
          <p:cNvSpPr/>
          <p:nvPr/>
        </p:nvSpPr>
        <p:spPr>
          <a:xfrm>
            <a:off x="634870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5" name="object 4235"/>
          <p:cNvSpPr/>
          <p:nvPr/>
        </p:nvSpPr>
        <p:spPr>
          <a:xfrm>
            <a:off x="634802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6" name="object 4236"/>
          <p:cNvSpPr/>
          <p:nvPr/>
        </p:nvSpPr>
        <p:spPr>
          <a:xfrm>
            <a:off x="636977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7" name="object 4237"/>
          <p:cNvSpPr/>
          <p:nvPr/>
        </p:nvSpPr>
        <p:spPr>
          <a:xfrm>
            <a:off x="636909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8" name="object 4238"/>
          <p:cNvSpPr/>
          <p:nvPr/>
        </p:nvSpPr>
        <p:spPr>
          <a:xfrm>
            <a:off x="639083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9" name="object 4239"/>
          <p:cNvSpPr/>
          <p:nvPr/>
        </p:nvSpPr>
        <p:spPr>
          <a:xfrm>
            <a:off x="639015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0" name="object 4240"/>
          <p:cNvSpPr/>
          <p:nvPr/>
        </p:nvSpPr>
        <p:spPr>
          <a:xfrm>
            <a:off x="641197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1" name="object 4241"/>
          <p:cNvSpPr/>
          <p:nvPr/>
        </p:nvSpPr>
        <p:spPr>
          <a:xfrm>
            <a:off x="641126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2" name="object 4242"/>
          <p:cNvSpPr/>
          <p:nvPr/>
        </p:nvSpPr>
        <p:spPr>
          <a:xfrm>
            <a:off x="643304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3" name="object 4243"/>
          <p:cNvSpPr/>
          <p:nvPr/>
        </p:nvSpPr>
        <p:spPr>
          <a:xfrm>
            <a:off x="643236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4" name="object 4244"/>
          <p:cNvSpPr/>
          <p:nvPr/>
        </p:nvSpPr>
        <p:spPr>
          <a:xfrm>
            <a:off x="645411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5" name="object 4245"/>
          <p:cNvSpPr/>
          <p:nvPr/>
        </p:nvSpPr>
        <p:spPr>
          <a:xfrm>
            <a:off x="645343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6" name="object 4246"/>
          <p:cNvSpPr/>
          <p:nvPr/>
        </p:nvSpPr>
        <p:spPr>
          <a:xfrm>
            <a:off x="647518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7" name="object 4247"/>
          <p:cNvSpPr/>
          <p:nvPr/>
        </p:nvSpPr>
        <p:spPr>
          <a:xfrm>
            <a:off x="647450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8" name="object 4248"/>
          <p:cNvSpPr/>
          <p:nvPr/>
        </p:nvSpPr>
        <p:spPr>
          <a:xfrm>
            <a:off x="649625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9" name="object 4249"/>
          <p:cNvSpPr/>
          <p:nvPr/>
        </p:nvSpPr>
        <p:spPr>
          <a:xfrm>
            <a:off x="649557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0" name="object 4250"/>
          <p:cNvSpPr/>
          <p:nvPr/>
        </p:nvSpPr>
        <p:spPr>
          <a:xfrm>
            <a:off x="651739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1" name="object 4251"/>
          <p:cNvSpPr/>
          <p:nvPr/>
        </p:nvSpPr>
        <p:spPr>
          <a:xfrm>
            <a:off x="651667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2" name="object 4252"/>
          <p:cNvSpPr/>
          <p:nvPr/>
        </p:nvSpPr>
        <p:spPr>
          <a:xfrm>
            <a:off x="653845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3" name="object 4253"/>
          <p:cNvSpPr/>
          <p:nvPr/>
        </p:nvSpPr>
        <p:spPr>
          <a:xfrm>
            <a:off x="653777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4" name="object 4254"/>
          <p:cNvSpPr/>
          <p:nvPr/>
        </p:nvSpPr>
        <p:spPr>
          <a:xfrm>
            <a:off x="655952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5" name="object 4255"/>
          <p:cNvSpPr/>
          <p:nvPr/>
        </p:nvSpPr>
        <p:spPr>
          <a:xfrm>
            <a:off x="655884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6" name="object 4256"/>
          <p:cNvSpPr/>
          <p:nvPr/>
        </p:nvSpPr>
        <p:spPr>
          <a:xfrm>
            <a:off x="658059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7" name="object 4257"/>
          <p:cNvSpPr/>
          <p:nvPr/>
        </p:nvSpPr>
        <p:spPr>
          <a:xfrm>
            <a:off x="657991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8" name="object 4258"/>
          <p:cNvSpPr/>
          <p:nvPr/>
        </p:nvSpPr>
        <p:spPr>
          <a:xfrm>
            <a:off x="660166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9" name="object 4259"/>
          <p:cNvSpPr/>
          <p:nvPr/>
        </p:nvSpPr>
        <p:spPr>
          <a:xfrm>
            <a:off x="660098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0" name="object 4260"/>
          <p:cNvSpPr/>
          <p:nvPr/>
        </p:nvSpPr>
        <p:spPr>
          <a:xfrm>
            <a:off x="662280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1" name="object 4261"/>
          <p:cNvSpPr/>
          <p:nvPr/>
        </p:nvSpPr>
        <p:spPr>
          <a:xfrm>
            <a:off x="662208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2" name="object 4262"/>
          <p:cNvSpPr/>
          <p:nvPr/>
        </p:nvSpPr>
        <p:spPr>
          <a:xfrm>
            <a:off x="664365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3" name="object 4263"/>
          <p:cNvSpPr/>
          <p:nvPr/>
        </p:nvSpPr>
        <p:spPr>
          <a:xfrm>
            <a:off x="664297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4" name="object 4264"/>
          <p:cNvSpPr/>
          <p:nvPr/>
        </p:nvSpPr>
        <p:spPr>
          <a:xfrm>
            <a:off x="666479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5" name="object 4265"/>
          <p:cNvSpPr/>
          <p:nvPr/>
        </p:nvSpPr>
        <p:spPr>
          <a:xfrm>
            <a:off x="666407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6" name="object 4266"/>
          <p:cNvSpPr/>
          <p:nvPr/>
        </p:nvSpPr>
        <p:spPr>
          <a:xfrm>
            <a:off x="668586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7" name="object 4267"/>
          <p:cNvSpPr/>
          <p:nvPr/>
        </p:nvSpPr>
        <p:spPr>
          <a:xfrm>
            <a:off x="668518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8" name="object 4268"/>
          <p:cNvSpPr/>
          <p:nvPr/>
        </p:nvSpPr>
        <p:spPr>
          <a:xfrm>
            <a:off x="670693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9" name="object 4269"/>
          <p:cNvSpPr/>
          <p:nvPr/>
        </p:nvSpPr>
        <p:spPr>
          <a:xfrm>
            <a:off x="670625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0" name="object 4270"/>
          <p:cNvSpPr/>
          <p:nvPr/>
        </p:nvSpPr>
        <p:spPr>
          <a:xfrm>
            <a:off x="672799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1" name="object 4271"/>
          <p:cNvSpPr/>
          <p:nvPr/>
        </p:nvSpPr>
        <p:spPr>
          <a:xfrm>
            <a:off x="672731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2" name="object 4272"/>
          <p:cNvSpPr/>
          <p:nvPr/>
        </p:nvSpPr>
        <p:spPr>
          <a:xfrm>
            <a:off x="674906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3" name="object 4273"/>
          <p:cNvSpPr/>
          <p:nvPr/>
        </p:nvSpPr>
        <p:spPr>
          <a:xfrm>
            <a:off x="674838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4" name="object 4274"/>
          <p:cNvSpPr/>
          <p:nvPr/>
        </p:nvSpPr>
        <p:spPr>
          <a:xfrm>
            <a:off x="677020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5" name="object 4275"/>
          <p:cNvSpPr/>
          <p:nvPr/>
        </p:nvSpPr>
        <p:spPr>
          <a:xfrm>
            <a:off x="676949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6" name="object 4276"/>
          <p:cNvSpPr/>
          <p:nvPr/>
        </p:nvSpPr>
        <p:spPr>
          <a:xfrm>
            <a:off x="679127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7" name="object 4277"/>
          <p:cNvSpPr/>
          <p:nvPr/>
        </p:nvSpPr>
        <p:spPr>
          <a:xfrm>
            <a:off x="679059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8" name="object 4278"/>
          <p:cNvSpPr/>
          <p:nvPr/>
        </p:nvSpPr>
        <p:spPr>
          <a:xfrm>
            <a:off x="681234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9" name="object 4279"/>
          <p:cNvSpPr/>
          <p:nvPr/>
        </p:nvSpPr>
        <p:spPr>
          <a:xfrm>
            <a:off x="681166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0" name="object 4280"/>
          <p:cNvSpPr/>
          <p:nvPr/>
        </p:nvSpPr>
        <p:spPr>
          <a:xfrm>
            <a:off x="683340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1" name="object 4281"/>
          <p:cNvSpPr/>
          <p:nvPr/>
        </p:nvSpPr>
        <p:spPr>
          <a:xfrm>
            <a:off x="683273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2" name="object 4282"/>
          <p:cNvSpPr/>
          <p:nvPr/>
        </p:nvSpPr>
        <p:spPr>
          <a:xfrm>
            <a:off x="685447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3" name="object 4283"/>
          <p:cNvSpPr/>
          <p:nvPr/>
        </p:nvSpPr>
        <p:spPr>
          <a:xfrm>
            <a:off x="687561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4" name="object 4284"/>
          <p:cNvSpPr/>
          <p:nvPr/>
        </p:nvSpPr>
        <p:spPr>
          <a:xfrm>
            <a:off x="687490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5" name="object 4285"/>
          <p:cNvSpPr/>
          <p:nvPr/>
        </p:nvSpPr>
        <p:spPr>
          <a:xfrm>
            <a:off x="689668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6" name="object 4286"/>
          <p:cNvSpPr/>
          <p:nvPr/>
        </p:nvSpPr>
        <p:spPr>
          <a:xfrm>
            <a:off x="689600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7" name="object 4287"/>
          <p:cNvSpPr/>
          <p:nvPr/>
        </p:nvSpPr>
        <p:spPr>
          <a:xfrm>
            <a:off x="691775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8" name="object 4288"/>
          <p:cNvSpPr/>
          <p:nvPr/>
        </p:nvSpPr>
        <p:spPr>
          <a:xfrm>
            <a:off x="691707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9" name="object 4289"/>
          <p:cNvSpPr/>
          <p:nvPr/>
        </p:nvSpPr>
        <p:spPr>
          <a:xfrm>
            <a:off x="693882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0" name="object 4290"/>
          <p:cNvSpPr/>
          <p:nvPr/>
        </p:nvSpPr>
        <p:spPr>
          <a:xfrm>
            <a:off x="693814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1" name="object 4291"/>
          <p:cNvSpPr/>
          <p:nvPr/>
        </p:nvSpPr>
        <p:spPr>
          <a:xfrm>
            <a:off x="695988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2" name="object 4292"/>
          <p:cNvSpPr/>
          <p:nvPr/>
        </p:nvSpPr>
        <p:spPr>
          <a:xfrm>
            <a:off x="695921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3" name="object 4293"/>
          <p:cNvSpPr/>
          <p:nvPr/>
        </p:nvSpPr>
        <p:spPr>
          <a:xfrm>
            <a:off x="698102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4" name="object 4294"/>
          <p:cNvSpPr/>
          <p:nvPr/>
        </p:nvSpPr>
        <p:spPr>
          <a:xfrm>
            <a:off x="698031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5" name="object 4295"/>
          <p:cNvSpPr/>
          <p:nvPr/>
        </p:nvSpPr>
        <p:spPr>
          <a:xfrm>
            <a:off x="700209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6" name="object 4296"/>
          <p:cNvSpPr/>
          <p:nvPr/>
        </p:nvSpPr>
        <p:spPr>
          <a:xfrm>
            <a:off x="700141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7" name="object 4297"/>
          <p:cNvSpPr/>
          <p:nvPr/>
        </p:nvSpPr>
        <p:spPr>
          <a:xfrm>
            <a:off x="702316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8" name="object 4298"/>
          <p:cNvSpPr/>
          <p:nvPr/>
        </p:nvSpPr>
        <p:spPr>
          <a:xfrm>
            <a:off x="702248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9" name="object 4299"/>
          <p:cNvSpPr/>
          <p:nvPr/>
        </p:nvSpPr>
        <p:spPr>
          <a:xfrm>
            <a:off x="704423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0" name="object 4300"/>
          <p:cNvSpPr/>
          <p:nvPr/>
        </p:nvSpPr>
        <p:spPr>
          <a:xfrm>
            <a:off x="704355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1" name="object 4301"/>
          <p:cNvSpPr/>
          <p:nvPr/>
        </p:nvSpPr>
        <p:spPr>
          <a:xfrm>
            <a:off x="706530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2" name="object 4302"/>
          <p:cNvSpPr/>
          <p:nvPr/>
        </p:nvSpPr>
        <p:spPr>
          <a:xfrm>
            <a:off x="708644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3" name="object 4303"/>
          <p:cNvSpPr/>
          <p:nvPr/>
        </p:nvSpPr>
        <p:spPr>
          <a:xfrm>
            <a:off x="7085725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4" name="object 4304"/>
          <p:cNvSpPr/>
          <p:nvPr/>
        </p:nvSpPr>
        <p:spPr>
          <a:xfrm>
            <a:off x="710729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5" name="object 4305"/>
          <p:cNvSpPr/>
          <p:nvPr/>
        </p:nvSpPr>
        <p:spPr>
          <a:xfrm>
            <a:off x="710661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6" name="object 4306"/>
          <p:cNvSpPr/>
          <p:nvPr/>
        </p:nvSpPr>
        <p:spPr>
          <a:xfrm>
            <a:off x="7128433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7" name="object 4307"/>
          <p:cNvSpPr/>
          <p:nvPr/>
        </p:nvSpPr>
        <p:spPr>
          <a:xfrm>
            <a:off x="712771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8" name="object 4308"/>
          <p:cNvSpPr/>
          <p:nvPr/>
        </p:nvSpPr>
        <p:spPr>
          <a:xfrm>
            <a:off x="7149501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9" name="object 4309"/>
          <p:cNvSpPr/>
          <p:nvPr/>
        </p:nvSpPr>
        <p:spPr>
          <a:xfrm>
            <a:off x="714882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0" name="object 4310"/>
          <p:cNvSpPr/>
          <p:nvPr/>
        </p:nvSpPr>
        <p:spPr>
          <a:xfrm>
            <a:off x="717056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1" name="object 4311"/>
          <p:cNvSpPr/>
          <p:nvPr/>
        </p:nvSpPr>
        <p:spPr>
          <a:xfrm>
            <a:off x="716988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2" name="object 4312"/>
          <p:cNvSpPr/>
          <p:nvPr/>
        </p:nvSpPr>
        <p:spPr>
          <a:xfrm>
            <a:off x="719163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3" name="object 4313"/>
          <p:cNvSpPr/>
          <p:nvPr/>
        </p:nvSpPr>
        <p:spPr>
          <a:xfrm>
            <a:off x="719095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4" name="object 4314"/>
          <p:cNvSpPr/>
          <p:nvPr/>
        </p:nvSpPr>
        <p:spPr>
          <a:xfrm>
            <a:off x="721270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5" name="object 4315"/>
          <p:cNvSpPr/>
          <p:nvPr/>
        </p:nvSpPr>
        <p:spPr>
          <a:xfrm>
            <a:off x="721202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6" name="object 4316"/>
          <p:cNvSpPr/>
          <p:nvPr/>
        </p:nvSpPr>
        <p:spPr>
          <a:xfrm>
            <a:off x="723384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7" name="object 4317"/>
          <p:cNvSpPr/>
          <p:nvPr/>
        </p:nvSpPr>
        <p:spPr>
          <a:xfrm>
            <a:off x="723312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8" name="object 4318"/>
          <p:cNvSpPr/>
          <p:nvPr/>
        </p:nvSpPr>
        <p:spPr>
          <a:xfrm>
            <a:off x="725491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9" name="object 4319"/>
          <p:cNvSpPr/>
          <p:nvPr/>
        </p:nvSpPr>
        <p:spPr>
          <a:xfrm>
            <a:off x="7254233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0" name="object 4320"/>
          <p:cNvSpPr/>
          <p:nvPr/>
        </p:nvSpPr>
        <p:spPr>
          <a:xfrm>
            <a:off x="727598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1" name="object 4321"/>
          <p:cNvSpPr/>
          <p:nvPr/>
        </p:nvSpPr>
        <p:spPr>
          <a:xfrm>
            <a:off x="727530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2" name="object 4322"/>
          <p:cNvSpPr/>
          <p:nvPr/>
        </p:nvSpPr>
        <p:spPr>
          <a:xfrm>
            <a:off x="7297049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3" name="object 4323"/>
          <p:cNvSpPr/>
          <p:nvPr/>
        </p:nvSpPr>
        <p:spPr>
          <a:xfrm>
            <a:off x="7296369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4" name="object 4324"/>
          <p:cNvSpPr/>
          <p:nvPr/>
        </p:nvSpPr>
        <p:spPr>
          <a:xfrm>
            <a:off x="731811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5" name="object 4325"/>
          <p:cNvSpPr/>
          <p:nvPr/>
        </p:nvSpPr>
        <p:spPr>
          <a:xfrm>
            <a:off x="7317437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6" name="object 4326"/>
          <p:cNvSpPr/>
          <p:nvPr/>
        </p:nvSpPr>
        <p:spPr>
          <a:xfrm>
            <a:off x="7339256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7" name="object 4327"/>
          <p:cNvSpPr/>
          <p:nvPr/>
        </p:nvSpPr>
        <p:spPr>
          <a:xfrm>
            <a:off x="7338541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8" name="object 4328"/>
          <p:cNvSpPr/>
          <p:nvPr/>
        </p:nvSpPr>
        <p:spPr>
          <a:xfrm>
            <a:off x="7360324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9" name="object 4329"/>
          <p:cNvSpPr/>
          <p:nvPr/>
        </p:nvSpPr>
        <p:spPr>
          <a:xfrm>
            <a:off x="7359644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0" name="object 4330"/>
          <p:cNvSpPr/>
          <p:nvPr/>
        </p:nvSpPr>
        <p:spPr>
          <a:xfrm>
            <a:off x="7381392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1" name="object 4331"/>
          <p:cNvSpPr/>
          <p:nvPr/>
        </p:nvSpPr>
        <p:spPr>
          <a:xfrm>
            <a:off x="738071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2" name="object 4332"/>
          <p:cNvSpPr/>
          <p:nvPr/>
        </p:nvSpPr>
        <p:spPr>
          <a:xfrm>
            <a:off x="7402460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3" name="object 4333"/>
          <p:cNvSpPr/>
          <p:nvPr/>
        </p:nvSpPr>
        <p:spPr>
          <a:xfrm>
            <a:off x="7401780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4" name="object 4334"/>
          <p:cNvSpPr/>
          <p:nvPr/>
        </p:nvSpPr>
        <p:spPr>
          <a:xfrm>
            <a:off x="7423528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5" name="object 4335"/>
          <p:cNvSpPr/>
          <p:nvPr/>
        </p:nvSpPr>
        <p:spPr>
          <a:xfrm>
            <a:off x="7422848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6" name="object 4336"/>
          <p:cNvSpPr/>
          <p:nvPr/>
        </p:nvSpPr>
        <p:spPr>
          <a:xfrm>
            <a:off x="7444667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7" name="object 4337"/>
          <p:cNvSpPr/>
          <p:nvPr/>
        </p:nvSpPr>
        <p:spPr>
          <a:xfrm>
            <a:off x="7443952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8" name="object 4338"/>
          <p:cNvSpPr/>
          <p:nvPr/>
        </p:nvSpPr>
        <p:spPr>
          <a:xfrm>
            <a:off x="7465735" y="39176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9" name="object 4339"/>
          <p:cNvSpPr/>
          <p:nvPr/>
        </p:nvSpPr>
        <p:spPr>
          <a:xfrm>
            <a:off x="7465056" y="391477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0" name="object 4340"/>
          <p:cNvSpPr/>
          <p:nvPr/>
        </p:nvSpPr>
        <p:spPr>
          <a:xfrm>
            <a:off x="491562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1" name="object 4341"/>
          <p:cNvSpPr/>
          <p:nvPr/>
        </p:nvSpPr>
        <p:spPr>
          <a:xfrm>
            <a:off x="493670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2" name="object 4342"/>
          <p:cNvSpPr/>
          <p:nvPr/>
        </p:nvSpPr>
        <p:spPr>
          <a:xfrm>
            <a:off x="493601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3" name="object 4343"/>
          <p:cNvSpPr/>
          <p:nvPr/>
        </p:nvSpPr>
        <p:spPr>
          <a:xfrm>
            <a:off x="495778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4" name="object 4344"/>
          <p:cNvSpPr/>
          <p:nvPr/>
        </p:nvSpPr>
        <p:spPr>
          <a:xfrm>
            <a:off x="495709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5" name="object 4345"/>
          <p:cNvSpPr/>
          <p:nvPr/>
        </p:nvSpPr>
        <p:spPr>
          <a:xfrm>
            <a:off x="497886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6" name="object 4346"/>
          <p:cNvSpPr/>
          <p:nvPr/>
        </p:nvSpPr>
        <p:spPr>
          <a:xfrm>
            <a:off x="497818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7" name="object 4347"/>
          <p:cNvSpPr/>
          <p:nvPr/>
        </p:nvSpPr>
        <p:spPr>
          <a:xfrm>
            <a:off x="499995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8" name="object 4348"/>
          <p:cNvSpPr/>
          <p:nvPr/>
        </p:nvSpPr>
        <p:spPr>
          <a:xfrm>
            <a:off x="499926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9" name="object 4349"/>
          <p:cNvSpPr/>
          <p:nvPr/>
        </p:nvSpPr>
        <p:spPr>
          <a:xfrm>
            <a:off x="502103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0" name="object 4350"/>
          <p:cNvSpPr/>
          <p:nvPr/>
        </p:nvSpPr>
        <p:spPr>
          <a:xfrm>
            <a:off x="502034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1" name="object 4351"/>
          <p:cNvSpPr/>
          <p:nvPr/>
        </p:nvSpPr>
        <p:spPr>
          <a:xfrm>
            <a:off x="504211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2" name="object 4352"/>
          <p:cNvSpPr/>
          <p:nvPr/>
        </p:nvSpPr>
        <p:spPr>
          <a:xfrm>
            <a:off x="504142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3" name="object 4353"/>
          <p:cNvSpPr/>
          <p:nvPr/>
        </p:nvSpPr>
        <p:spPr>
          <a:xfrm>
            <a:off x="506319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4" name="object 4354"/>
          <p:cNvSpPr/>
          <p:nvPr/>
        </p:nvSpPr>
        <p:spPr>
          <a:xfrm>
            <a:off x="506251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5" name="object 4355"/>
          <p:cNvSpPr/>
          <p:nvPr/>
        </p:nvSpPr>
        <p:spPr>
          <a:xfrm>
            <a:off x="508427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6" name="object 4356"/>
          <p:cNvSpPr/>
          <p:nvPr/>
        </p:nvSpPr>
        <p:spPr>
          <a:xfrm>
            <a:off x="508359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7" name="object 4357"/>
          <p:cNvSpPr/>
          <p:nvPr/>
        </p:nvSpPr>
        <p:spPr>
          <a:xfrm>
            <a:off x="510536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8" name="object 4358"/>
          <p:cNvSpPr/>
          <p:nvPr/>
        </p:nvSpPr>
        <p:spPr>
          <a:xfrm>
            <a:off x="510467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9" name="object 4359"/>
          <p:cNvSpPr/>
          <p:nvPr/>
        </p:nvSpPr>
        <p:spPr>
          <a:xfrm>
            <a:off x="512644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0" name="object 4360"/>
          <p:cNvSpPr/>
          <p:nvPr/>
        </p:nvSpPr>
        <p:spPr>
          <a:xfrm>
            <a:off x="512575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1" name="object 4361"/>
          <p:cNvSpPr/>
          <p:nvPr/>
        </p:nvSpPr>
        <p:spPr>
          <a:xfrm>
            <a:off x="514752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2" name="object 4362"/>
          <p:cNvSpPr/>
          <p:nvPr/>
        </p:nvSpPr>
        <p:spPr>
          <a:xfrm>
            <a:off x="514684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3" name="object 4363"/>
          <p:cNvSpPr/>
          <p:nvPr/>
        </p:nvSpPr>
        <p:spPr>
          <a:xfrm>
            <a:off x="516860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4" name="object 4364"/>
          <p:cNvSpPr/>
          <p:nvPr/>
        </p:nvSpPr>
        <p:spPr>
          <a:xfrm>
            <a:off x="516792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5" name="object 4365"/>
          <p:cNvSpPr/>
          <p:nvPr/>
        </p:nvSpPr>
        <p:spPr>
          <a:xfrm>
            <a:off x="518969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6" name="object 4366"/>
          <p:cNvSpPr/>
          <p:nvPr/>
        </p:nvSpPr>
        <p:spPr>
          <a:xfrm>
            <a:off x="518900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7" name="object 4367"/>
          <p:cNvSpPr/>
          <p:nvPr/>
        </p:nvSpPr>
        <p:spPr>
          <a:xfrm>
            <a:off x="521077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8" name="object 4368"/>
          <p:cNvSpPr/>
          <p:nvPr/>
        </p:nvSpPr>
        <p:spPr>
          <a:xfrm>
            <a:off x="521008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9" name="object 4369"/>
          <p:cNvSpPr/>
          <p:nvPr/>
        </p:nvSpPr>
        <p:spPr>
          <a:xfrm>
            <a:off x="523185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0" name="object 4370"/>
          <p:cNvSpPr/>
          <p:nvPr/>
        </p:nvSpPr>
        <p:spPr>
          <a:xfrm>
            <a:off x="523116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1" name="object 4371"/>
          <p:cNvSpPr/>
          <p:nvPr/>
        </p:nvSpPr>
        <p:spPr>
          <a:xfrm>
            <a:off x="525293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2" name="object 4372"/>
          <p:cNvSpPr/>
          <p:nvPr/>
        </p:nvSpPr>
        <p:spPr>
          <a:xfrm>
            <a:off x="525225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3" name="object 4373"/>
          <p:cNvSpPr/>
          <p:nvPr/>
        </p:nvSpPr>
        <p:spPr>
          <a:xfrm>
            <a:off x="527387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4" name="object 4374"/>
          <p:cNvSpPr/>
          <p:nvPr/>
        </p:nvSpPr>
        <p:spPr>
          <a:xfrm>
            <a:off x="527316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5" name="object 4375"/>
          <p:cNvSpPr/>
          <p:nvPr/>
        </p:nvSpPr>
        <p:spPr>
          <a:xfrm>
            <a:off x="529494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6" name="object 4376"/>
          <p:cNvSpPr/>
          <p:nvPr/>
        </p:nvSpPr>
        <p:spPr>
          <a:xfrm>
            <a:off x="529426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7" name="object 4377"/>
          <p:cNvSpPr/>
          <p:nvPr/>
        </p:nvSpPr>
        <p:spPr>
          <a:xfrm>
            <a:off x="531601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8" name="object 4378"/>
          <p:cNvSpPr/>
          <p:nvPr/>
        </p:nvSpPr>
        <p:spPr>
          <a:xfrm>
            <a:off x="531533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9" name="object 4379"/>
          <p:cNvSpPr/>
          <p:nvPr/>
        </p:nvSpPr>
        <p:spPr>
          <a:xfrm>
            <a:off x="533708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0" name="object 4380"/>
          <p:cNvSpPr/>
          <p:nvPr/>
        </p:nvSpPr>
        <p:spPr>
          <a:xfrm>
            <a:off x="533640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1" name="object 4381"/>
          <p:cNvSpPr/>
          <p:nvPr/>
        </p:nvSpPr>
        <p:spPr>
          <a:xfrm>
            <a:off x="535814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2" name="object 4382"/>
          <p:cNvSpPr/>
          <p:nvPr/>
        </p:nvSpPr>
        <p:spPr>
          <a:xfrm>
            <a:off x="535747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3" name="object 4383"/>
          <p:cNvSpPr/>
          <p:nvPr/>
        </p:nvSpPr>
        <p:spPr>
          <a:xfrm>
            <a:off x="537928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4" name="object 4384"/>
          <p:cNvSpPr/>
          <p:nvPr/>
        </p:nvSpPr>
        <p:spPr>
          <a:xfrm>
            <a:off x="537857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5" name="object 4385"/>
          <p:cNvSpPr/>
          <p:nvPr/>
        </p:nvSpPr>
        <p:spPr>
          <a:xfrm>
            <a:off x="540035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6" name="object 4386"/>
          <p:cNvSpPr/>
          <p:nvPr/>
        </p:nvSpPr>
        <p:spPr>
          <a:xfrm>
            <a:off x="539967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7" name="object 4387"/>
          <p:cNvSpPr/>
          <p:nvPr/>
        </p:nvSpPr>
        <p:spPr>
          <a:xfrm>
            <a:off x="542142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8" name="object 4388"/>
          <p:cNvSpPr/>
          <p:nvPr/>
        </p:nvSpPr>
        <p:spPr>
          <a:xfrm>
            <a:off x="542074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9" name="object 4389"/>
          <p:cNvSpPr/>
          <p:nvPr/>
        </p:nvSpPr>
        <p:spPr>
          <a:xfrm>
            <a:off x="544249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0" name="object 4390"/>
          <p:cNvSpPr/>
          <p:nvPr/>
        </p:nvSpPr>
        <p:spPr>
          <a:xfrm>
            <a:off x="544181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1" name="object 4391"/>
          <p:cNvSpPr/>
          <p:nvPr/>
        </p:nvSpPr>
        <p:spPr>
          <a:xfrm>
            <a:off x="546356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2" name="object 4392"/>
          <p:cNvSpPr/>
          <p:nvPr/>
        </p:nvSpPr>
        <p:spPr>
          <a:xfrm>
            <a:off x="546288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3" name="object 4393"/>
          <p:cNvSpPr/>
          <p:nvPr/>
        </p:nvSpPr>
        <p:spPr>
          <a:xfrm>
            <a:off x="548470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4" name="object 4394"/>
          <p:cNvSpPr/>
          <p:nvPr/>
        </p:nvSpPr>
        <p:spPr>
          <a:xfrm>
            <a:off x="548398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5" name="object 4395"/>
          <p:cNvSpPr/>
          <p:nvPr/>
        </p:nvSpPr>
        <p:spPr>
          <a:xfrm>
            <a:off x="550576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6" name="object 4396"/>
          <p:cNvSpPr/>
          <p:nvPr/>
        </p:nvSpPr>
        <p:spPr>
          <a:xfrm>
            <a:off x="550508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7" name="object 4397"/>
          <p:cNvSpPr/>
          <p:nvPr/>
        </p:nvSpPr>
        <p:spPr>
          <a:xfrm>
            <a:off x="552683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8" name="object 4398"/>
          <p:cNvSpPr/>
          <p:nvPr/>
        </p:nvSpPr>
        <p:spPr>
          <a:xfrm>
            <a:off x="552615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9" name="object 4399"/>
          <p:cNvSpPr/>
          <p:nvPr/>
        </p:nvSpPr>
        <p:spPr>
          <a:xfrm>
            <a:off x="554790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0" name="object 4400"/>
          <p:cNvSpPr/>
          <p:nvPr/>
        </p:nvSpPr>
        <p:spPr>
          <a:xfrm>
            <a:off x="554722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1" name="object 4401"/>
          <p:cNvSpPr/>
          <p:nvPr/>
        </p:nvSpPr>
        <p:spPr>
          <a:xfrm>
            <a:off x="556897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2" name="object 4402"/>
          <p:cNvSpPr/>
          <p:nvPr/>
        </p:nvSpPr>
        <p:spPr>
          <a:xfrm>
            <a:off x="556829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3" name="object 4403"/>
          <p:cNvSpPr/>
          <p:nvPr/>
        </p:nvSpPr>
        <p:spPr>
          <a:xfrm>
            <a:off x="559011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4" name="object 4404"/>
          <p:cNvSpPr/>
          <p:nvPr/>
        </p:nvSpPr>
        <p:spPr>
          <a:xfrm>
            <a:off x="558939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5" name="object 4405"/>
          <p:cNvSpPr/>
          <p:nvPr/>
        </p:nvSpPr>
        <p:spPr>
          <a:xfrm>
            <a:off x="561118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6" name="object 4406"/>
          <p:cNvSpPr/>
          <p:nvPr/>
        </p:nvSpPr>
        <p:spPr>
          <a:xfrm>
            <a:off x="561050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7" name="object 4407"/>
          <p:cNvSpPr/>
          <p:nvPr/>
        </p:nvSpPr>
        <p:spPr>
          <a:xfrm>
            <a:off x="563224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8" name="object 4408"/>
          <p:cNvSpPr/>
          <p:nvPr/>
        </p:nvSpPr>
        <p:spPr>
          <a:xfrm>
            <a:off x="563156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9" name="object 4409"/>
          <p:cNvSpPr/>
          <p:nvPr/>
        </p:nvSpPr>
        <p:spPr>
          <a:xfrm>
            <a:off x="565331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0" name="object 4410"/>
          <p:cNvSpPr/>
          <p:nvPr/>
        </p:nvSpPr>
        <p:spPr>
          <a:xfrm>
            <a:off x="565263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1" name="object 4411"/>
          <p:cNvSpPr/>
          <p:nvPr/>
        </p:nvSpPr>
        <p:spPr>
          <a:xfrm>
            <a:off x="567438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2" name="object 4412"/>
          <p:cNvSpPr/>
          <p:nvPr/>
        </p:nvSpPr>
        <p:spPr>
          <a:xfrm>
            <a:off x="567370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3" name="object 4413"/>
          <p:cNvSpPr/>
          <p:nvPr/>
        </p:nvSpPr>
        <p:spPr>
          <a:xfrm>
            <a:off x="569552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4" name="object 4414"/>
          <p:cNvSpPr/>
          <p:nvPr/>
        </p:nvSpPr>
        <p:spPr>
          <a:xfrm>
            <a:off x="569480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5" name="object 4415"/>
          <p:cNvSpPr/>
          <p:nvPr/>
        </p:nvSpPr>
        <p:spPr>
          <a:xfrm>
            <a:off x="571659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6" name="object 4416"/>
          <p:cNvSpPr/>
          <p:nvPr/>
        </p:nvSpPr>
        <p:spPr>
          <a:xfrm>
            <a:off x="571591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7" name="object 4417"/>
          <p:cNvSpPr/>
          <p:nvPr/>
        </p:nvSpPr>
        <p:spPr>
          <a:xfrm>
            <a:off x="573751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8" name="object 4418"/>
          <p:cNvSpPr/>
          <p:nvPr/>
        </p:nvSpPr>
        <p:spPr>
          <a:xfrm>
            <a:off x="573680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9" name="object 4419"/>
          <p:cNvSpPr/>
          <p:nvPr/>
        </p:nvSpPr>
        <p:spPr>
          <a:xfrm>
            <a:off x="575858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0" name="object 4420"/>
          <p:cNvSpPr/>
          <p:nvPr/>
        </p:nvSpPr>
        <p:spPr>
          <a:xfrm>
            <a:off x="575790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1" name="object 4421"/>
          <p:cNvSpPr/>
          <p:nvPr/>
        </p:nvSpPr>
        <p:spPr>
          <a:xfrm>
            <a:off x="577965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2" name="object 4422"/>
          <p:cNvSpPr/>
          <p:nvPr/>
        </p:nvSpPr>
        <p:spPr>
          <a:xfrm>
            <a:off x="577897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3" name="object 4423"/>
          <p:cNvSpPr/>
          <p:nvPr/>
        </p:nvSpPr>
        <p:spPr>
          <a:xfrm>
            <a:off x="580072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4" name="object 4424"/>
          <p:cNvSpPr/>
          <p:nvPr/>
        </p:nvSpPr>
        <p:spPr>
          <a:xfrm>
            <a:off x="580004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5" name="object 4425"/>
          <p:cNvSpPr/>
          <p:nvPr/>
        </p:nvSpPr>
        <p:spPr>
          <a:xfrm>
            <a:off x="582178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6" name="object 4426"/>
          <p:cNvSpPr/>
          <p:nvPr/>
        </p:nvSpPr>
        <p:spPr>
          <a:xfrm>
            <a:off x="582110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7" name="object 4427"/>
          <p:cNvSpPr/>
          <p:nvPr/>
        </p:nvSpPr>
        <p:spPr>
          <a:xfrm>
            <a:off x="584292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8" name="object 4428"/>
          <p:cNvSpPr/>
          <p:nvPr/>
        </p:nvSpPr>
        <p:spPr>
          <a:xfrm>
            <a:off x="584221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9" name="object 4429"/>
          <p:cNvSpPr/>
          <p:nvPr/>
        </p:nvSpPr>
        <p:spPr>
          <a:xfrm>
            <a:off x="586399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0" name="object 4430"/>
          <p:cNvSpPr/>
          <p:nvPr/>
        </p:nvSpPr>
        <p:spPr>
          <a:xfrm>
            <a:off x="586331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1" name="object 4431"/>
          <p:cNvSpPr/>
          <p:nvPr/>
        </p:nvSpPr>
        <p:spPr>
          <a:xfrm>
            <a:off x="588506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2" name="object 4432"/>
          <p:cNvSpPr/>
          <p:nvPr/>
        </p:nvSpPr>
        <p:spPr>
          <a:xfrm>
            <a:off x="588438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3" name="object 4433"/>
          <p:cNvSpPr/>
          <p:nvPr/>
        </p:nvSpPr>
        <p:spPr>
          <a:xfrm>
            <a:off x="590613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4" name="object 4434"/>
          <p:cNvSpPr/>
          <p:nvPr/>
        </p:nvSpPr>
        <p:spPr>
          <a:xfrm>
            <a:off x="590545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5" name="object 4435"/>
          <p:cNvSpPr/>
          <p:nvPr/>
        </p:nvSpPr>
        <p:spPr>
          <a:xfrm>
            <a:off x="592720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6" name="object 4436"/>
          <p:cNvSpPr/>
          <p:nvPr/>
        </p:nvSpPr>
        <p:spPr>
          <a:xfrm>
            <a:off x="592652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7" name="object 4437"/>
          <p:cNvSpPr/>
          <p:nvPr/>
        </p:nvSpPr>
        <p:spPr>
          <a:xfrm>
            <a:off x="594833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8" name="object 4438"/>
          <p:cNvSpPr/>
          <p:nvPr/>
        </p:nvSpPr>
        <p:spPr>
          <a:xfrm>
            <a:off x="594762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9" name="object 4439"/>
          <p:cNvSpPr/>
          <p:nvPr/>
        </p:nvSpPr>
        <p:spPr>
          <a:xfrm>
            <a:off x="596940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0" name="object 4440"/>
          <p:cNvSpPr/>
          <p:nvPr/>
        </p:nvSpPr>
        <p:spPr>
          <a:xfrm>
            <a:off x="596872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1" name="object 4441"/>
          <p:cNvSpPr/>
          <p:nvPr/>
        </p:nvSpPr>
        <p:spPr>
          <a:xfrm>
            <a:off x="599047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2" name="object 4442"/>
          <p:cNvSpPr/>
          <p:nvPr/>
        </p:nvSpPr>
        <p:spPr>
          <a:xfrm>
            <a:off x="598979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3" name="object 4443"/>
          <p:cNvSpPr/>
          <p:nvPr/>
        </p:nvSpPr>
        <p:spPr>
          <a:xfrm>
            <a:off x="601154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4" name="object 4444"/>
          <p:cNvSpPr/>
          <p:nvPr/>
        </p:nvSpPr>
        <p:spPr>
          <a:xfrm>
            <a:off x="601086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5" name="object 4445"/>
          <p:cNvSpPr/>
          <p:nvPr/>
        </p:nvSpPr>
        <p:spPr>
          <a:xfrm>
            <a:off x="603261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6" name="object 4446"/>
          <p:cNvSpPr/>
          <p:nvPr/>
        </p:nvSpPr>
        <p:spPr>
          <a:xfrm>
            <a:off x="603193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7" name="object 4447"/>
          <p:cNvSpPr/>
          <p:nvPr/>
        </p:nvSpPr>
        <p:spPr>
          <a:xfrm>
            <a:off x="605375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8" name="object 4448"/>
          <p:cNvSpPr/>
          <p:nvPr/>
        </p:nvSpPr>
        <p:spPr>
          <a:xfrm>
            <a:off x="605303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9" name="object 4449"/>
          <p:cNvSpPr/>
          <p:nvPr/>
        </p:nvSpPr>
        <p:spPr>
          <a:xfrm>
            <a:off x="607481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0" name="object 4450"/>
          <p:cNvSpPr/>
          <p:nvPr/>
        </p:nvSpPr>
        <p:spPr>
          <a:xfrm>
            <a:off x="607413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1" name="object 4451"/>
          <p:cNvSpPr/>
          <p:nvPr/>
        </p:nvSpPr>
        <p:spPr>
          <a:xfrm>
            <a:off x="609588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2" name="object 4452"/>
          <p:cNvSpPr/>
          <p:nvPr/>
        </p:nvSpPr>
        <p:spPr>
          <a:xfrm>
            <a:off x="609520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3" name="object 4453"/>
          <p:cNvSpPr/>
          <p:nvPr/>
        </p:nvSpPr>
        <p:spPr>
          <a:xfrm>
            <a:off x="611695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4" name="object 4454"/>
          <p:cNvSpPr/>
          <p:nvPr/>
        </p:nvSpPr>
        <p:spPr>
          <a:xfrm>
            <a:off x="611627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5" name="object 4455"/>
          <p:cNvSpPr/>
          <p:nvPr/>
        </p:nvSpPr>
        <p:spPr>
          <a:xfrm>
            <a:off x="613802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6" name="object 4456"/>
          <p:cNvSpPr/>
          <p:nvPr/>
        </p:nvSpPr>
        <p:spPr>
          <a:xfrm>
            <a:off x="613734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7" name="object 4457"/>
          <p:cNvSpPr/>
          <p:nvPr/>
        </p:nvSpPr>
        <p:spPr>
          <a:xfrm>
            <a:off x="615916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8" name="object 4458"/>
          <p:cNvSpPr/>
          <p:nvPr/>
        </p:nvSpPr>
        <p:spPr>
          <a:xfrm>
            <a:off x="615844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9" name="object 4459"/>
          <p:cNvSpPr/>
          <p:nvPr/>
        </p:nvSpPr>
        <p:spPr>
          <a:xfrm>
            <a:off x="618023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0" name="object 4460"/>
          <p:cNvSpPr/>
          <p:nvPr/>
        </p:nvSpPr>
        <p:spPr>
          <a:xfrm>
            <a:off x="617955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1" name="object 4461"/>
          <p:cNvSpPr/>
          <p:nvPr/>
        </p:nvSpPr>
        <p:spPr>
          <a:xfrm>
            <a:off x="620115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2" name="object 4462"/>
          <p:cNvSpPr/>
          <p:nvPr/>
        </p:nvSpPr>
        <p:spPr>
          <a:xfrm>
            <a:off x="620044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3" name="object 4463"/>
          <p:cNvSpPr/>
          <p:nvPr/>
        </p:nvSpPr>
        <p:spPr>
          <a:xfrm>
            <a:off x="622222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4" name="object 4464"/>
          <p:cNvSpPr/>
          <p:nvPr/>
        </p:nvSpPr>
        <p:spPr>
          <a:xfrm>
            <a:off x="622154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5" name="object 4465"/>
          <p:cNvSpPr/>
          <p:nvPr/>
        </p:nvSpPr>
        <p:spPr>
          <a:xfrm>
            <a:off x="624329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6" name="object 4466"/>
          <p:cNvSpPr/>
          <p:nvPr/>
        </p:nvSpPr>
        <p:spPr>
          <a:xfrm>
            <a:off x="624261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7" name="object 4467"/>
          <p:cNvSpPr/>
          <p:nvPr/>
        </p:nvSpPr>
        <p:spPr>
          <a:xfrm>
            <a:off x="626435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8" name="object 4468"/>
          <p:cNvSpPr/>
          <p:nvPr/>
        </p:nvSpPr>
        <p:spPr>
          <a:xfrm>
            <a:off x="626368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9" name="object 4469"/>
          <p:cNvSpPr/>
          <p:nvPr/>
        </p:nvSpPr>
        <p:spPr>
          <a:xfrm>
            <a:off x="628542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0" name="object 4470"/>
          <p:cNvSpPr/>
          <p:nvPr/>
        </p:nvSpPr>
        <p:spPr>
          <a:xfrm>
            <a:off x="628474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1" name="object 4471"/>
          <p:cNvSpPr/>
          <p:nvPr/>
        </p:nvSpPr>
        <p:spPr>
          <a:xfrm>
            <a:off x="630656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2" name="object 4472"/>
          <p:cNvSpPr/>
          <p:nvPr/>
        </p:nvSpPr>
        <p:spPr>
          <a:xfrm>
            <a:off x="630585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3" name="object 4473"/>
          <p:cNvSpPr/>
          <p:nvPr/>
        </p:nvSpPr>
        <p:spPr>
          <a:xfrm>
            <a:off x="632763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4" name="object 4474"/>
          <p:cNvSpPr/>
          <p:nvPr/>
        </p:nvSpPr>
        <p:spPr>
          <a:xfrm>
            <a:off x="632695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5" name="object 4475"/>
          <p:cNvSpPr/>
          <p:nvPr/>
        </p:nvSpPr>
        <p:spPr>
          <a:xfrm>
            <a:off x="634870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6" name="object 4476"/>
          <p:cNvSpPr/>
          <p:nvPr/>
        </p:nvSpPr>
        <p:spPr>
          <a:xfrm>
            <a:off x="634802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7" name="object 4477"/>
          <p:cNvSpPr/>
          <p:nvPr/>
        </p:nvSpPr>
        <p:spPr>
          <a:xfrm>
            <a:off x="636977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8" name="object 4478"/>
          <p:cNvSpPr/>
          <p:nvPr/>
        </p:nvSpPr>
        <p:spPr>
          <a:xfrm>
            <a:off x="636909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9" name="object 4479"/>
          <p:cNvSpPr/>
          <p:nvPr/>
        </p:nvSpPr>
        <p:spPr>
          <a:xfrm>
            <a:off x="639083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0" name="object 4480"/>
          <p:cNvSpPr/>
          <p:nvPr/>
        </p:nvSpPr>
        <p:spPr>
          <a:xfrm>
            <a:off x="639015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1" name="object 4481"/>
          <p:cNvSpPr/>
          <p:nvPr/>
        </p:nvSpPr>
        <p:spPr>
          <a:xfrm>
            <a:off x="641197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2" name="object 4482"/>
          <p:cNvSpPr/>
          <p:nvPr/>
        </p:nvSpPr>
        <p:spPr>
          <a:xfrm>
            <a:off x="641126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3" name="object 4483"/>
          <p:cNvSpPr/>
          <p:nvPr/>
        </p:nvSpPr>
        <p:spPr>
          <a:xfrm>
            <a:off x="643304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4" name="object 4484"/>
          <p:cNvSpPr/>
          <p:nvPr/>
        </p:nvSpPr>
        <p:spPr>
          <a:xfrm>
            <a:off x="643236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5" name="object 4485"/>
          <p:cNvSpPr/>
          <p:nvPr/>
        </p:nvSpPr>
        <p:spPr>
          <a:xfrm>
            <a:off x="645411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6" name="object 4486"/>
          <p:cNvSpPr/>
          <p:nvPr/>
        </p:nvSpPr>
        <p:spPr>
          <a:xfrm>
            <a:off x="645343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7" name="object 4487"/>
          <p:cNvSpPr/>
          <p:nvPr/>
        </p:nvSpPr>
        <p:spPr>
          <a:xfrm>
            <a:off x="647518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8" name="object 4488"/>
          <p:cNvSpPr/>
          <p:nvPr/>
        </p:nvSpPr>
        <p:spPr>
          <a:xfrm>
            <a:off x="647450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9" name="object 4489"/>
          <p:cNvSpPr/>
          <p:nvPr/>
        </p:nvSpPr>
        <p:spPr>
          <a:xfrm>
            <a:off x="649625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0" name="object 4490"/>
          <p:cNvSpPr/>
          <p:nvPr/>
        </p:nvSpPr>
        <p:spPr>
          <a:xfrm>
            <a:off x="649557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1" name="object 4491"/>
          <p:cNvSpPr/>
          <p:nvPr/>
        </p:nvSpPr>
        <p:spPr>
          <a:xfrm>
            <a:off x="651739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2" name="object 4492"/>
          <p:cNvSpPr/>
          <p:nvPr/>
        </p:nvSpPr>
        <p:spPr>
          <a:xfrm>
            <a:off x="651667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3" name="object 4493"/>
          <p:cNvSpPr/>
          <p:nvPr/>
        </p:nvSpPr>
        <p:spPr>
          <a:xfrm>
            <a:off x="653845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4" name="object 4494"/>
          <p:cNvSpPr/>
          <p:nvPr/>
        </p:nvSpPr>
        <p:spPr>
          <a:xfrm>
            <a:off x="653777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5" name="object 4495"/>
          <p:cNvSpPr/>
          <p:nvPr/>
        </p:nvSpPr>
        <p:spPr>
          <a:xfrm>
            <a:off x="655952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6" name="object 4496"/>
          <p:cNvSpPr/>
          <p:nvPr/>
        </p:nvSpPr>
        <p:spPr>
          <a:xfrm>
            <a:off x="655884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7" name="object 4497"/>
          <p:cNvSpPr/>
          <p:nvPr/>
        </p:nvSpPr>
        <p:spPr>
          <a:xfrm>
            <a:off x="658059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8" name="object 4498"/>
          <p:cNvSpPr/>
          <p:nvPr/>
        </p:nvSpPr>
        <p:spPr>
          <a:xfrm>
            <a:off x="657991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9" name="object 4499"/>
          <p:cNvSpPr/>
          <p:nvPr/>
        </p:nvSpPr>
        <p:spPr>
          <a:xfrm>
            <a:off x="660166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0" name="object 4500"/>
          <p:cNvSpPr/>
          <p:nvPr/>
        </p:nvSpPr>
        <p:spPr>
          <a:xfrm>
            <a:off x="660098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1" name="object 4501"/>
          <p:cNvSpPr/>
          <p:nvPr/>
        </p:nvSpPr>
        <p:spPr>
          <a:xfrm>
            <a:off x="662280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2" name="object 4502"/>
          <p:cNvSpPr/>
          <p:nvPr/>
        </p:nvSpPr>
        <p:spPr>
          <a:xfrm>
            <a:off x="662208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3" name="object 4503"/>
          <p:cNvSpPr/>
          <p:nvPr/>
        </p:nvSpPr>
        <p:spPr>
          <a:xfrm>
            <a:off x="664365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4" name="object 4504"/>
          <p:cNvSpPr/>
          <p:nvPr/>
        </p:nvSpPr>
        <p:spPr>
          <a:xfrm>
            <a:off x="664297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5" name="object 4505"/>
          <p:cNvSpPr/>
          <p:nvPr/>
        </p:nvSpPr>
        <p:spPr>
          <a:xfrm>
            <a:off x="666479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6" name="object 4506"/>
          <p:cNvSpPr/>
          <p:nvPr/>
        </p:nvSpPr>
        <p:spPr>
          <a:xfrm>
            <a:off x="666407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7" name="object 4507"/>
          <p:cNvSpPr/>
          <p:nvPr/>
        </p:nvSpPr>
        <p:spPr>
          <a:xfrm>
            <a:off x="668586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8" name="object 4508"/>
          <p:cNvSpPr/>
          <p:nvPr/>
        </p:nvSpPr>
        <p:spPr>
          <a:xfrm>
            <a:off x="668518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9" name="object 4509"/>
          <p:cNvSpPr/>
          <p:nvPr/>
        </p:nvSpPr>
        <p:spPr>
          <a:xfrm>
            <a:off x="670693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0" name="object 4510"/>
          <p:cNvSpPr/>
          <p:nvPr/>
        </p:nvSpPr>
        <p:spPr>
          <a:xfrm>
            <a:off x="670625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1" name="object 4511"/>
          <p:cNvSpPr/>
          <p:nvPr/>
        </p:nvSpPr>
        <p:spPr>
          <a:xfrm>
            <a:off x="672799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2" name="object 4512"/>
          <p:cNvSpPr/>
          <p:nvPr/>
        </p:nvSpPr>
        <p:spPr>
          <a:xfrm>
            <a:off x="672731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3" name="object 4513"/>
          <p:cNvSpPr/>
          <p:nvPr/>
        </p:nvSpPr>
        <p:spPr>
          <a:xfrm>
            <a:off x="674906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4" name="object 4514"/>
          <p:cNvSpPr/>
          <p:nvPr/>
        </p:nvSpPr>
        <p:spPr>
          <a:xfrm>
            <a:off x="674838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5" name="object 4515"/>
          <p:cNvSpPr/>
          <p:nvPr/>
        </p:nvSpPr>
        <p:spPr>
          <a:xfrm>
            <a:off x="677020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6" name="object 4516"/>
          <p:cNvSpPr/>
          <p:nvPr/>
        </p:nvSpPr>
        <p:spPr>
          <a:xfrm>
            <a:off x="676949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7" name="object 4517"/>
          <p:cNvSpPr/>
          <p:nvPr/>
        </p:nvSpPr>
        <p:spPr>
          <a:xfrm>
            <a:off x="679127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8" name="object 4518"/>
          <p:cNvSpPr/>
          <p:nvPr/>
        </p:nvSpPr>
        <p:spPr>
          <a:xfrm>
            <a:off x="679059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9" name="object 4519"/>
          <p:cNvSpPr/>
          <p:nvPr/>
        </p:nvSpPr>
        <p:spPr>
          <a:xfrm>
            <a:off x="681234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0" name="object 4520"/>
          <p:cNvSpPr/>
          <p:nvPr/>
        </p:nvSpPr>
        <p:spPr>
          <a:xfrm>
            <a:off x="681166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1" name="object 4521"/>
          <p:cNvSpPr/>
          <p:nvPr/>
        </p:nvSpPr>
        <p:spPr>
          <a:xfrm>
            <a:off x="683340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2" name="object 4522"/>
          <p:cNvSpPr/>
          <p:nvPr/>
        </p:nvSpPr>
        <p:spPr>
          <a:xfrm>
            <a:off x="683273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3" name="object 4523"/>
          <p:cNvSpPr/>
          <p:nvPr/>
        </p:nvSpPr>
        <p:spPr>
          <a:xfrm>
            <a:off x="685447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4" name="object 4524"/>
          <p:cNvSpPr/>
          <p:nvPr/>
        </p:nvSpPr>
        <p:spPr>
          <a:xfrm>
            <a:off x="687561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5" name="object 4525"/>
          <p:cNvSpPr/>
          <p:nvPr/>
        </p:nvSpPr>
        <p:spPr>
          <a:xfrm>
            <a:off x="687490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6" name="object 4526"/>
          <p:cNvSpPr/>
          <p:nvPr/>
        </p:nvSpPr>
        <p:spPr>
          <a:xfrm>
            <a:off x="689668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7" name="object 4527"/>
          <p:cNvSpPr/>
          <p:nvPr/>
        </p:nvSpPr>
        <p:spPr>
          <a:xfrm>
            <a:off x="689600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8" name="object 4528"/>
          <p:cNvSpPr/>
          <p:nvPr/>
        </p:nvSpPr>
        <p:spPr>
          <a:xfrm>
            <a:off x="691775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9" name="object 4529"/>
          <p:cNvSpPr/>
          <p:nvPr/>
        </p:nvSpPr>
        <p:spPr>
          <a:xfrm>
            <a:off x="691707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0" name="object 4530"/>
          <p:cNvSpPr/>
          <p:nvPr/>
        </p:nvSpPr>
        <p:spPr>
          <a:xfrm>
            <a:off x="693882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1" name="object 4531"/>
          <p:cNvSpPr/>
          <p:nvPr/>
        </p:nvSpPr>
        <p:spPr>
          <a:xfrm>
            <a:off x="693814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2" name="object 4532"/>
          <p:cNvSpPr/>
          <p:nvPr/>
        </p:nvSpPr>
        <p:spPr>
          <a:xfrm>
            <a:off x="695988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3" name="object 4533"/>
          <p:cNvSpPr/>
          <p:nvPr/>
        </p:nvSpPr>
        <p:spPr>
          <a:xfrm>
            <a:off x="695921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4" name="object 4534"/>
          <p:cNvSpPr/>
          <p:nvPr/>
        </p:nvSpPr>
        <p:spPr>
          <a:xfrm>
            <a:off x="698102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5" name="object 4535"/>
          <p:cNvSpPr/>
          <p:nvPr/>
        </p:nvSpPr>
        <p:spPr>
          <a:xfrm>
            <a:off x="698031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6" name="object 4536"/>
          <p:cNvSpPr/>
          <p:nvPr/>
        </p:nvSpPr>
        <p:spPr>
          <a:xfrm>
            <a:off x="700209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7" name="object 4537"/>
          <p:cNvSpPr/>
          <p:nvPr/>
        </p:nvSpPr>
        <p:spPr>
          <a:xfrm>
            <a:off x="700141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8" name="object 4538"/>
          <p:cNvSpPr/>
          <p:nvPr/>
        </p:nvSpPr>
        <p:spPr>
          <a:xfrm>
            <a:off x="702316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9" name="object 4539"/>
          <p:cNvSpPr/>
          <p:nvPr/>
        </p:nvSpPr>
        <p:spPr>
          <a:xfrm>
            <a:off x="702248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0" name="object 4540"/>
          <p:cNvSpPr/>
          <p:nvPr/>
        </p:nvSpPr>
        <p:spPr>
          <a:xfrm>
            <a:off x="704423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1" name="object 4541"/>
          <p:cNvSpPr/>
          <p:nvPr/>
        </p:nvSpPr>
        <p:spPr>
          <a:xfrm>
            <a:off x="704355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2" name="object 4542"/>
          <p:cNvSpPr/>
          <p:nvPr/>
        </p:nvSpPr>
        <p:spPr>
          <a:xfrm>
            <a:off x="706530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3" name="object 4543"/>
          <p:cNvSpPr/>
          <p:nvPr/>
        </p:nvSpPr>
        <p:spPr>
          <a:xfrm>
            <a:off x="708644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4" name="object 4544"/>
          <p:cNvSpPr/>
          <p:nvPr/>
        </p:nvSpPr>
        <p:spPr>
          <a:xfrm>
            <a:off x="7085725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5" name="object 4545"/>
          <p:cNvSpPr/>
          <p:nvPr/>
        </p:nvSpPr>
        <p:spPr>
          <a:xfrm>
            <a:off x="710729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6" name="object 4546"/>
          <p:cNvSpPr/>
          <p:nvPr/>
        </p:nvSpPr>
        <p:spPr>
          <a:xfrm>
            <a:off x="710661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7" name="object 4547"/>
          <p:cNvSpPr/>
          <p:nvPr/>
        </p:nvSpPr>
        <p:spPr>
          <a:xfrm>
            <a:off x="7128433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8" name="object 4548"/>
          <p:cNvSpPr/>
          <p:nvPr/>
        </p:nvSpPr>
        <p:spPr>
          <a:xfrm>
            <a:off x="712771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9" name="object 4549"/>
          <p:cNvSpPr/>
          <p:nvPr/>
        </p:nvSpPr>
        <p:spPr>
          <a:xfrm>
            <a:off x="7149501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0" name="object 4550"/>
          <p:cNvSpPr/>
          <p:nvPr/>
        </p:nvSpPr>
        <p:spPr>
          <a:xfrm>
            <a:off x="714882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1" name="object 4551"/>
          <p:cNvSpPr/>
          <p:nvPr/>
        </p:nvSpPr>
        <p:spPr>
          <a:xfrm>
            <a:off x="717056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2" name="object 4552"/>
          <p:cNvSpPr/>
          <p:nvPr/>
        </p:nvSpPr>
        <p:spPr>
          <a:xfrm>
            <a:off x="716988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3" name="object 4553"/>
          <p:cNvSpPr/>
          <p:nvPr/>
        </p:nvSpPr>
        <p:spPr>
          <a:xfrm>
            <a:off x="719163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4" name="object 4554"/>
          <p:cNvSpPr/>
          <p:nvPr/>
        </p:nvSpPr>
        <p:spPr>
          <a:xfrm>
            <a:off x="719095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5" name="object 4555"/>
          <p:cNvSpPr/>
          <p:nvPr/>
        </p:nvSpPr>
        <p:spPr>
          <a:xfrm>
            <a:off x="721270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6" name="object 4556"/>
          <p:cNvSpPr/>
          <p:nvPr/>
        </p:nvSpPr>
        <p:spPr>
          <a:xfrm>
            <a:off x="721202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7" name="object 4557"/>
          <p:cNvSpPr/>
          <p:nvPr/>
        </p:nvSpPr>
        <p:spPr>
          <a:xfrm>
            <a:off x="723384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8" name="object 4558"/>
          <p:cNvSpPr/>
          <p:nvPr/>
        </p:nvSpPr>
        <p:spPr>
          <a:xfrm>
            <a:off x="723312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9" name="object 4559"/>
          <p:cNvSpPr/>
          <p:nvPr/>
        </p:nvSpPr>
        <p:spPr>
          <a:xfrm>
            <a:off x="725491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0" name="object 4560"/>
          <p:cNvSpPr/>
          <p:nvPr/>
        </p:nvSpPr>
        <p:spPr>
          <a:xfrm>
            <a:off x="7254233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1" name="object 4561"/>
          <p:cNvSpPr/>
          <p:nvPr/>
        </p:nvSpPr>
        <p:spPr>
          <a:xfrm>
            <a:off x="727598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2" name="object 4562"/>
          <p:cNvSpPr/>
          <p:nvPr/>
        </p:nvSpPr>
        <p:spPr>
          <a:xfrm>
            <a:off x="727530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3" name="object 4563"/>
          <p:cNvSpPr/>
          <p:nvPr/>
        </p:nvSpPr>
        <p:spPr>
          <a:xfrm>
            <a:off x="7297049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4" name="object 4564"/>
          <p:cNvSpPr/>
          <p:nvPr/>
        </p:nvSpPr>
        <p:spPr>
          <a:xfrm>
            <a:off x="7296369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5" name="object 4565"/>
          <p:cNvSpPr/>
          <p:nvPr/>
        </p:nvSpPr>
        <p:spPr>
          <a:xfrm>
            <a:off x="731811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6" name="object 4566"/>
          <p:cNvSpPr/>
          <p:nvPr/>
        </p:nvSpPr>
        <p:spPr>
          <a:xfrm>
            <a:off x="7317437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7" name="object 4567"/>
          <p:cNvSpPr/>
          <p:nvPr/>
        </p:nvSpPr>
        <p:spPr>
          <a:xfrm>
            <a:off x="7339256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8" name="object 4568"/>
          <p:cNvSpPr/>
          <p:nvPr/>
        </p:nvSpPr>
        <p:spPr>
          <a:xfrm>
            <a:off x="7338541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9" name="object 4569"/>
          <p:cNvSpPr/>
          <p:nvPr/>
        </p:nvSpPr>
        <p:spPr>
          <a:xfrm>
            <a:off x="7360324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0" name="object 4570"/>
          <p:cNvSpPr/>
          <p:nvPr/>
        </p:nvSpPr>
        <p:spPr>
          <a:xfrm>
            <a:off x="7359644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1" name="object 4571"/>
          <p:cNvSpPr/>
          <p:nvPr/>
        </p:nvSpPr>
        <p:spPr>
          <a:xfrm>
            <a:off x="7381392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2" name="object 4572"/>
          <p:cNvSpPr/>
          <p:nvPr/>
        </p:nvSpPr>
        <p:spPr>
          <a:xfrm>
            <a:off x="738071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3" name="object 4573"/>
          <p:cNvSpPr/>
          <p:nvPr/>
        </p:nvSpPr>
        <p:spPr>
          <a:xfrm>
            <a:off x="7402460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4" name="object 4574"/>
          <p:cNvSpPr/>
          <p:nvPr/>
        </p:nvSpPr>
        <p:spPr>
          <a:xfrm>
            <a:off x="7401780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5" name="object 4575"/>
          <p:cNvSpPr/>
          <p:nvPr/>
        </p:nvSpPr>
        <p:spPr>
          <a:xfrm>
            <a:off x="7423528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6" name="object 4576"/>
          <p:cNvSpPr/>
          <p:nvPr/>
        </p:nvSpPr>
        <p:spPr>
          <a:xfrm>
            <a:off x="7422848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7" name="object 4577"/>
          <p:cNvSpPr/>
          <p:nvPr/>
        </p:nvSpPr>
        <p:spPr>
          <a:xfrm>
            <a:off x="7444667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8" name="object 4578"/>
          <p:cNvSpPr/>
          <p:nvPr/>
        </p:nvSpPr>
        <p:spPr>
          <a:xfrm>
            <a:off x="7443952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9" name="object 4579"/>
          <p:cNvSpPr/>
          <p:nvPr/>
        </p:nvSpPr>
        <p:spPr>
          <a:xfrm>
            <a:off x="7465735" y="38053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0" name="object 4580"/>
          <p:cNvSpPr/>
          <p:nvPr/>
        </p:nvSpPr>
        <p:spPr>
          <a:xfrm>
            <a:off x="7465056" y="3802445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1" name="object 4581"/>
          <p:cNvSpPr/>
          <p:nvPr/>
        </p:nvSpPr>
        <p:spPr>
          <a:xfrm>
            <a:off x="491562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2" name="object 4582"/>
          <p:cNvSpPr/>
          <p:nvPr/>
        </p:nvSpPr>
        <p:spPr>
          <a:xfrm>
            <a:off x="493670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3" name="object 4583"/>
          <p:cNvSpPr/>
          <p:nvPr/>
        </p:nvSpPr>
        <p:spPr>
          <a:xfrm>
            <a:off x="493601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4" name="object 4584"/>
          <p:cNvSpPr/>
          <p:nvPr/>
        </p:nvSpPr>
        <p:spPr>
          <a:xfrm>
            <a:off x="495778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5" name="object 4585"/>
          <p:cNvSpPr/>
          <p:nvPr/>
        </p:nvSpPr>
        <p:spPr>
          <a:xfrm>
            <a:off x="495709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6" name="object 4586"/>
          <p:cNvSpPr/>
          <p:nvPr/>
        </p:nvSpPr>
        <p:spPr>
          <a:xfrm>
            <a:off x="497886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7" name="object 4587"/>
          <p:cNvSpPr/>
          <p:nvPr/>
        </p:nvSpPr>
        <p:spPr>
          <a:xfrm>
            <a:off x="497818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8" name="object 4588"/>
          <p:cNvSpPr/>
          <p:nvPr/>
        </p:nvSpPr>
        <p:spPr>
          <a:xfrm>
            <a:off x="499995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9" name="object 4589"/>
          <p:cNvSpPr/>
          <p:nvPr/>
        </p:nvSpPr>
        <p:spPr>
          <a:xfrm>
            <a:off x="499926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0" name="object 4590"/>
          <p:cNvSpPr/>
          <p:nvPr/>
        </p:nvSpPr>
        <p:spPr>
          <a:xfrm>
            <a:off x="502103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1" name="object 4591"/>
          <p:cNvSpPr/>
          <p:nvPr/>
        </p:nvSpPr>
        <p:spPr>
          <a:xfrm>
            <a:off x="502034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2" name="object 4592"/>
          <p:cNvSpPr/>
          <p:nvPr/>
        </p:nvSpPr>
        <p:spPr>
          <a:xfrm>
            <a:off x="504211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3" name="object 4593"/>
          <p:cNvSpPr/>
          <p:nvPr/>
        </p:nvSpPr>
        <p:spPr>
          <a:xfrm>
            <a:off x="504142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4" name="object 4594"/>
          <p:cNvSpPr/>
          <p:nvPr/>
        </p:nvSpPr>
        <p:spPr>
          <a:xfrm>
            <a:off x="506319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5" name="object 4595"/>
          <p:cNvSpPr/>
          <p:nvPr/>
        </p:nvSpPr>
        <p:spPr>
          <a:xfrm>
            <a:off x="506251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6" name="object 4596"/>
          <p:cNvSpPr/>
          <p:nvPr/>
        </p:nvSpPr>
        <p:spPr>
          <a:xfrm>
            <a:off x="508427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7" name="object 4597"/>
          <p:cNvSpPr/>
          <p:nvPr/>
        </p:nvSpPr>
        <p:spPr>
          <a:xfrm>
            <a:off x="508359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8" name="object 4598"/>
          <p:cNvSpPr/>
          <p:nvPr/>
        </p:nvSpPr>
        <p:spPr>
          <a:xfrm>
            <a:off x="510536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9" name="object 4599"/>
          <p:cNvSpPr/>
          <p:nvPr/>
        </p:nvSpPr>
        <p:spPr>
          <a:xfrm>
            <a:off x="510467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0" name="object 4600"/>
          <p:cNvSpPr/>
          <p:nvPr/>
        </p:nvSpPr>
        <p:spPr>
          <a:xfrm>
            <a:off x="512644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1" name="object 4601"/>
          <p:cNvSpPr/>
          <p:nvPr/>
        </p:nvSpPr>
        <p:spPr>
          <a:xfrm>
            <a:off x="512575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2" name="object 4602"/>
          <p:cNvSpPr/>
          <p:nvPr/>
        </p:nvSpPr>
        <p:spPr>
          <a:xfrm>
            <a:off x="514752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3" name="object 4603"/>
          <p:cNvSpPr/>
          <p:nvPr/>
        </p:nvSpPr>
        <p:spPr>
          <a:xfrm>
            <a:off x="514684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4" name="object 4604"/>
          <p:cNvSpPr/>
          <p:nvPr/>
        </p:nvSpPr>
        <p:spPr>
          <a:xfrm>
            <a:off x="516860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5" name="object 4605"/>
          <p:cNvSpPr/>
          <p:nvPr/>
        </p:nvSpPr>
        <p:spPr>
          <a:xfrm>
            <a:off x="516792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6" name="object 4606"/>
          <p:cNvSpPr/>
          <p:nvPr/>
        </p:nvSpPr>
        <p:spPr>
          <a:xfrm>
            <a:off x="518969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7" name="object 4607"/>
          <p:cNvSpPr/>
          <p:nvPr/>
        </p:nvSpPr>
        <p:spPr>
          <a:xfrm>
            <a:off x="518900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8" name="object 4608"/>
          <p:cNvSpPr/>
          <p:nvPr/>
        </p:nvSpPr>
        <p:spPr>
          <a:xfrm>
            <a:off x="521077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9" name="object 4609"/>
          <p:cNvSpPr/>
          <p:nvPr/>
        </p:nvSpPr>
        <p:spPr>
          <a:xfrm>
            <a:off x="521008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0" name="object 4610"/>
          <p:cNvSpPr/>
          <p:nvPr/>
        </p:nvSpPr>
        <p:spPr>
          <a:xfrm>
            <a:off x="523185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1" name="object 4611"/>
          <p:cNvSpPr/>
          <p:nvPr/>
        </p:nvSpPr>
        <p:spPr>
          <a:xfrm>
            <a:off x="523116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2" name="object 4612"/>
          <p:cNvSpPr/>
          <p:nvPr/>
        </p:nvSpPr>
        <p:spPr>
          <a:xfrm>
            <a:off x="525293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3" name="object 4613"/>
          <p:cNvSpPr/>
          <p:nvPr/>
        </p:nvSpPr>
        <p:spPr>
          <a:xfrm>
            <a:off x="525225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4" name="object 4614"/>
          <p:cNvSpPr/>
          <p:nvPr/>
        </p:nvSpPr>
        <p:spPr>
          <a:xfrm>
            <a:off x="527387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5" name="object 4615"/>
          <p:cNvSpPr/>
          <p:nvPr/>
        </p:nvSpPr>
        <p:spPr>
          <a:xfrm>
            <a:off x="527316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6" name="object 4616"/>
          <p:cNvSpPr/>
          <p:nvPr/>
        </p:nvSpPr>
        <p:spPr>
          <a:xfrm>
            <a:off x="529494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7" name="object 4617"/>
          <p:cNvSpPr/>
          <p:nvPr/>
        </p:nvSpPr>
        <p:spPr>
          <a:xfrm>
            <a:off x="529426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8" name="object 4618"/>
          <p:cNvSpPr/>
          <p:nvPr/>
        </p:nvSpPr>
        <p:spPr>
          <a:xfrm>
            <a:off x="531601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9" name="object 4619"/>
          <p:cNvSpPr/>
          <p:nvPr/>
        </p:nvSpPr>
        <p:spPr>
          <a:xfrm>
            <a:off x="531533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0" name="object 4620"/>
          <p:cNvSpPr/>
          <p:nvPr/>
        </p:nvSpPr>
        <p:spPr>
          <a:xfrm>
            <a:off x="533708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1" name="object 4621"/>
          <p:cNvSpPr/>
          <p:nvPr/>
        </p:nvSpPr>
        <p:spPr>
          <a:xfrm>
            <a:off x="533640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2" name="object 4622"/>
          <p:cNvSpPr/>
          <p:nvPr/>
        </p:nvSpPr>
        <p:spPr>
          <a:xfrm>
            <a:off x="535814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3" name="object 4623"/>
          <p:cNvSpPr/>
          <p:nvPr/>
        </p:nvSpPr>
        <p:spPr>
          <a:xfrm>
            <a:off x="535747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4" name="object 4624"/>
          <p:cNvSpPr/>
          <p:nvPr/>
        </p:nvSpPr>
        <p:spPr>
          <a:xfrm>
            <a:off x="537928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5" name="object 4625"/>
          <p:cNvSpPr/>
          <p:nvPr/>
        </p:nvSpPr>
        <p:spPr>
          <a:xfrm>
            <a:off x="537857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6" name="object 4626"/>
          <p:cNvSpPr/>
          <p:nvPr/>
        </p:nvSpPr>
        <p:spPr>
          <a:xfrm>
            <a:off x="540035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7" name="object 4627"/>
          <p:cNvSpPr/>
          <p:nvPr/>
        </p:nvSpPr>
        <p:spPr>
          <a:xfrm>
            <a:off x="539967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8" name="object 4628"/>
          <p:cNvSpPr/>
          <p:nvPr/>
        </p:nvSpPr>
        <p:spPr>
          <a:xfrm>
            <a:off x="542142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9" name="object 4629"/>
          <p:cNvSpPr/>
          <p:nvPr/>
        </p:nvSpPr>
        <p:spPr>
          <a:xfrm>
            <a:off x="542074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0" name="object 4630"/>
          <p:cNvSpPr/>
          <p:nvPr/>
        </p:nvSpPr>
        <p:spPr>
          <a:xfrm>
            <a:off x="544249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1" name="object 4631"/>
          <p:cNvSpPr/>
          <p:nvPr/>
        </p:nvSpPr>
        <p:spPr>
          <a:xfrm>
            <a:off x="544181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2" name="object 4632"/>
          <p:cNvSpPr/>
          <p:nvPr/>
        </p:nvSpPr>
        <p:spPr>
          <a:xfrm>
            <a:off x="546356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3" name="object 4633"/>
          <p:cNvSpPr/>
          <p:nvPr/>
        </p:nvSpPr>
        <p:spPr>
          <a:xfrm>
            <a:off x="546288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4" name="object 4634"/>
          <p:cNvSpPr/>
          <p:nvPr/>
        </p:nvSpPr>
        <p:spPr>
          <a:xfrm>
            <a:off x="548470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5" name="object 4635"/>
          <p:cNvSpPr/>
          <p:nvPr/>
        </p:nvSpPr>
        <p:spPr>
          <a:xfrm>
            <a:off x="548398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6" name="object 4636"/>
          <p:cNvSpPr/>
          <p:nvPr/>
        </p:nvSpPr>
        <p:spPr>
          <a:xfrm>
            <a:off x="550576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7" name="object 4637"/>
          <p:cNvSpPr/>
          <p:nvPr/>
        </p:nvSpPr>
        <p:spPr>
          <a:xfrm>
            <a:off x="550508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8" name="object 4638"/>
          <p:cNvSpPr/>
          <p:nvPr/>
        </p:nvSpPr>
        <p:spPr>
          <a:xfrm>
            <a:off x="552683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9" name="object 4639"/>
          <p:cNvSpPr/>
          <p:nvPr/>
        </p:nvSpPr>
        <p:spPr>
          <a:xfrm>
            <a:off x="552615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0" name="object 4640"/>
          <p:cNvSpPr/>
          <p:nvPr/>
        </p:nvSpPr>
        <p:spPr>
          <a:xfrm>
            <a:off x="554790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1" name="object 4641"/>
          <p:cNvSpPr/>
          <p:nvPr/>
        </p:nvSpPr>
        <p:spPr>
          <a:xfrm>
            <a:off x="554722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2" name="object 4642"/>
          <p:cNvSpPr/>
          <p:nvPr/>
        </p:nvSpPr>
        <p:spPr>
          <a:xfrm>
            <a:off x="556897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3" name="object 4643"/>
          <p:cNvSpPr/>
          <p:nvPr/>
        </p:nvSpPr>
        <p:spPr>
          <a:xfrm>
            <a:off x="556829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4" name="object 4644"/>
          <p:cNvSpPr/>
          <p:nvPr/>
        </p:nvSpPr>
        <p:spPr>
          <a:xfrm>
            <a:off x="559011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5" name="object 4645"/>
          <p:cNvSpPr/>
          <p:nvPr/>
        </p:nvSpPr>
        <p:spPr>
          <a:xfrm>
            <a:off x="558939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6" name="object 4646"/>
          <p:cNvSpPr/>
          <p:nvPr/>
        </p:nvSpPr>
        <p:spPr>
          <a:xfrm>
            <a:off x="561118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7" name="object 4647"/>
          <p:cNvSpPr/>
          <p:nvPr/>
        </p:nvSpPr>
        <p:spPr>
          <a:xfrm>
            <a:off x="561050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8" name="object 4648"/>
          <p:cNvSpPr/>
          <p:nvPr/>
        </p:nvSpPr>
        <p:spPr>
          <a:xfrm>
            <a:off x="563224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9" name="object 4649"/>
          <p:cNvSpPr/>
          <p:nvPr/>
        </p:nvSpPr>
        <p:spPr>
          <a:xfrm>
            <a:off x="563156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0" name="object 4650"/>
          <p:cNvSpPr/>
          <p:nvPr/>
        </p:nvSpPr>
        <p:spPr>
          <a:xfrm>
            <a:off x="565331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1" name="object 4651"/>
          <p:cNvSpPr/>
          <p:nvPr/>
        </p:nvSpPr>
        <p:spPr>
          <a:xfrm>
            <a:off x="565263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2" name="object 4652"/>
          <p:cNvSpPr/>
          <p:nvPr/>
        </p:nvSpPr>
        <p:spPr>
          <a:xfrm>
            <a:off x="567438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3" name="object 4653"/>
          <p:cNvSpPr/>
          <p:nvPr/>
        </p:nvSpPr>
        <p:spPr>
          <a:xfrm>
            <a:off x="567370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4" name="object 4654"/>
          <p:cNvSpPr/>
          <p:nvPr/>
        </p:nvSpPr>
        <p:spPr>
          <a:xfrm>
            <a:off x="569552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5" name="object 4655"/>
          <p:cNvSpPr/>
          <p:nvPr/>
        </p:nvSpPr>
        <p:spPr>
          <a:xfrm>
            <a:off x="569480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6" name="object 4656"/>
          <p:cNvSpPr/>
          <p:nvPr/>
        </p:nvSpPr>
        <p:spPr>
          <a:xfrm>
            <a:off x="571659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7" name="object 4657"/>
          <p:cNvSpPr/>
          <p:nvPr/>
        </p:nvSpPr>
        <p:spPr>
          <a:xfrm>
            <a:off x="571591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8" name="object 4658"/>
          <p:cNvSpPr/>
          <p:nvPr/>
        </p:nvSpPr>
        <p:spPr>
          <a:xfrm>
            <a:off x="573751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9" name="object 4659"/>
          <p:cNvSpPr/>
          <p:nvPr/>
        </p:nvSpPr>
        <p:spPr>
          <a:xfrm>
            <a:off x="573680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0" name="object 4660"/>
          <p:cNvSpPr/>
          <p:nvPr/>
        </p:nvSpPr>
        <p:spPr>
          <a:xfrm>
            <a:off x="575858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1" name="object 4661"/>
          <p:cNvSpPr/>
          <p:nvPr/>
        </p:nvSpPr>
        <p:spPr>
          <a:xfrm>
            <a:off x="575790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2" name="object 4662"/>
          <p:cNvSpPr/>
          <p:nvPr/>
        </p:nvSpPr>
        <p:spPr>
          <a:xfrm>
            <a:off x="577965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3" name="object 4663"/>
          <p:cNvSpPr/>
          <p:nvPr/>
        </p:nvSpPr>
        <p:spPr>
          <a:xfrm>
            <a:off x="577897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4" name="object 4664"/>
          <p:cNvSpPr/>
          <p:nvPr/>
        </p:nvSpPr>
        <p:spPr>
          <a:xfrm>
            <a:off x="580072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5" name="object 4665"/>
          <p:cNvSpPr/>
          <p:nvPr/>
        </p:nvSpPr>
        <p:spPr>
          <a:xfrm>
            <a:off x="580004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6" name="object 4666"/>
          <p:cNvSpPr/>
          <p:nvPr/>
        </p:nvSpPr>
        <p:spPr>
          <a:xfrm>
            <a:off x="582178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7" name="object 4667"/>
          <p:cNvSpPr/>
          <p:nvPr/>
        </p:nvSpPr>
        <p:spPr>
          <a:xfrm>
            <a:off x="582110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8" name="object 4668"/>
          <p:cNvSpPr/>
          <p:nvPr/>
        </p:nvSpPr>
        <p:spPr>
          <a:xfrm>
            <a:off x="584292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9" name="object 4669"/>
          <p:cNvSpPr/>
          <p:nvPr/>
        </p:nvSpPr>
        <p:spPr>
          <a:xfrm>
            <a:off x="584221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0" name="object 4670"/>
          <p:cNvSpPr/>
          <p:nvPr/>
        </p:nvSpPr>
        <p:spPr>
          <a:xfrm>
            <a:off x="586399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1" name="object 4671"/>
          <p:cNvSpPr/>
          <p:nvPr/>
        </p:nvSpPr>
        <p:spPr>
          <a:xfrm>
            <a:off x="586331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2" name="object 4672"/>
          <p:cNvSpPr/>
          <p:nvPr/>
        </p:nvSpPr>
        <p:spPr>
          <a:xfrm>
            <a:off x="588506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3" name="object 4673"/>
          <p:cNvSpPr/>
          <p:nvPr/>
        </p:nvSpPr>
        <p:spPr>
          <a:xfrm>
            <a:off x="588438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4" name="object 4674"/>
          <p:cNvSpPr/>
          <p:nvPr/>
        </p:nvSpPr>
        <p:spPr>
          <a:xfrm>
            <a:off x="590613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5" name="object 4675"/>
          <p:cNvSpPr/>
          <p:nvPr/>
        </p:nvSpPr>
        <p:spPr>
          <a:xfrm>
            <a:off x="590545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6" name="object 4676"/>
          <p:cNvSpPr/>
          <p:nvPr/>
        </p:nvSpPr>
        <p:spPr>
          <a:xfrm>
            <a:off x="592720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7" name="object 4677"/>
          <p:cNvSpPr/>
          <p:nvPr/>
        </p:nvSpPr>
        <p:spPr>
          <a:xfrm>
            <a:off x="592652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8" name="object 4678"/>
          <p:cNvSpPr/>
          <p:nvPr/>
        </p:nvSpPr>
        <p:spPr>
          <a:xfrm>
            <a:off x="594833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9" name="object 4679"/>
          <p:cNvSpPr/>
          <p:nvPr/>
        </p:nvSpPr>
        <p:spPr>
          <a:xfrm>
            <a:off x="594762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0" name="object 4680"/>
          <p:cNvSpPr/>
          <p:nvPr/>
        </p:nvSpPr>
        <p:spPr>
          <a:xfrm>
            <a:off x="596940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1" name="object 4681"/>
          <p:cNvSpPr/>
          <p:nvPr/>
        </p:nvSpPr>
        <p:spPr>
          <a:xfrm>
            <a:off x="596872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2" name="object 4682"/>
          <p:cNvSpPr/>
          <p:nvPr/>
        </p:nvSpPr>
        <p:spPr>
          <a:xfrm>
            <a:off x="599047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3" name="object 4683"/>
          <p:cNvSpPr/>
          <p:nvPr/>
        </p:nvSpPr>
        <p:spPr>
          <a:xfrm>
            <a:off x="598979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4" name="object 4684"/>
          <p:cNvSpPr/>
          <p:nvPr/>
        </p:nvSpPr>
        <p:spPr>
          <a:xfrm>
            <a:off x="601154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5" name="object 4685"/>
          <p:cNvSpPr/>
          <p:nvPr/>
        </p:nvSpPr>
        <p:spPr>
          <a:xfrm>
            <a:off x="601086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6" name="object 4686"/>
          <p:cNvSpPr/>
          <p:nvPr/>
        </p:nvSpPr>
        <p:spPr>
          <a:xfrm>
            <a:off x="603261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7" name="object 4687"/>
          <p:cNvSpPr/>
          <p:nvPr/>
        </p:nvSpPr>
        <p:spPr>
          <a:xfrm>
            <a:off x="603193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8" name="object 4688"/>
          <p:cNvSpPr/>
          <p:nvPr/>
        </p:nvSpPr>
        <p:spPr>
          <a:xfrm>
            <a:off x="605375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9" name="object 4689"/>
          <p:cNvSpPr/>
          <p:nvPr/>
        </p:nvSpPr>
        <p:spPr>
          <a:xfrm>
            <a:off x="605303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0" name="object 4690"/>
          <p:cNvSpPr/>
          <p:nvPr/>
        </p:nvSpPr>
        <p:spPr>
          <a:xfrm>
            <a:off x="607481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1" name="object 4691"/>
          <p:cNvSpPr/>
          <p:nvPr/>
        </p:nvSpPr>
        <p:spPr>
          <a:xfrm>
            <a:off x="607413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2" name="object 4692"/>
          <p:cNvSpPr/>
          <p:nvPr/>
        </p:nvSpPr>
        <p:spPr>
          <a:xfrm>
            <a:off x="609588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3" name="object 4693"/>
          <p:cNvSpPr/>
          <p:nvPr/>
        </p:nvSpPr>
        <p:spPr>
          <a:xfrm>
            <a:off x="609520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4" name="object 4694"/>
          <p:cNvSpPr/>
          <p:nvPr/>
        </p:nvSpPr>
        <p:spPr>
          <a:xfrm>
            <a:off x="611695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5" name="object 4695"/>
          <p:cNvSpPr/>
          <p:nvPr/>
        </p:nvSpPr>
        <p:spPr>
          <a:xfrm>
            <a:off x="611627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6" name="object 4696"/>
          <p:cNvSpPr/>
          <p:nvPr/>
        </p:nvSpPr>
        <p:spPr>
          <a:xfrm>
            <a:off x="613802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7" name="object 4697"/>
          <p:cNvSpPr/>
          <p:nvPr/>
        </p:nvSpPr>
        <p:spPr>
          <a:xfrm>
            <a:off x="613734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8" name="object 4698"/>
          <p:cNvSpPr/>
          <p:nvPr/>
        </p:nvSpPr>
        <p:spPr>
          <a:xfrm>
            <a:off x="615916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9" name="object 4699"/>
          <p:cNvSpPr/>
          <p:nvPr/>
        </p:nvSpPr>
        <p:spPr>
          <a:xfrm>
            <a:off x="615844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0" name="object 4700"/>
          <p:cNvSpPr/>
          <p:nvPr/>
        </p:nvSpPr>
        <p:spPr>
          <a:xfrm>
            <a:off x="618023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1" name="object 4701"/>
          <p:cNvSpPr/>
          <p:nvPr/>
        </p:nvSpPr>
        <p:spPr>
          <a:xfrm>
            <a:off x="617955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2" name="object 4702"/>
          <p:cNvSpPr/>
          <p:nvPr/>
        </p:nvSpPr>
        <p:spPr>
          <a:xfrm>
            <a:off x="620115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3" name="object 4703"/>
          <p:cNvSpPr/>
          <p:nvPr/>
        </p:nvSpPr>
        <p:spPr>
          <a:xfrm>
            <a:off x="620044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4" name="object 4704"/>
          <p:cNvSpPr/>
          <p:nvPr/>
        </p:nvSpPr>
        <p:spPr>
          <a:xfrm>
            <a:off x="622222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5" name="object 4705"/>
          <p:cNvSpPr/>
          <p:nvPr/>
        </p:nvSpPr>
        <p:spPr>
          <a:xfrm>
            <a:off x="622154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6" name="object 4706"/>
          <p:cNvSpPr/>
          <p:nvPr/>
        </p:nvSpPr>
        <p:spPr>
          <a:xfrm>
            <a:off x="624329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7" name="object 4707"/>
          <p:cNvSpPr/>
          <p:nvPr/>
        </p:nvSpPr>
        <p:spPr>
          <a:xfrm>
            <a:off x="624261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8" name="object 4708"/>
          <p:cNvSpPr/>
          <p:nvPr/>
        </p:nvSpPr>
        <p:spPr>
          <a:xfrm>
            <a:off x="626435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9" name="object 4709"/>
          <p:cNvSpPr/>
          <p:nvPr/>
        </p:nvSpPr>
        <p:spPr>
          <a:xfrm>
            <a:off x="626368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0" name="object 4710"/>
          <p:cNvSpPr/>
          <p:nvPr/>
        </p:nvSpPr>
        <p:spPr>
          <a:xfrm>
            <a:off x="628542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1" name="object 4711"/>
          <p:cNvSpPr/>
          <p:nvPr/>
        </p:nvSpPr>
        <p:spPr>
          <a:xfrm>
            <a:off x="628474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2" name="object 4712"/>
          <p:cNvSpPr/>
          <p:nvPr/>
        </p:nvSpPr>
        <p:spPr>
          <a:xfrm>
            <a:off x="630656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3" name="object 4713"/>
          <p:cNvSpPr/>
          <p:nvPr/>
        </p:nvSpPr>
        <p:spPr>
          <a:xfrm>
            <a:off x="630585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4" name="object 4714"/>
          <p:cNvSpPr/>
          <p:nvPr/>
        </p:nvSpPr>
        <p:spPr>
          <a:xfrm>
            <a:off x="632763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5" name="object 4715"/>
          <p:cNvSpPr/>
          <p:nvPr/>
        </p:nvSpPr>
        <p:spPr>
          <a:xfrm>
            <a:off x="632695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6" name="object 4716"/>
          <p:cNvSpPr/>
          <p:nvPr/>
        </p:nvSpPr>
        <p:spPr>
          <a:xfrm>
            <a:off x="634870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7" name="object 4717"/>
          <p:cNvSpPr/>
          <p:nvPr/>
        </p:nvSpPr>
        <p:spPr>
          <a:xfrm>
            <a:off x="634802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8" name="object 4718"/>
          <p:cNvSpPr/>
          <p:nvPr/>
        </p:nvSpPr>
        <p:spPr>
          <a:xfrm>
            <a:off x="636977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9" name="object 4719"/>
          <p:cNvSpPr/>
          <p:nvPr/>
        </p:nvSpPr>
        <p:spPr>
          <a:xfrm>
            <a:off x="636909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0" name="object 4720"/>
          <p:cNvSpPr/>
          <p:nvPr/>
        </p:nvSpPr>
        <p:spPr>
          <a:xfrm>
            <a:off x="639083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1" name="object 4721"/>
          <p:cNvSpPr/>
          <p:nvPr/>
        </p:nvSpPr>
        <p:spPr>
          <a:xfrm>
            <a:off x="639015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2" name="object 4722"/>
          <p:cNvSpPr/>
          <p:nvPr/>
        </p:nvSpPr>
        <p:spPr>
          <a:xfrm>
            <a:off x="641197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3" name="object 4723"/>
          <p:cNvSpPr/>
          <p:nvPr/>
        </p:nvSpPr>
        <p:spPr>
          <a:xfrm>
            <a:off x="641126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4" name="object 4724"/>
          <p:cNvSpPr/>
          <p:nvPr/>
        </p:nvSpPr>
        <p:spPr>
          <a:xfrm>
            <a:off x="643304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5" name="object 4725"/>
          <p:cNvSpPr/>
          <p:nvPr/>
        </p:nvSpPr>
        <p:spPr>
          <a:xfrm>
            <a:off x="643236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6" name="object 4726"/>
          <p:cNvSpPr/>
          <p:nvPr/>
        </p:nvSpPr>
        <p:spPr>
          <a:xfrm>
            <a:off x="645411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7" name="object 4727"/>
          <p:cNvSpPr/>
          <p:nvPr/>
        </p:nvSpPr>
        <p:spPr>
          <a:xfrm>
            <a:off x="645343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8" name="object 4728"/>
          <p:cNvSpPr/>
          <p:nvPr/>
        </p:nvSpPr>
        <p:spPr>
          <a:xfrm>
            <a:off x="647518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9" name="object 4729"/>
          <p:cNvSpPr/>
          <p:nvPr/>
        </p:nvSpPr>
        <p:spPr>
          <a:xfrm>
            <a:off x="647450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0" name="object 4730"/>
          <p:cNvSpPr/>
          <p:nvPr/>
        </p:nvSpPr>
        <p:spPr>
          <a:xfrm>
            <a:off x="649625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1" name="object 4731"/>
          <p:cNvSpPr/>
          <p:nvPr/>
        </p:nvSpPr>
        <p:spPr>
          <a:xfrm>
            <a:off x="649557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2" name="object 4732"/>
          <p:cNvSpPr/>
          <p:nvPr/>
        </p:nvSpPr>
        <p:spPr>
          <a:xfrm>
            <a:off x="651739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3" name="object 4733"/>
          <p:cNvSpPr/>
          <p:nvPr/>
        </p:nvSpPr>
        <p:spPr>
          <a:xfrm>
            <a:off x="651667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4" name="object 4734"/>
          <p:cNvSpPr/>
          <p:nvPr/>
        </p:nvSpPr>
        <p:spPr>
          <a:xfrm>
            <a:off x="653845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5" name="object 4735"/>
          <p:cNvSpPr/>
          <p:nvPr/>
        </p:nvSpPr>
        <p:spPr>
          <a:xfrm>
            <a:off x="653777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6" name="object 4736"/>
          <p:cNvSpPr/>
          <p:nvPr/>
        </p:nvSpPr>
        <p:spPr>
          <a:xfrm>
            <a:off x="655952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7" name="object 4737"/>
          <p:cNvSpPr/>
          <p:nvPr/>
        </p:nvSpPr>
        <p:spPr>
          <a:xfrm>
            <a:off x="655884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8" name="object 4738"/>
          <p:cNvSpPr/>
          <p:nvPr/>
        </p:nvSpPr>
        <p:spPr>
          <a:xfrm>
            <a:off x="658059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9" name="object 4739"/>
          <p:cNvSpPr/>
          <p:nvPr/>
        </p:nvSpPr>
        <p:spPr>
          <a:xfrm>
            <a:off x="657991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0" name="object 4740"/>
          <p:cNvSpPr/>
          <p:nvPr/>
        </p:nvSpPr>
        <p:spPr>
          <a:xfrm>
            <a:off x="660166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1" name="object 4741"/>
          <p:cNvSpPr/>
          <p:nvPr/>
        </p:nvSpPr>
        <p:spPr>
          <a:xfrm>
            <a:off x="660098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2" name="object 4742"/>
          <p:cNvSpPr/>
          <p:nvPr/>
        </p:nvSpPr>
        <p:spPr>
          <a:xfrm>
            <a:off x="662280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3" name="object 4743"/>
          <p:cNvSpPr/>
          <p:nvPr/>
        </p:nvSpPr>
        <p:spPr>
          <a:xfrm>
            <a:off x="662208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4" name="object 4744"/>
          <p:cNvSpPr/>
          <p:nvPr/>
        </p:nvSpPr>
        <p:spPr>
          <a:xfrm>
            <a:off x="664365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5" name="object 4745"/>
          <p:cNvSpPr/>
          <p:nvPr/>
        </p:nvSpPr>
        <p:spPr>
          <a:xfrm>
            <a:off x="664297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6" name="object 4746"/>
          <p:cNvSpPr/>
          <p:nvPr/>
        </p:nvSpPr>
        <p:spPr>
          <a:xfrm>
            <a:off x="666479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7" name="object 4747"/>
          <p:cNvSpPr/>
          <p:nvPr/>
        </p:nvSpPr>
        <p:spPr>
          <a:xfrm>
            <a:off x="666407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8" name="object 4748"/>
          <p:cNvSpPr/>
          <p:nvPr/>
        </p:nvSpPr>
        <p:spPr>
          <a:xfrm>
            <a:off x="668586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9" name="object 4749"/>
          <p:cNvSpPr/>
          <p:nvPr/>
        </p:nvSpPr>
        <p:spPr>
          <a:xfrm>
            <a:off x="668518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0" name="object 4750"/>
          <p:cNvSpPr/>
          <p:nvPr/>
        </p:nvSpPr>
        <p:spPr>
          <a:xfrm>
            <a:off x="670693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1" name="object 4751"/>
          <p:cNvSpPr/>
          <p:nvPr/>
        </p:nvSpPr>
        <p:spPr>
          <a:xfrm>
            <a:off x="670625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2" name="object 4752"/>
          <p:cNvSpPr/>
          <p:nvPr/>
        </p:nvSpPr>
        <p:spPr>
          <a:xfrm>
            <a:off x="672799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3" name="object 4753"/>
          <p:cNvSpPr/>
          <p:nvPr/>
        </p:nvSpPr>
        <p:spPr>
          <a:xfrm>
            <a:off x="672731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4" name="object 4754"/>
          <p:cNvSpPr/>
          <p:nvPr/>
        </p:nvSpPr>
        <p:spPr>
          <a:xfrm>
            <a:off x="674906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5" name="object 4755"/>
          <p:cNvSpPr/>
          <p:nvPr/>
        </p:nvSpPr>
        <p:spPr>
          <a:xfrm>
            <a:off x="674838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6" name="object 4756"/>
          <p:cNvSpPr/>
          <p:nvPr/>
        </p:nvSpPr>
        <p:spPr>
          <a:xfrm>
            <a:off x="677020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7" name="object 4757"/>
          <p:cNvSpPr/>
          <p:nvPr/>
        </p:nvSpPr>
        <p:spPr>
          <a:xfrm>
            <a:off x="676949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8" name="object 4758"/>
          <p:cNvSpPr/>
          <p:nvPr/>
        </p:nvSpPr>
        <p:spPr>
          <a:xfrm>
            <a:off x="679127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9" name="object 4759"/>
          <p:cNvSpPr/>
          <p:nvPr/>
        </p:nvSpPr>
        <p:spPr>
          <a:xfrm>
            <a:off x="679059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0" name="object 4760"/>
          <p:cNvSpPr/>
          <p:nvPr/>
        </p:nvSpPr>
        <p:spPr>
          <a:xfrm>
            <a:off x="681234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1" name="object 4761"/>
          <p:cNvSpPr/>
          <p:nvPr/>
        </p:nvSpPr>
        <p:spPr>
          <a:xfrm>
            <a:off x="681166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2" name="object 4762"/>
          <p:cNvSpPr/>
          <p:nvPr/>
        </p:nvSpPr>
        <p:spPr>
          <a:xfrm>
            <a:off x="683340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3" name="object 4763"/>
          <p:cNvSpPr/>
          <p:nvPr/>
        </p:nvSpPr>
        <p:spPr>
          <a:xfrm>
            <a:off x="683273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4" name="object 4764"/>
          <p:cNvSpPr/>
          <p:nvPr/>
        </p:nvSpPr>
        <p:spPr>
          <a:xfrm>
            <a:off x="685447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5" name="object 4765"/>
          <p:cNvSpPr/>
          <p:nvPr/>
        </p:nvSpPr>
        <p:spPr>
          <a:xfrm>
            <a:off x="687561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6" name="object 4766"/>
          <p:cNvSpPr/>
          <p:nvPr/>
        </p:nvSpPr>
        <p:spPr>
          <a:xfrm>
            <a:off x="687490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7" name="object 4767"/>
          <p:cNvSpPr/>
          <p:nvPr/>
        </p:nvSpPr>
        <p:spPr>
          <a:xfrm>
            <a:off x="689668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8" name="object 4768"/>
          <p:cNvSpPr/>
          <p:nvPr/>
        </p:nvSpPr>
        <p:spPr>
          <a:xfrm>
            <a:off x="689600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9" name="object 4769"/>
          <p:cNvSpPr/>
          <p:nvPr/>
        </p:nvSpPr>
        <p:spPr>
          <a:xfrm>
            <a:off x="691775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0" name="object 4770"/>
          <p:cNvSpPr/>
          <p:nvPr/>
        </p:nvSpPr>
        <p:spPr>
          <a:xfrm>
            <a:off x="691707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1" name="object 4771"/>
          <p:cNvSpPr/>
          <p:nvPr/>
        </p:nvSpPr>
        <p:spPr>
          <a:xfrm>
            <a:off x="693882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2" name="object 4772"/>
          <p:cNvSpPr/>
          <p:nvPr/>
        </p:nvSpPr>
        <p:spPr>
          <a:xfrm>
            <a:off x="693814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3" name="object 4773"/>
          <p:cNvSpPr/>
          <p:nvPr/>
        </p:nvSpPr>
        <p:spPr>
          <a:xfrm>
            <a:off x="695988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4" name="object 4774"/>
          <p:cNvSpPr/>
          <p:nvPr/>
        </p:nvSpPr>
        <p:spPr>
          <a:xfrm>
            <a:off x="695921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5" name="object 4775"/>
          <p:cNvSpPr/>
          <p:nvPr/>
        </p:nvSpPr>
        <p:spPr>
          <a:xfrm>
            <a:off x="698102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6" name="object 4776"/>
          <p:cNvSpPr/>
          <p:nvPr/>
        </p:nvSpPr>
        <p:spPr>
          <a:xfrm>
            <a:off x="698031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7" name="object 4777"/>
          <p:cNvSpPr/>
          <p:nvPr/>
        </p:nvSpPr>
        <p:spPr>
          <a:xfrm>
            <a:off x="700209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8" name="object 4778"/>
          <p:cNvSpPr/>
          <p:nvPr/>
        </p:nvSpPr>
        <p:spPr>
          <a:xfrm>
            <a:off x="700141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9" name="object 4779"/>
          <p:cNvSpPr/>
          <p:nvPr/>
        </p:nvSpPr>
        <p:spPr>
          <a:xfrm>
            <a:off x="702316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0" name="object 4780"/>
          <p:cNvSpPr/>
          <p:nvPr/>
        </p:nvSpPr>
        <p:spPr>
          <a:xfrm>
            <a:off x="702248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1" name="object 4781"/>
          <p:cNvSpPr/>
          <p:nvPr/>
        </p:nvSpPr>
        <p:spPr>
          <a:xfrm>
            <a:off x="704423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2" name="object 4782"/>
          <p:cNvSpPr/>
          <p:nvPr/>
        </p:nvSpPr>
        <p:spPr>
          <a:xfrm>
            <a:off x="704355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3" name="object 4783"/>
          <p:cNvSpPr/>
          <p:nvPr/>
        </p:nvSpPr>
        <p:spPr>
          <a:xfrm>
            <a:off x="706530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4" name="object 4784"/>
          <p:cNvSpPr/>
          <p:nvPr/>
        </p:nvSpPr>
        <p:spPr>
          <a:xfrm>
            <a:off x="706462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5" name="object 4785"/>
          <p:cNvSpPr/>
          <p:nvPr/>
        </p:nvSpPr>
        <p:spPr>
          <a:xfrm>
            <a:off x="708644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6" name="object 4786"/>
          <p:cNvSpPr/>
          <p:nvPr/>
        </p:nvSpPr>
        <p:spPr>
          <a:xfrm>
            <a:off x="7085725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7" name="object 4787"/>
          <p:cNvSpPr/>
          <p:nvPr/>
        </p:nvSpPr>
        <p:spPr>
          <a:xfrm>
            <a:off x="710729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8" name="object 4788"/>
          <p:cNvSpPr/>
          <p:nvPr/>
        </p:nvSpPr>
        <p:spPr>
          <a:xfrm>
            <a:off x="710661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9" name="object 4789"/>
          <p:cNvSpPr/>
          <p:nvPr/>
        </p:nvSpPr>
        <p:spPr>
          <a:xfrm>
            <a:off x="7128433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0" name="object 4790"/>
          <p:cNvSpPr/>
          <p:nvPr/>
        </p:nvSpPr>
        <p:spPr>
          <a:xfrm>
            <a:off x="712771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1" name="object 4791"/>
          <p:cNvSpPr/>
          <p:nvPr/>
        </p:nvSpPr>
        <p:spPr>
          <a:xfrm>
            <a:off x="7149501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2" name="object 4792"/>
          <p:cNvSpPr/>
          <p:nvPr/>
        </p:nvSpPr>
        <p:spPr>
          <a:xfrm>
            <a:off x="714882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3" name="object 4793"/>
          <p:cNvSpPr/>
          <p:nvPr/>
        </p:nvSpPr>
        <p:spPr>
          <a:xfrm>
            <a:off x="717056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4" name="object 4794"/>
          <p:cNvSpPr/>
          <p:nvPr/>
        </p:nvSpPr>
        <p:spPr>
          <a:xfrm>
            <a:off x="716988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5" name="object 4795"/>
          <p:cNvSpPr/>
          <p:nvPr/>
        </p:nvSpPr>
        <p:spPr>
          <a:xfrm>
            <a:off x="719163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6" name="object 4796"/>
          <p:cNvSpPr/>
          <p:nvPr/>
        </p:nvSpPr>
        <p:spPr>
          <a:xfrm>
            <a:off x="719095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7" name="object 4797"/>
          <p:cNvSpPr/>
          <p:nvPr/>
        </p:nvSpPr>
        <p:spPr>
          <a:xfrm>
            <a:off x="721270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8" name="object 4798"/>
          <p:cNvSpPr/>
          <p:nvPr/>
        </p:nvSpPr>
        <p:spPr>
          <a:xfrm>
            <a:off x="721202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9" name="object 4799"/>
          <p:cNvSpPr/>
          <p:nvPr/>
        </p:nvSpPr>
        <p:spPr>
          <a:xfrm>
            <a:off x="723384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0" name="object 4800"/>
          <p:cNvSpPr/>
          <p:nvPr/>
        </p:nvSpPr>
        <p:spPr>
          <a:xfrm>
            <a:off x="723312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1" name="object 4801"/>
          <p:cNvSpPr/>
          <p:nvPr/>
        </p:nvSpPr>
        <p:spPr>
          <a:xfrm>
            <a:off x="725491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2" name="object 4802"/>
          <p:cNvSpPr/>
          <p:nvPr/>
        </p:nvSpPr>
        <p:spPr>
          <a:xfrm>
            <a:off x="7254233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3" name="object 4803"/>
          <p:cNvSpPr/>
          <p:nvPr/>
        </p:nvSpPr>
        <p:spPr>
          <a:xfrm>
            <a:off x="727598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4" name="object 4804"/>
          <p:cNvSpPr/>
          <p:nvPr/>
        </p:nvSpPr>
        <p:spPr>
          <a:xfrm>
            <a:off x="727530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5" name="object 4805"/>
          <p:cNvSpPr/>
          <p:nvPr/>
        </p:nvSpPr>
        <p:spPr>
          <a:xfrm>
            <a:off x="7297049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6" name="object 4806"/>
          <p:cNvSpPr/>
          <p:nvPr/>
        </p:nvSpPr>
        <p:spPr>
          <a:xfrm>
            <a:off x="7296369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7" name="object 4807"/>
          <p:cNvSpPr/>
          <p:nvPr/>
        </p:nvSpPr>
        <p:spPr>
          <a:xfrm>
            <a:off x="731811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8" name="object 4808"/>
          <p:cNvSpPr/>
          <p:nvPr/>
        </p:nvSpPr>
        <p:spPr>
          <a:xfrm>
            <a:off x="7317437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9" name="object 4809"/>
          <p:cNvSpPr/>
          <p:nvPr/>
        </p:nvSpPr>
        <p:spPr>
          <a:xfrm>
            <a:off x="7339256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0" name="object 4810"/>
          <p:cNvSpPr/>
          <p:nvPr/>
        </p:nvSpPr>
        <p:spPr>
          <a:xfrm>
            <a:off x="7338541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1" name="object 4811"/>
          <p:cNvSpPr/>
          <p:nvPr/>
        </p:nvSpPr>
        <p:spPr>
          <a:xfrm>
            <a:off x="7360324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2" name="object 4812"/>
          <p:cNvSpPr/>
          <p:nvPr/>
        </p:nvSpPr>
        <p:spPr>
          <a:xfrm>
            <a:off x="7359644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3" name="object 4813"/>
          <p:cNvSpPr/>
          <p:nvPr/>
        </p:nvSpPr>
        <p:spPr>
          <a:xfrm>
            <a:off x="7381392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4" name="object 4814"/>
          <p:cNvSpPr/>
          <p:nvPr/>
        </p:nvSpPr>
        <p:spPr>
          <a:xfrm>
            <a:off x="738071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5" name="object 4815"/>
          <p:cNvSpPr/>
          <p:nvPr/>
        </p:nvSpPr>
        <p:spPr>
          <a:xfrm>
            <a:off x="7402460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6" name="object 4816"/>
          <p:cNvSpPr/>
          <p:nvPr/>
        </p:nvSpPr>
        <p:spPr>
          <a:xfrm>
            <a:off x="7401780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7" name="object 4817"/>
          <p:cNvSpPr/>
          <p:nvPr/>
        </p:nvSpPr>
        <p:spPr>
          <a:xfrm>
            <a:off x="7423528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8" name="object 4818"/>
          <p:cNvSpPr/>
          <p:nvPr/>
        </p:nvSpPr>
        <p:spPr>
          <a:xfrm>
            <a:off x="7422848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9" name="object 4819"/>
          <p:cNvSpPr/>
          <p:nvPr/>
        </p:nvSpPr>
        <p:spPr>
          <a:xfrm>
            <a:off x="7444667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0" name="object 4820"/>
          <p:cNvSpPr/>
          <p:nvPr/>
        </p:nvSpPr>
        <p:spPr>
          <a:xfrm>
            <a:off x="7443952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1" name="object 4821"/>
          <p:cNvSpPr/>
          <p:nvPr/>
        </p:nvSpPr>
        <p:spPr>
          <a:xfrm>
            <a:off x="7465735" y="3692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2" name="object 4822"/>
          <p:cNvSpPr/>
          <p:nvPr/>
        </p:nvSpPr>
        <p:spPr>
          <a:xfrm>
            <a:off x="7465056" y="3689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3" name="object 4823"/>
          <p:cNvSpPr/>
          <p:nvPr/>
        </p:nvSpPr>
        <p:spPr>
          <a:xfrm>
            <a:off x="491562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4" name="object 4824"/>
          <p:cNvSpPr/>
          <p:nvPr/>
        </p:nvSpPr>
        <p:spPr>
          <a:xfrm>
            <a:off x="493670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5" name="object 4825"/>
          <p:cNvSpPr/>
          <p:nvPr/>
        </p:nvSpPr>
        <p:spPr>
          <a:xfrm>
            <a:off x="493601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6" name="object 4826"/>
          <p:cNvSpPr/>
          <p:nvPr/>
        </p:nvSpPr>
        <p:spPr>
          <a:xfrm>
            <a:off x="495778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7" name="object 4827"/>
          <p:cNvSpPr/>
          <p:nvPr/>
        </p:nvSpPr>
        <p:spPr>
          <a:xfrm>
            <a:off x="495709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8" name="object 4828"/>
          <p:cNvSpPr/>
          <p:nvPr/>
        </p:nvSpPr>
        <p:spPr>
          <a:xfrm>
            <a:off x="497886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9" name="object 4829"/>
          <p:cNvSpPr/>
          <p:nvPr/>
        </p:nvSpPr>
        <p:spPr>
          <a:xfrm>
            <a:off x="497818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0" name="object 4830"/>
          <p:cNvSpPr/>
          <p:nvPr/>
        </p:nvSpPr>
        <p:spPr>
          <a:xfrm>
            <a:off x="499995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1" name="object 4831"/>
          <p:cNvSpPr/>
          <p:nvPr/>
        </p:nvSpPr>
        <p:spPr>
          <a:xfrm>
            <a:off x="499926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2" name="object 4832"/>
          <p:cNvSpPr/>
          <p:nvPr/>
        </p:nvSpPr>
        <p:spPr>
          <a:xfrm>
            <a:off x="502103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3" name="object 4833"/>
          <p:cNvSpPr/>
          <p:nvPr/>
        </p:nvSpPr>
        <p:spPr>
          <a:xfrm>
            <a:off x="502034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4" name="object 4834"/>
          <p:cNvSpPr/>
          <p:nvPr/>
        </p:nvSpPr>
        <p:spPr>
          <a:xfrm>
            <a:off x="504211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5" name="object 4835"/>
          <p:cNvSpPr/>
          <p:nvPr/>
        </p:nvSpPr>
        <p:spPr>
          <a:xfrm>
            <a:off x="504142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6" name="object 4836"/>
          <p:cNvSpPr/>
          <p:nvPr/>
        </p:nvSpPr>
        <p:spPr>
          <a:xfrm>
            <a:off x="506319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7" name="object 4837"/>
          <p:cNvSpPr/>
          <p:nvPr/>
        </p:nvSpPr>
        <p:spPr>
          <a:xfrm>
            <a:off x="506251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8" name="object 4838"/>
          <p:cNvSpPr/>
          <p:nvPr/>
        </p:nvSpPr>
        <p:spPr>
          <a:xfrm>
            <a:off x="508427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9" name="object 4839"/>
          <p:cNvSpPr/>
          <p:nvPr/>
        </p:nvSpPr>
        <p:spPr>
          <a:xfrm>
            <a:off x="508359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0" name="object 4840"/>
          <p:cNvSpPr/>
          <p:nvPr/>
        </p:nvSpPr>
        <p:spPr>
          <a:xfrm>
            <a:off x="510536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1" name="object 4841"/>
          <p:cNvSpPr/>
          <p:nvPr/>
        </p:nvSpPr>
        <p:spPr>
          <a:xfrm>
            <a:off x="510467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2" name="object 4842"/>
          <p:cNvSpPr/>
          <p:nvPr/>
        </p:nvSpPr>
        <p:spPr>
          <a:xfrm>
            <a:off x="512644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3" name="object 4843"/>
          <p:cNvSpPr/>
          <p:nvPr/>
        </p:nvSpPr>
        <p:spPr>
          <a:xfrm>
            <a:off x="512575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4" name="object 4844"/>
          <p:cNvSpPr/>
          <p:nvPr/>
        </p:nvSpPr>
        <p:spPr>
          <a:xfrm>
            <a:off x="514752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5" name="object 4845"/>
          <p:cNvSpPr/>
          <p:nvPr/>
        </p:nvSpPr>
        <p:spPr>
          <a:xfrm>
            <a:off x="514684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6" name="object 4846"/>
          <p:cNvSpPr/>
          <p:nvPr/>
        </p:nvSpPr>
        <p:spPr>
          <a:xfrm>
            <a:off x="516860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7" name="object 4847"/>
          <p:cNvSpPr/>
          <p:nvPr/>
        </p:nvSpPr>
        <p:spPr>
          <a:xfrm>
            <a:off x="516792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8" name="object 4848"/>
          <p:cNvSpPr/>
          <p:nvPr/>
        </p:nvSpPr>
        <p:spPr>
          <a:xfrm>
            <a:off x="518969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9" name="object 4849"/>
          <p:cNvSpPr/>
          <p:nvPr/>
        </p:nvSpPr>
        <p:spPr>
          <a:xfrm>
            <a:off x="518900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0" name="object 4850"/>
          <p:cNvSpPr/>
          <p:nvPr/>
        </p:nvSpPr>
        <p:spPr>
          <a:xfrm>
            <a:off x="521077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1" name="object 4851"/>
          <p:cNvSpPr/>
          <p:nvPr/>
        </p:nvSpPr>
        <p:spPr>
          <a:xfrm>
            <a:off x="521008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2" name="object 4852"/>
          <p:cNvSpPr/>
          <p:nvPr/>
        </p:nvSpPr>
        <p:spPr>
          <a:xfrm>
            <a:off x="523185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3" name="object 4853"/>
          <p:cNvSpPr/>
          <p:nvPr/>
        </p:nvSpPr>
        <p:spPr>
          <a:xfrm>
            <a:off x="523116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4" name="object 4854"/>
          <p:cNvSpPr/>
          <p:nvPr/>
        </p:nvSpPr>
        <p:spPr>
          <a:xfrm>
            <a:off x="525293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5" name="object 4855"/>
          <p:cNvSpPr/>
          <p:nvPr/>
        </p:nvSpPr>
        <p:spPr>
          <a:xfrm>
            <a:off x="525225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6" name="object 4856"/>
          <p:cNvSpPr/>
          <p:nvPr/>
        </p:nvSpPr>
        <p:spPr>
          <a:xfrm>
            <a:off x="527387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7" name="object 4857"/>
          <p:cNvSpPr/>
          <p:nvPr/>
        </p:nvSpPr>
        <p:spPr>
          <a:xfrm>
            <a:off x="527316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8" name="object 4858"/>
          <p:cNvSpPr/>
          <p:nvPr/>
        </p:nvSpPr>
        <p:spPr>
          <a:xfrm>
            <a:off x="529494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9" name="object 4859"/>
          <p:cNvSpPr/>
          <p:nvPr/>
        </p:nvSpPr>
        <p:spPr>
          <a:xfrm>
            <a:off x="529426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0" name="object 4860"/>
          <p:cNvSpPr/>
          <p:nvPr/>
        </p:nvSpPr>
        <p:spPr>
          <a:xfrm>
            <a:off x="531601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1" name="object 4861"/>
          <p:cNvSpPr/>
          <p:nvPr/>
        </p:nvSpPr>
        <p:spPr>
          <a:xfrm>
            <a:off x="531533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2" name="object 4862"/>
          <p:cNvSpPr/>
          <p:nvPr/>
        </p:nvSpPr>
        <p:spPr>
          <a:xfrm>
            <a:off x="533708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3" name="object 4863"/>
          <p:cNvSpPr/>
          <p:nvPr/>
        </p:nvSpPr>
        <p:spPr>
          <a:xfrm>
            <a:off x="533640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4" name="object 4864"/>
          <p:cNvSpPr/>
          <p:nvPr/>
        </p:nvSpPr>
        <p:spPr>
          <a:xfrm>
            <a:off x="535814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5" name="object 4865"/>
          <p:cNvSpPr/>
          <p:nvPr/>
        </p:nvSpPr>
        <p:spPr>
          <a:xfrm>
            <a:off x="535747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6" name="object 4866"/>
          <p:cNvSpPr/>
          <p:nvPr/>
        </p:nvSpPr>
        <p:spPr>
          <a:xfrm>
            <a:off x="537928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7" name="object 4867"/>
          <p:cNvSpPr/>
          <p:nvPr/>
        </p:nvSpPr>
        <p:spPr>
          <a:xfrm>
            <a:off x="537857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8" name="object 4868"/>
          <p:cNvSpPr/>
          <p:nvPr/>
        </p:nvSpPr>
        <p:spPr>
          <a:xfrm>
            <a:off x="540035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9" name="object 4869"/>
          <p:cNvSpPr/>
          <p:nvPr/>
        </p:nvSpPr>
        <p:spPr>
          <a:xfrm>
            <a:off x="539967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0" name="object 4870"/>
          <p:cNvSpPr/>
          <p:nvPr/>
        </p:nvSpPr>
        <p:spPr>
          <a:xfrm>
            <a:off x="542142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1" name="object 4871"/>
          <p:cNvSpPr/>
          <p:nvPr/>
        </p:nvSpPr>
        <p:spPr>
          <a:xfrm>
            <a:off x="542074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2" name="object 4872"/>
          <p:cNvSpPr/>
          <p:nvPr/>
        </p:nvSpPr>
        <p:spPr>
          <a:xfrm>
            <a:off x="544249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3" name="object 4873"/>
          <p:cNvSpPr/>
          <p:nvPr/>
        </p:nvSpPr>
        <p:spPr>
          <a:xfrm>
            <a:off x="544181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4" name="object 4874"/>
          <p:cNvSpPr/>
          <p:nvPr/>
        </p:nvSpPr>
        <p:spPr>
          <a:xfrm>
            <a:off x="546356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5" name="object 4875"/>
          <p:cNvSpPr/>
          <p:nvPr/>
        </p:nvSpPr>
        <p:spPr>
          <a:xfrm>
            <a:off x="546288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6" name="object 4876"/>
          <p:cNvSpPr/>
          <p:nvPr/>
        </p:nvSpPr>
        <p:spPr>
          <a:xfrm>
            <a:off x="548470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7" name="object 4877"/>
          <p:cNvSpPr/>
          <p:nvPr/>
        </p:nvSpPr>
        <p:spPr>
          <a:xfrm>
            <a:off x="548398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8" name="object 4878"/>
          <p:cNvSpPr/>
          <p:nvPr/>
        </p:nvSpPr>
        <p:spPr>
          <a:xfrm>
            <a:off x="550576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9" name="object 4879"/>
          <p:cNvSpPr/>
          <p:nvPr/>
        </p:nvSpPr>
        <p:spPr>
          <a:xfrm>
            <a:off x="550508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0" name="object 4880"/>
          <p:cNvSpPr/>
          <p:nvPr/>
        </p:nvSpPr>
        <p:spPr>
          <a:xfrm>
            <a:off x="552683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1" name="object 4881"/>
          <p:cNvSpPr/>
          <p:nvPr/>
        </p:nvSpPr>
        <p:spPr>
          <a:xfrm>
            <a:off x="552615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2" name="object 4882"/>
          <p:cNvSpPr/>
          <p:nvPr/>
        </p:nvSpPr>
        <p:spPr>
          <a:xfrm>
            <a:off x="554790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3" name="object 4883"/>
          <p:cNvSpPr/>
          <p:nvPr/>
        </p:nvSpPr>
        <p:spPr>
          <a:xfrm>
            <a:off x="554722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4" name="object 4884"/>
          <p:cNvSpPr/>
          <p:nvPr/>
        </p:nvSpPr>
        <p:spPr>
          <a:xfrm>
            <a:off x="556897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5" name="object 4885"/>
          <p:cNvSpPr/>
          <p:nvPr/>
        </p:nvSpPr>
        <p:spPr>
          <a:xfrm>
            <a:off x="556829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6" name="object 4886"/>
          <p:cNvSpPr/>
          <p:nvPr/>
        </p:nvSpPr>
        <p:spPr>
          <a:xfrm>
            <a:off x="559011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7" name="object 4887"/>
          <p:cNvSpPr/>
          <p:nvPr/>
        </p:nvSpPr>
        <p:spPr>
          <a:xfrm>
            <a:off x="558939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8" name="object 4888"/>
          <p:cNvSpPr/>
          <p:nvPr/>
        </p:nvSpPr>
        <p:spPr>
          <a:xfrm>
            <a:off x="561118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9" name="object 4889"/>
          <p:cNvSpPr/>
          <p:nvPr/>
        </p:nvSpPr>
        <p:spPr>
          <a:xfrm>
            <a:off x="561050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0" name="object 4890"/>
          <p:cNvSpPr/>
          <p:nvPr/>
        </p:nvSpPr>
        <p:spPr>
          <a:xfrm>
            <a:off x="563224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1" name="object 4891"/>
          <p:cNvSpPr/>
          <p:nvPr/>
        </p:nvSpPr>
        <p:spPr>
          <a:xfrm>
            <a:off x="563156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2" name="object 4892"/>
          <p:cNvSpPr/>
          <p:nvPr/>
        </p:nvSpPr>
        <p:spPr>
          <a:xfrm>
            <a:off x="565331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3" name="object 4893"/>
          <p:cNvSpPr/>
          <p:nvPr/>
        </p:nvSpPr>
        <p:spPr>
          <a:xfrm>
            <a:off x="565263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4" name="object 4894"/>
          <p:cNvSpPr/>
          <p:nvPr/>
        </p:nvSpPr>
        <p:spPr>
          <a:xfrm>
            <a:off x="567438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5" name="object 4895"/>
          <p:cNvSpPr/>
          <p:nvPr/>
        </p:nvSpPr>
        <p:spPr>
          <a:xfrm>
            <a:off x="567370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6" name="object 4896"/>
          <p:cNvSpPr/>
          <p:nvPr/>
        </p:nvSpPr>
        <p:spPr>
          <a:xfrm>
            <a:off x="569552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7" name="object 4897"/>
          <p:cNvSpPr/>
          <p:nvPr/>
        </p:nvSpPr>
        <p:spPr>
          <a:xfrm>
            <a:off x="569480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8" name="object 4898"/>
          <p:cNvSpPr/>
          <p:nvPr/>
        </p:nvSpPr>
        <p:spPr>
          <a:xfrm>
            <a:off x="571659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9" name="object 4899"/>
          <p:cNvSpPr/>
          <p:nvPr/>
        </p:nvSpPr>
        <p:spPr>
          <a:xfrm>
            <a:off x="571591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0" name="object 4900"/>
          <p:cNvSpPr/>
          <p:nvPr/>
        </p:nvSpPr>
        <p:spPr>
          <a:xfrm>
            <a:off x="573751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1" name="object 4901"/>
          <p:cNvSpPr/>
          <p:nvPr/>
        </p:nvSpPr>
        <p:spPr>
          <a:xfrm>
            <a:off x="573680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2" name="object 4902"/>
          <p:cNvSpPr/>
          <p:nvPr/>
        </p:nvSpPr>
        <p:spPr>
          <a:xfrm>
            <a:off x="575858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3" name="object 4903"/>
          <p:cNvSpPr/>
          <p:nvPr/>
        </p:nvSpPr>
        <p:spPr>
          <a:xfrm>
            <a:off x="575790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4" name="object 4904"/>
          <p:cNvSpPr/>
          <p:nvPr/>
        </p:nvSpPr>
        <p:spPr>
          <a:xfrm>
            <a:off x="577965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5" name="object 4905"/>
          <p:cNvSpPr/>
          <p:nvPr/>
        </p:nvSpPr>
        <p:spPr>
          <a:xfrm>
            <a:off x="577897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6" name="object 4906"/>
          <p:cNvSpPr/>
          <p:nvPr/>
        </p:nvSpPr>
        <p:spPr>
          <a:xfrm>
            <a:off x="580072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7" name="object 4907"/>
          <p:cNvSpPr/>
          <p:nvPr/>
        </p:nvSpPr>
        <p:spPr>
          <a:xfrm>
            <a:off x="580004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8" name="object 4908"/>
          <p:cNvSpPr/>
          <p:nvPr/>
        </p:nvSpPr>
        <p:spPr>
          <a:xfrm>
            <a:off x="582178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9" name="object 4909"/>
          <p:cNvSpPr/>
          <p:nvPr/>
        </p:nvSpPr>
        <p:spPr>
          <a:xfrm>
            <a:off x="582110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0" name="object 4910"/>
          <p:cNvSpPr/>
          <p:nvPr/>
        </p:nvSpPr>
        <p:spPr>
          <a:xfrm>
            <a:off x="584292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1" name="object 4911"/>
          <p:cNvSpPr/>
          <p:nvPr/>
        </p:nvSpPr>
        <p:spPr>
          <a:xfrm>
            <a:off x="584221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2" name="object 4912"/>
          <p:cNvSpPr/>
          <p:nvPr/>
        </p:nvSpPr>
        <p:spPr>
          <a:xfrm>
            <a:off x="586399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3" name="object 4913"/>
          <p:cNvSpPr/>
          <p:nvPr/>
        </p:nvSpPr>
        <p:spPr>
          <a:xfrm>
            <a:off x="586331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4" name="object 4914"/>
          <p:cNvSpPr/>
          <p:nvPr/>
        </p:nvSpPr>
        <p:spPr>
          <a:xfrm>
            <a:off x="588506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5" name="object 4915"/>
          <p:cNvSpPr/>
          <p:nvPr/>
        </p:nvSpPr>
        <p:spPr>
          <a:xfrm>
            <a:off x="588438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6" name="object 4916"/>
          <p:cNvSpPr/>
          <p:nvPr/>
        </p:nvSpPr>
        <p:spPr>
          <a:xfrm>
            <a:off x="590613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7" name="object 4917"/>
          <p:cNvSpPr/>
          <p:nvPr/>
        </p:nvSpPr>
        <p:spPr>
          <a:xfrm>
            <a:off x="590545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8" name="object 4918"/>
          <p:cNvSpPr/>
          <p:nvPr/>
        </p:nvSpPr>
        <p:spPr>
          <a:xfrm>
            <a:off x="592720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9" name="object 4919"/>
          <p:cNvSpPr/>
          <p:nvPr/>
        </p:nvSpPr>
        <p:spPr>
          <a:xfrm>
            <a:off x="592652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0" name="object 4920"/>
          <p:cNvSpPr/>
          <p:nvPr/>
        </p:nvSpPr>
        <p:spPr>
          <a:xfrm>
            <a:off x="594833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1" name="object 4921"/>
          <p:cNvSpPr/>
          <p:nvPr/>
        </p:nvSpPr>
        <p:spPr>
          <a:xfrm>
            <a:off x="594762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2" name="object 4922"/>
          <p:cNvSpPr/>
          <p:nvPr/>
        </p:nvSpPr>
        <p:spPr>
          <a:xfrm>
            <a:off x="596940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3" name="object 4923"/>
          <p:cNvSpPr/>
          <p:nvPr/>
        </p:nvSpPr>
        <p:spPr>
          <a:xfrm>
            <a:off x="596872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4" name="object 4924"/>
          <p:cNvSpPr/>
          <p:nvPr/>
        </p:nvSpPr>
        <p:spPr>
          <a:xfrm>
            <a:off x="599047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5" name="object 4925"/>
          <p:cNvSpPr/>
          <p:nvPr/>
        </p:nvSpPr>
        <p:spPr>
          <a:xfrm>
            <a:off x="598979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6" name="object 4926"/>
          <p:cNvSpPr/>
          <p:nvPr/>
        </p:nvSpPr>
        <p:spPr>
          <a:xfrm>
            <a:off x="601154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7" name="object 4927"/>
          <p:cNvSpPr/>
          <p:nvPr/>
        </p:nvSpPr>
        <p:spPr>
          <a:xfrm>
            <a:off x="601086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8" name="object 4928"/>
          <p:cNvSpPr/>
          <p:nvPr/>
        </p:nvSpPr>
        <p:spPr>
          <a:xfrm>
            <a:off x="603261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9" name="object 4929"/>
          <p:cNvSpPr/>
          <p:nvPr/>
        </p:nvSpPr>
        <p:spPr>
          <a:xfrm>
            <a:off x="603193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0" name="object 4930"/>
          <p:cNvSpPr/>
          <p:nvPr/>
        </p:nvSpPr>
        <p:spPr>
          <a:xfrm>
            <a:off x="605375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1" name="object 4931"/>
          <p:cNvSpPr/>
          <p:nvPr/>
        </p:nvSpPr>
        <p:spPr>
          <a:xfrm>
            <a:off x="605303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2" name="object 4932"/>
          <p:cNvSpPr/>
          <p:nvPr/>
        </p:nvSpPr>
        <p:spPr>
          <a:xfrm>
            <a:off x="607481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3" name="object 4933"/>
          <p:cNvSpPr/>
          <p:nvPr/>
        </p:nvSpPr>
        <p:spPr>
          <a:xfrm>
            <a:off x="607413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4" name="object 4934"/>
          <p:cNvSpPr/>
          <p:nvPr/>
        </p:nvSpPr>
        <p:spPr>
          <a:xfrm>
            <a:off x="609588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5" name="object 4935"/>
          <p:cNvSpPr/>
          <p:nvPr/>
        </p:nvSpPr>
        <p:spPr>
          <a:xfrm>
            <a:off x="609520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6" name="object 4936"/>
          <p:cNvSpPr/>
          <p:nvPr/>
        </p:nvSpPr>
        <p:spPr>
          <a:xfrm>
            <a:off x="611695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7" name="object 4937"/>
          <p:cNvSpPr/>
          <p:nvPr/>
        </p:nvSpPr>
        <p:spPr>
          <a:xfrm>
            <a:off x="611627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8" name="object 4938"/>
          <p:cNvSpPr/>
          <p:nvPr/>
        </p:nvSpPr>
        <p:spPr>
          <a:xfrm>
            <a:off x="613802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9" name="object 4939"/>
          <p:cNvSpPr/>
          <p:nvPr/>
        </p:nvSpPr>
        <p:spPr>
          <a:xfrm>
            <a:off x="615916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0" name="object 4940"/>
          <p:cNvSpPr/>
          <p:nvPr/>
        </p:nvSpPr>
        <p:spPr>
          <a:xfrm>
            <a:off x="615844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1" name="object 4941"/>
          <p:cNvSpPr/>
          <p:nvPr/>
        </p:nvSpPr>
        <p:spPr>
          <a:xfrm>
            <a:off x="618023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2" name="object 4942"/>
          <p:cNvSpPr/>
          <p:nvPr/>
        </p:nvSpPr>
        <p:spPr>
          <a:xfrm>
            <a:off x="617955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3" name="object 4943"/>
          <p:cNvSpPr/>
          <p:nvPr/>
        </p:nvSpPr>
        <p:spPr>
          <a:xfrm>
            <a:off x="620115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4" name="object 4944"/>
          <p:cNvSpPr/>
          <p:nvPr/>
        </p:nvSpPr>
        <p:spPr>
          <a:xfrm>
            <a:off x="620044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5" name="object 4945"/>
          <p:cNvSpPr/>
          <p:nvPr/>
        </p:nvSpPr>
        <p:spPr>
          <a:xfrm>
            <a:off x="622222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6" name="object 4946"/>
          <p:cNvSpPr/>
          <p:nvPr/>
        </p:nvSpPr>
        <p:spPr>
          <a:xfrm>
            <a:off x="622154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7" name="object 4947"/>
          <p:cNvSpPr/>
          <p:nvPr/>
        </p:nvSpPr>
        <p:spPr>
          <a:xfrm>
            <a:off x="624329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8" name="object 4948"/>
          <p:cNvSpPr/>
          <p:nvPr/>
        </p:nvSpPr>
        <p:spPr>
          <a:xfrm>
            <a:off x="624261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9" name="object 4949"/>
          <p:cNvSpPr/>
          <p:nvPr/>
        </p:nvSpPr>
        <p:spPr>
          <a:xfrm>
            <a:off x="626435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0" name="object 4950"/>
          <p:cNvSpPr/>
          <p:nvPr/>
        </p:nvSpPr>
        <p:spPr>
          <a:xfrm>
            <a:off x="626368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1" name="object 4951"/>
          <p:cNvSpPr/>
          <p:nvPr/>
        </p:nvSpPr>
        <p:spPr>
          <a:xfrm>
            <a:off x="628542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2" name="object 4952"/>
          <p:cNvSpPr/>
          <p:nvPr/>
        </p:nvSpPr>
        <p:spPr>
          <a:xfrm>
            <a:off x="628474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3" name="object 4953"/>
          <p:cNvSpPr/>
          <p:nvPr/>
        </p:nvSpPr>
        <p:spPr>
          <a:xfrm>
            <a:off x="630656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4" name="object 4954"/>
          <p:cNvSpPr/>
          <p:nvPr/>
        </p:nvSpPr>
        <p:spPr>
          <a:xfrm>
            <a:off x="630585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5" name="object 4955"/>
          <p:cNvSpPr/>
          <p:nvPr/>
        </p:nvSpPr>
        <p:spPr>
          <a:xfrm>
            <a:off x="632763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6" name="object 4956"/>
          <p:cNvSpPr/>
          <p:nvPr/>
        </p:nvSpPr>
        <p:spPr>
          <a:xfrm>
            <a:off x="632695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7" name="object 4957"/>
          <p:cNvSpPr/>
          <p:nvPr/>
        </p:nvSpPr>
        <p:spPr>
          <a:xfrm>
            <a:off x="634870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8" name="object 4958"/>
          <p:cNvSpPr/>
          <p:nvPr/>
        </p:nvSpPr>
        <p:spPr>
          <a:xfrm>
            <a:off x="634802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9" name="object 4959"/>
          <p:cNvSpPr/>
          <p:nvPr/>
        </p:nvSpPr>
        <p:spPr>
          <a:xfrm>
            <a:off x="636977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0" name="object 4960"/>
          <p:cNvSpPr/>
          <p:nvPr/>
        </p:nvSpPr>
        <p:spPr>
          <a:xfrm>
            <a:off x="636909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1" name="object 4961"/>
          <p:cNvSpPr/>
          <p:nvPr/>
        </p:nvSpPr>
        <p:spPr>
          <a:xfrm>
            <a:off x="639083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2" name="object 4962"/>
          <p:cNvSpPr/>
          <p:nvPr/>
        </p:nvSpPr>
        <p:spPr>
          <a:xfrm>
            <a:off x="639015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3" name="object 4963"/>
          <p:cNvSpPr/>
          <p:nvPr/>
        </p:nvSpPr>
        <p:spPr>
          <a:xfrm>
            <a:off x="641197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4" name="object 4964"/>
          <p:cNvSpPr/>
          <p:nvPr/>
        </p:nvSpPr>
        <p:spPr>
          <a:xfrm>
            <a:off x="641126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5" name="object 4965"/>
          <p:cNvSpPr/>
          <p:nvPr/>
        </p:nvSpPr>
        <p:spPr>
          <a:xfrm>
            <a:off x="643304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6" name="object 4966"/>
          <p:cNvSpPr/>
          <p:nvPr/>
        </p:nvSpPr>
        <p:spPr>
          <a:xfrm>
            <a:off x="643236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7" name="object 4967"/>
          <p:cNvSpPr/>
          <p:nvPr/>
        </p:nvSpPr>
        <p:spPr>
          <a:xfrm>
            <a:off x="645411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8" name="object 4968"/>
          <p:cNvSpPr/>
          <p:nvPr/>
        </p:nvSpPr>
        <p:spPr>
          <a:xfrm>
            <a:off x="645343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9" name="object 4969"/>
          <p:cNvSpPr/>
          <p:nvPr/>
        </p:nvSpPr>
        <p:spPr>
          <a:xfrm>
            <a:off x="647518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0" name="object 4970"/>
          <p:cNvSpPr/>
          <p:nvPr/>
        </p:nvSpPr>
        <p:spPr>
          <a:xfrm>
            <a:off x="647450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1" name="object 4971"/>
          <p:cNvSpPr/>
          <p:nvPr/>
        </p:nvSpPr>
        <p:spPr>
          <a:xfrm>
            <a:off x="649625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2" name="object 4972"/>
          <p:cNvSpPr/>
          <p:nvPr/>
        </p:nvSpPr>
        <p:spPr>
          <a:xfrm>
            <a:off x="649557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3" name="object 4973"/>
          <p:cNvSpPr/>
          <p:nvPr/>
        </p:nvSpPr>
        <p:spPr>
          <a:xfrm>
            <a:off x="651739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4" name="object 4974"/>
          <p:cNvSpPr/>
          <p:nvPr/>
        </p:nvSpPr>
        <p:spPr>
          <a:xfrm>
            <a:off x="651667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5" name="object 4975"/>
          <p:cNvSpPr/>
          <p:nvPr/>
        </p:nvSpPr>
        <p:spPr>
          <a:xfrm>
            <a:off x="653845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6" name="object 4976"/>
          <p:cNvSpPr/>
          <p:nvPr/>
        </p:nvSpPr>
        <p:spPr>
          <a:xfrm>
            <a:off x="653777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7" name="object 4977"/>
          <p:cNvSpPr/>
          <p:nvPr/>
        </p:nvSpPr>
        <p:spPr>
          <a:xfrm>
            <a:off x="655952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8" name="object 4978"/>
          <p:cNvSpPr/>
          <p:nvPr/>
        </p:nvSpPr>
        <p:spPr>
          <a:xfrm>
            <a:off x="655884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9" name="object 4979"/>
          <p:cNvSpPr/>
          <p:nvPr/>
        </p:nvSpPr>
        <p:spPr>
          <a:xfrm>
            <a:off x="658059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0" name="object 4980"/>
          <p:cNvSpPr/>
          <p:nvPr/>
        </p:nvSpPr>
        <p:spPr>
          <a:xfrm>
            <a:off x="657991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1" name="object 4981"/>
          <p:cNvSpPr/>
          <p:nvPr/>
        </p:nvSpPr>
        <p:spPr>
          <a:xfrm>
            <a:off x="660166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2" name="object 4982"/>
          <p:cNvSpPr/>
          <p:nvPr/>
        </p:nvSpPr>
        <p:spPr>
          <a:xfrm>
            <a:off x="660098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3" name="object 4983"/>
          <p:cNvSpPr/>
          <p:nvPr/>
        </p:nvSpPr>
        <p:spPr>
          <a:xfrm>
            <a:off x="662280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4" name="object 4984"/>
          <p:cNvSpPr/>
          <p:nvPr/>
        </p:nvSpPr>
        <p:spPr>
          <a:xfrm>
            <a:off x="662208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5" name="object 4985"/>
          <p:cNvSpPr/>
          <p:nvPr/>
        </p:nvSpPr>
        <p:spPr>
          <a:xfrm>
            <a:off x="664365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6" name="object 4986"/>
          <p:cNvSpPr/>
          <p:nvPr/>
        </p:nvSpPr>
        <p:spPr>
          <a:xfrm>
            <a:off x="664297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7" name="object 4987"/>
          <p:cNvSpPr/>
          <p:nvPr/>
        </p:nvSpPr>
        <p:spPr>
          <a:xfrm>
            <a:off x="666479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8" name="object 4988"/>
          <p:cNvSpPr/>
          <p:nvPr/>
        </p:nvSpPr>
        <p:spPr>
          <a:xfrm>
            <a:off x="666407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9" name="object 4989"/>
          <p:cNvSpPr/>
          <p:nvPr/>
        </p:nvSpPr>
        <p:spPr>
          <a:xfrm>
            <a:off x="668586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0" name="object 4990"/>
          <p:cNvSpPr/>
          <p:nvPr/>
        </p:nvSpPr>
        <p:spPr>
          <a:xfrm>
            <a:off x="668518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1" name="object 4991"/>
          <p:cNvSpPr/>
          <p:nvPr/>
        </p:nvSpPr>
        <p:spPr>
          <a:xfrm>
            <a:off x="670693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2" name="object 4992"/>
          <p:cNvSpPr/>
          <p:nvPr/>
        </p:nvSpPr>
        <p:spPr>
          <a:xfrm>
            <a:off x="670625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3" name="object 4993"/>
          <p:cNvSpPr/>
          <p:nvPr/>
        </p:nvSpPr>
        <p:spPr>
          <a:xfrm>
            <a:off x="672799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4" name="object 4994"/>
          <p:cNvSpPr/>
          <p:nvPr/>
        </p:nvSpPr>
        <p:spPr>
          <a:xfrm>
            <a:off x="672731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5" name="object 4995"/>
          <p:cNvSpPr/>
          <p:nvPr/>
        </p:nvSpPr>
        <p:spPr>
          <a:xfrm>
            <a:off x="674906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6" name="object 4996"/>
          <p:cNvSpPr/>
          <p:nvPr/>
        </p:nvSpPr>
        <p:spPr>
          <a:xfrm>
            <a:off x="674838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7" name="object 4997"/>
          <p:cNvSpPr/>
          <p:nvPr/>
        </p:nvSpPr>
        <p:spPr>
          <a:xfrm>
            <a:off x="677020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8" name="object 4998"/>
          <p:cNvSpPr/>
          <p:nvPr/>
        </p:nvSpPr>
        <p:spPr>
          <a:xfrm>
            <a:off x="676949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9" name="object 4999"/>
          <p:cNvSpPr/>
          <p:nvPr/>
        </p:nvSpPr>
        <p:spPr>
          <a:xfrm>
            <a:off x="679127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0" name="object 5000"/>
          <p:cNvSpPr/>
          <p:nvPr/>
        </p:nvSpPr>
        <p:spPr>
          <a:xfrm>
            <a:off x="679059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1" name="object 5001"/>
          <p:cNvSpPr/>
          <p:nvPr/>
        </p:nvSpPr>
        <p:spPr>
          <a:xfrm>
            <a:off x="681234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2" name="object 5002"/>
          <p:cNvSpPr/>
          <p:nvPr/>
        </p:nvSpPr>
        <p:spPr>
          <a:xfrm>
            <a:off x="681166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3" name="object 5003"/>
          <p:cNvSpPr/>
          <p:nvPr/>
        </p:nvSpPr>
        <p:spPr>
          <a:xfrm>
            <a:off x="683340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4" name="object 5004"/>
          <p:cNvSpPr/>
          <p:nvPr/>
        </p:nvSpPr>
        <p:spPr>
          <a:xfrm>
            <a:off x="683273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5" name="object 5005"/>
          <p:cNvSpPr/>
          <p:nvPr/>
        </p:nvSpPr>
        <p:spPr>
          <a:xfrm>
            <a:off x="685447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6" name="object 5006"/>
          <p:cNvSpPr/>
          <p:nvPr/>
        </p:nvSpPr>
        <p:spPr>
          <a:xfrm>
            <a:off x="687561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7" name="object 5007"/>
          <p:cNvSpPr/>
          <p:nvPr/>
        </p:nvSpPr>
        <p:spPr>
          <a:xfrm>
            <a:off x="687490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8" name="object 5008"/>
          <p:cNvSpPr/>
          <p:nvPr/>
        </p:nvSpPr>
        <p:spPr>
          <a:xfrm>
            <a:off x="689668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9" name="object 5009"/>
          <p:cNvSpPr/>
          <p:nvPr/>
        </p:nvSpPr>
        <p:spPr>
          <a:xfrm>
            <a:off x="689600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0" name="object 5010"/>
          <p:cNvSpPr/>
          <p:nvPr/>
        </p:nvSpPr>
        <p:spPr>
          <a:xfrm>
            <a:off x="691775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1" name="object 5011"/>
          <p:cNvSpPr/>
          <p:nvPr/>
        </p:nvSpPr>
        <p:spPr>
          <a:xfrm>
            <a:off x="691707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2" name="object 5012"/>
          <p:cNvSpPr/>
          <p:nvPr/>
        </p:nvSpPr>
        <p:spPr>
          <a:xfrm>
            <a:off x="693882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3" name="object 5013"/>
          <p:cNvSpPr/>
          <p:nvPr/>
        </p:nvSpPr>
        <p:spPr>
          <a:xfrm>
            <a:off x="693814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4" name="object 5014"/>
          <p:cNvSpPr/>
          <p:nvPr/>
        </p:nvSpPr>
        <p:spPr>
          <a:xfrm>
            <a:off x="695988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5" name="object 5015"/>
          <p:cNvSpPr/>
          <p:nvPr/>
        </p:nvSpPr>
        <p:spPr>
          <a:xfrm>
            <a:off x="695921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6" name="object 5016"/>
          <p:cNvSpPr/>
          <p:nvPr/>
        </p:nvSpPr>
        <p:spPr>
          <a:xfrm>
            <a:off x="698102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7" name="object 5017"/>
          <p:cNvSpPr/>
          <p:nvPr/>
        </p:nvSpPr>
        <p:spPr>
          <a:xfrm>
            <a:off x="698031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8" name="object 5018"/>
          <p:cNvSpPr/>
          <p:nvPr/>
        </p:nvSpPr>
        <p:spPr>
          <a:xfrm>
            <a:off x="700209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9" name="object 5019"/>
          <p:cNvSpPr/>
          <p:nvPr/>
        </p:nvSpPr>
        <p:spPr>
          <a:xfrm>
            <a:off x="700141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0" name="object 5020"/>
          <p:cNvSpPr/>
          <p:nvPr/>
        </p:nvSpPr>
        <p:spPr>
          <a:xfrm>
            <a:off x="702316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1" name="object 5021"/>
          <p:cNvSpPr/>
          <p:nvPr/>
        </p:nvSpPr>
        <p:spPr>
          <a:xfrm>
            <a:off x="702248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2" name="object 5022"/>
          <p:cNvSpPr/>
          <p:nvPr/>
        </p:nvSpPr>
        <p:spPr>
          <a:xfrm>
            <a:off x="704423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3" name="object 5023"/>
          <p:cNvSpPr/>
          <p:nvPr/>
        </p:nvSpPr>
        <p:spPr>
          <a:xfrm>
            <a:off x="704355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4" name="object 5024"/>
          <p:cNvSpPr/>
          <p:nvPr/>
        </p:nvSpPr>
        <p:spPr>
          <a:xfrm>
            <a:off x="706530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5" name="object 5025"/>
          <p:cNvSpPr/>
          <p:nvPr/>
        </p:nvSpPr>
        <p:spPr>
          <a:xfrm>
            <a:off x="706462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6" name="object 5026"/>
          <p:cNvSpPr/>
          <p:nvPr/>
        </p:nvSpPr>
        <p:spPr>
          <a:xfrm>
            <a:off x="708644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7" name="object 5027"/>
          <p:cNvSpPr/>
          <p:nvPr/>
        </p:nvSpPr>
        <p:spPr>
          <a:xfrm>
            <a:off x="7085725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8" name="object 5028"/>
          <p:cNvSpPr/>
          <p:nvPr/>
        </p:nvSpPr>
        <p:spPr>
          <a:xfrm>
            <a:off x="710729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9" name="object 5029"/>
          <p:cNvSpPr/>
          <p:nvPr/>
        </p:nvSpPr>
        <p:spPr>
          <a:xfrm>
            <a:off x="710661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0" name="object 5030"/>
          <p:cNvSpPr/>
          <p:nvPr/>
        </p:nvSpPr>
        <p:spPr>
          <a:xfrm>
            <a:off x="7128433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1" name="object 5031"/>
          <p:cNvSpPr/>
          <p:nvPr/>
        </p:nvSpPr>
        <p:spPr>
          <a:xfrm>
            <a:off x="712771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2" name="object 5032"/>
          <p:cNvSpPr/>
          <p:nvPr/>
        </p:nvSpPr>
        <p:spPr>
          <a:xfrm>
            <a:off x="7149501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3" name="object 5033"/>
          <p:cNvSpPr/>
          <p:nvPr/>
        </p:nvSpPr>
        <p:spPr>
          <a:xfrm>
            <a:off x="714882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4" name="object 5034"/>
          <p:cNvSpPr/>
          <p:nvPr/>
        </p:nvSpPr>
        <p:spPr>
          <a:xfrm>
            <a:off x="717056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5" name="object 5035"/>
          <p:cNvSpPr/>
          <p:nvPr/>
        </p:nvSpPr>
        <p:spPr>
          <a:xfrm>
            <a:off x="716988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6" name="object 5036"/>
          <p:cNvSpPr/>
          <p:nvPr/>
        </p:nvSpPr>
        <p:spPr>
          <a:xfrm>
            <a:off x="719163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7" name="object 5037"/>
          <p:cNvSpPr/>
          <p:nvPr/>
        </p:nvSpPr>
        <p:spPr>
          <a:xfrm>
            <a:off x="719095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8" name="object 5038"/>
          <p:cNvSpPr/>
          <p:nvPr/>
        </p:nvSpPr>
        <p:spPr>
          <a:xfrm>
            <a:off x="721270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9" name="object 5039"/>
          <p:cNvSpPr/>
          <p:nvPr/>
        </p:nvSpPr>
        <p:spPr>
          <a:xfrm>
            <a:off x="721202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0" name="object 5040"/>
          <p:cNvSpPr/>
          <p:nvPr/>
        </p:nvSpPr>
        <p:spPr>
          <a:xfrm>
            <a:off x="723384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1" name="object 5041"/>
          <p:cNvSpPr/>
          <p:nvPr/>
        </p:nvSpPr>
        <p:spPr>
          <a:xfrm>
            <a:off x="723312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2" name="object 5042"/>
          <p:cNvSpPr/>
          <p:nvPr/>
        </p:nvSpPr>
        <p:spPr>
          <a:xfrm>
            <a:off x="725491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3" name="object 5043"/>
          <p:cNvSpPr/>
          <p:nvPr/>
        </p:nvSpPr>
        <p:spPr>
          <a:xfrm>
            <a:off x="7254233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4" name="object 5044"/>
          <p:cNvSpPr/>
          <p:nvPr/>
        </p:nvSpPr>
        <p:spPr>
          <a:xfrm>
            <a:off x="727598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5" name="object 5045"/>
          <p:cNvSpPr/>
          <p:nvPr/>
        </p:nvSpPr>
        <p:spPr>
          <a:xfrm>
            <a:off x="727530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6" name="object 5046"/>
          <p:cNvSpPr/>
          <p:nvPr/>
        </p:nvSpPr>
        <p:spPr>
          <a:xfrm>
            <a:off x="7297049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7" name="object 5047"/>
          <p:cNvSpPr/>
          <p:nvPr/>
        </p:nvSpPr>
        <p:spPr>
          <a:xfrm>
            <a:off x="7296369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8" name="object 5048"/>
          <p:cNvSpPr/>
          <p:nvPr/>
        </p:nvSpPr>
        <p:spPr>
          <a:xfrm>
            <a:off x="731811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9" name="object 5049"/>
          <p:cNvSpPr/>
          <p:nvPr/>
        </p:nvSpPr>
        <p:spPr>
          <a:xfrm>
            <a:off x="7317437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0" name="object 5050"/>
          <p:cNvSpPr/>
          <p:nvPr/>
        </p:nvSpPr>
        <p:spPr>
          <a:xfrm>
            <a:off x="7339256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1" name="object 5051"/>
          <p:cNvSpPr/>
          <p:nvPr/>
        </p:nvSpPr>
        <p:spPr>
          <a:xfrm>
            <a:off x="7338541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2" name="object 5052"/>
          <p:cNvSpPr/>
          <p:nvPr/>
        </p:nvSpPr>
        <p:spPr>
          <a:xfrm>
            <a:off x="7360324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3" name="object 5053"/>
          <p:cNvSpPr/>
          <p:nvPr/>
        </p:nvSpPr>
        <p:spPr>
          <a:xfrm>
            <a:off x="7359644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4" name="object 5054"/>
          <p:cNvSpPr/>
          <p:nvPr/>
        </p:nvSpPr>
        <p:spPr>
          <a:xfrm>
            <a:off x="7381392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5" name="object 5055"/>
          <p:cNvSpPr/>
          <p:nvPr/>
        </p:nvSpPr>
        <p:spPr>
          <a:xfrm>
            <a:off x="738071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6" name="object 5056"/>
          <p:cNvSpPr/>
          <p:nvPr/>
        </p:nvSpPr>
        <p:spPr>
          <a:xfrm>
            <a:off x="7402460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7" name="object 5057"/>
          <p:cNvSpPr/>
          <p:nvPr/>
        </p:nvSpPr>
        <p:spPr>
          <a:xfrm>
            <a:off x="7401780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8" name="object 5058"/>
          <p:cNvSpPr/>
          <p:nvPr/>
        </p:nvSpPr>
        <p:spPr>
          <a:xfrm>
            <a:off x="7423528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9" name="object 5059"/>
          <p:cNvSpPr/>
          <p:nvPr/>
        </p:nvSpPr>
        <p:spPr>
          <a:xfrm>
            <a:off x="7422848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0" name="object 5060"/>
          <p:cNvSpPr/>
          <p:nvPr/>
        </p:nvSpPr>
        <p:spPr>
          <a:xfrm>
            <a:off x="7444667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1" name="object 5061"/>
          <p:cNvSpPr/>
          <p:nvPr/>
        </p:nvSpPr>
        <p:spPr>
          <a:xfrm>
            <a:off x="7443952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2" name="object 5062"/>
          <p:cNvSpPr/>
          <p:nvPr/>
        </p:nvSpPr>
        <p:spPr>
          <a:xfrm>
            <a:off x="7465735" y="35801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3" name="object 5063"/>
          <p:cNvSpPr/>
          <p:nvPr/>
        </p:nvSpPr>
        <p:spPr>
          <a:xfrm>
            <a:off x="7465056" y="357732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4" name="object 5064"/>
          <p:cNvSpPr/>
          <p:nvPr/>
        </p:nvSpPr>
        <p:spPr>
          <a:xfrm>
            <a:off x="491562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5" name="object 5065"/>
          <p:cNvSpPr/>
          <p:nvPr/>
        </p:nvSpPr>
        <p:spPr>
          <a:xfrm>
            <a:off x="493670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6" name="object 5066"/>
          <p:cNvSpPr/>
          <p:nvPr/>
        </p:nvSpPr>
        <p:spPr>
          <a:xfrm>
            <a:off x="493601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7" name="object 5067"/>
          <p:cNvSpPr/>
          <p:nvPr/>
        </p:nvSpPr>
        <p:spPr>
          <a:xfrm>
            <a:off x="495778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8" name="object 5068"/>
          <p:cNvSpPr/>
          <p:nvPr/>
        </p:nvSpPr>
        <p:spPr>
          <a:xfrm>
            <a:off x="495709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9" name="object 5069"/>
          <p:cNvSpPr/>
          <p:nvPr/>
        </p:nvSpPr>
        <p:spPr>
          <a:xfrm>
            <a:off x="497886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0" name="object 5070"/>
          <p:cNvSpPr/>
          <p:nvPr/>
        </p:nvSpPr>
        <p:spPr>
          <a:xfrm>
            <a:off x="497818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1" name="object 5071"/>
          <p:cNvSpPr/>
          <p:nvPr/>
        </p:nvSpPr>
        <p:spPr>
          <a:xfrm>
            <a:off x="499995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2" name="object 5072"/>
          <p:cNvSpPr/>
          <p:nvPr/>
        </p:nvSpPr>
        <p:spPr>
          <a:xfrm>
            <a:off x="499926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3" name="object 5073"/>
          <p:cNvSpPr/>
          <p:nvPr/>
        </p:nvSpPr>
        <p:spPr>
          <a:xfrm>
            <a:off x="502103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4" name="object 5074"/>
          <p:cNvSpPr/>
          <p:nvPr/>
        </p:nvSpPr>
        <p:spPr>
          <a:xfrm>
            <a:off x="502034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5" name="object 5075"/>
          <p:cNvSpPr/>
          <p:nvPr/>
        </p:nvSpPr>
        <p:spPr>
          <a:xfrm>
            <a:off x="504211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6" name="object 5076"/>
          <p:cNvSpPr/>
          <p:nvPr/>
        </p:nvSpPr>
        <p:spPr>
          <a:xfrm>
            <a:off x="504142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7" name="object 5077"/>
          <p:cNvSpPr/>
          <p:nvPr/>
        </p:nvSpPr>
        <p:spPr>
          <a:xfrm>
            <a:off x="506319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8" name="object 5078"/>
          <p:cNvSpPr/>
          <p:nvPr/>
        </p:nvSpPr>
        <p:spPr>
          <a:xfrm>
            <a:off x="506251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9" name="object 5079"/>
          <p:cNvSpPr/>
          <p:nvPr/>
        </p:nvSpPr>
        <p:spPr>
          <a:xfrm>
            <a:off x="508427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0" name="object 5080"/>
          <p:cNvSpPr/>
          <p:nvPr/>
        </p:nvSpPr>
        <p:spPr>
          <a:xfrm>
            <a:off x="508359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1" name="object 5081"/>
          <p:cNvSpPr/>
          <p:nvPr/>
        </p:nvSpPr>
        <p:spPr>
          <a:xfrm>
            <a:off x="510536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2" name="object 5082"/>
          <p:cNvSpPr/>
          <p:nvPr/>
        </p:nvSpPr>
        <p:spPr>
          <a:xfrm>
            <a:off x="510467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3" name="object 5083"/>
          <p:cNvSpPr/>
          <p:nvPr/>
        </p:nvSpPr>
        <p:spPr>
          <a:xfrm>
            <a:off x="512644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4" name="object 5084"/>
          <p:cNvSpPr/>
          <p:nvPr/>
        </p:nvSpPr>
        <p:spPr>
          <a:xfrm>
            <a:off x="512575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5" name="object 5085"/>
          <p:cNvSpPr/>
          <p:nvPr/>
        </p:nvSpPr>
        <p:spPr>
          <a:xfrm>
            <a:off x="514752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6" name="object 5086"/>
          <p:cNvSpPr/>
          <p:nvPr/>
        </p:nvSpPr>
        <p:spPr>
          <a:xfrm>
            <a:off x="514684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7" name="object 5087"/>
          <p:cNvSpPr/>
          <p:nvPr/>
        </p:nvSpPr>
        <p:spPr>
          <a:xfrm>
            <a:off x="516860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8" name="object 5088"/>
          <p:cNvSpPr/>
          <p:nvPr/>
        </p:nvSpPr>
        <p:spPr>
          <a:xfrm>
            <a:off x="516792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9" name="object 5089"/>
          <p:cNvSpPr/>
          <p:nvPr/>
        </p:nvSpPr>
        <p:spPr>
          <a:xfrm>
            <a:off x="518969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0" name="object 5090"/>
          <p:cNvSpPr/>
          <p:nvPr/>
        </p:nvSpPr>
        <p:spPr>
          <a:xfrm>
            <a:off x="518900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1" name="object 5091"/>
          <p:cNvSpPr/>
          <p:nvPr/>
        </p:nvSpPr>
        <p:spPr>
          <a:xfrm>
            <a:off x="521077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2" name="object 5092"/>
          <p:cNvSpPr/>
          <p:nvPr/>
        </p:nvSpPr>
        <p:spPr>
          <a:xfrm>
            <a:off x="521008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3" name="object 5093"/>
          <p:cNvSpPr/>
          <p:nvPr/>
        </p:nvSpPr>
        <p:spPr>
          <a:xfrm>
            <a:off x="523185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4" name="object 5094"/>
          <p:cNvSpPr/>
          <p:nvPr/>
        </p:nvSpPr>
        <p:spPr>
          <a:xfrm>
            <a:off x="523116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5" name="object 5095"/>
          <p:cNvSpPr/>
          <p:nvPr/>
        </p:nvSpPr>
        <p:spPr>
          <a:xfrm>
            <a:off x="525293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6" name="object 5096"/>
          <p:cNvSpPr/>
          <p:nvPr/>
        </p:nvSpPr>
        <p:spPr>
          <a:xfrm>
            <a:off x="525225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7" name="object 5097"/>
          <p:cNvSpPr/>
          <p:nvPr/>
        </p:nvSpPr>
        <p:spPr>
          <a:xfrm>
            <a:off x="527387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8" name="object 5098"/>
          <p:cNvSpPr/>
          <p:nvPr/>
        </p:nvSpPr>
        <p:spPr>
          <a:xfrm>
            <a:off x="527316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9" name="object 5099"/>
          <p:cNvSpPr/>
          <p:nvPr/>
        </p:nvSpPr>
        <p:spPr>
          <a:xfrm>
            <a:off x="529494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0" name="object 5100"/>
          <p:cNvSpPr/>
          <p:nvPr/>
        </p:nvSpPr>
        <p:spPr>
          <a:xfrm>
            <a:off x="529426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1" name="object 5101"/>
          <p:cNvSpPr/>
          <p:nvPr/>
        </p:nvSpPr>
        <p:spPr>
          <a:xfrm>
            <a:off x="531601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2" name="object 5102"/>
          <p:cNvSpPr/>
          <p:nvPr/>
        </p:nvSpPr>
        <p:spPr>
          <a:xfrm>
            <a:off x="531533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3" name="object 5103"/>
          <p:cNvSpPr/>
          <p:nvPr/>
        </p:nvSpPr>
        <p:spPr>
          <a:xfrm>
            <a:off x="533708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4" name="object 5104"/>
          <p:cNvSpPr/>
          <p:nvPr/>
        </p:nvSpPr>
        <p:spPr>
          <a:xfrm>
            <a:off x="533640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5" name="object 5105"/>
          <p:cNvSpPr/>
          <p:nvPr/>
        </p:nvSpPr>
        <p:spPr>
          <a:xfrm>
            <a:off x="535814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6" name="object 5106"/>
          <p:cNvSpPr/>
          <p:nvPr/>
        </p:nvSpPr>
        <p:spPr>
          <a:xfrm>
            <a:off x="535747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7" name="object 5107"/>
          <p:cNvSpPr/>
          <p:nvPr/>
        </p:nvSpPr>
        <p:spPr>
          <a:xfrm>
            <a:off x="537928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8" name="object 5108"/>
          <p:cNvSpPr/>
          <p:nvPr/>
        </p:nvSpPr>
        <p:spPr>
          <a:xfrm>
            <a:off x="537857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9" name="object 5109"/>
          <p:cNvSpPr/>
          <p:nvPr/>
        </p:nvSpPr>
        <p:spPr>
          <a:xfrm>
            <a:off x="540035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0" name="object 5110"/>
          <p:cNvSpPr/>
          <p:nvPr/>
        </p:nvSpPr>
        <p:spPr>
          <a:xfrm>
            <a:off x="539967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1" name="object 5111"/>
          <p:cNvSpPr/>
          <p:nvPr/>
        </p:nvSpPr>
        <p:spPr>
          <a:xfrm>
            <a:off x="542142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2" name="object 5112"/>
          <p:cNvSpPr/>
          <p:nvPr/>
        </p:nvSpPr>
        <p:spPr>
          <a:xfrm>
            <a:off x="542074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3" name="object 5113"/>
          <p:cNvSpPr/>
          <p:nvPr/>
        </p:nvSpPr>
        <p:spPr>
          <a:xfrm>
            <a:off x="544249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4" name="object 5114"/>
          <p:cNvSpPr/>
          <p:nvPr/>
        </p:nvSpPr>
        <p:spPr>
          <a:xfrm>
            <a:off x="544181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5" name="object 5115"/>
          <p:cNvSpPr/>
          <p:nvPr/>
        </p:nvSpPr>
        <p:spPr>
          <a:xfrm>
            <a:off x="546356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6" name="object 5116"/>
          <p:cNvSpPr/>
          <p:nvPr/>
        </p:nvSpPr>
        <p:spPr>
          <a:xfrm>
            <a:off x="546288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7" name="object 5117"/>
          <p:cNvSpPr/>
          <p:nvPr/>
        </p:nvSpPr>
        <p:spPr>
          <a:xfrm>
            <a:off x="548470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8" name="object 5118"/>
          <p:cNvSpPr/>
          <p:nvPr/>
        </p:nvSpPr>
        <p:spPr>
          <a:xfrm>
            <a:off x="548398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9" name="object 5119"/>
          <p:cNvSpPr/>
          <p:nvPr/>
        </p:nvSpPr>
        <p:spPr>
          <a:xfrm>
            <a:off x="550576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0" name="object 5120"/>
          <p:cNvSpPr/>
          <p:nvPr/>
        </p:nvSpPr>
        <p:spPr>
          <a:xfrm>
            <a:off x="550508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1" name="object 5121"/>
          <p:cNvSpPr/>
          <p:nvPr/>
        </p:nvSpPr>
        <p:spPr>
          <a:xfrm>
            <a:off x="552683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2" name="object 5122"/>
          <p:cNvSpPr/>
          <p:nvPr/>
        </p:nvSpPr>
        <p:spPr>
          <a:xfrm>
            <a:off x="552615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3" name="object 5123"/>
          <p:cNvSpPr/>
          <p:nvPr/>
        </p:nvSpPr>
        <p:spPr>
          <a:xfrm>
            <a:off x="554790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4" name="object 5124"/>
          <p:cNvSpPr/>
          <p:nvPr/>
        </p:nvSpPr>
        <p:spPr>
          <a:xfrm>
            <a:off x="554722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5" name="object 5125"/>
          <p:cNvSpPr/>
          <p:nvPr/>
        </p:nvSpPr>
        <p:spPr>
          <a:xfrm>
            <a:off x="556897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6" name="object 5126"/>
          <p:cNvSpPr/>
          <p:nvPr/>
        </p:nvSpPr>
        <p:spPr>
          <a:xfrm>
            <a:off x="556829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7" name="object 5127"/>
          <p:cNvSpPr/>
          <p:nvPr/>
        </p:nvSpPr>
        <p:spPr>
          <a:xfrm>
            <a:off x="559011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8" name="object 5128"/>
          <p:cNvSpPr/>
          <p:nvPr/>
        </p:nvSpPr>
        <p:spPr>
          <a:xfrm>
            <a:off x="558939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9" name="object 5129"/>
          <p:cNvSpPr/>
          <p:nvPr/>
        </p:nvSpPr>
        <p:spPr>
          <a:xfrm>
            <a:off x="561118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0" name="object 5130"/>
          <p:cNvSpPr/>
          <p:nvPr/>
        </p:nvSpPr>
        <p:spPr>
          <a:xfrm>
            <a:off x="561050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1" name="object 5131"/>
          <p:cNvSpPr/>
          <p:nvPr/>
        </p:nvSpPr>
        <p:spPr>
          <a:xfrm>
            <a:off x="563224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2" name="object 5132"/>
          <p:cNvSpPr/>
          <p:nvPr/>
        </p:nvSpPr>
        <p:spPr>
          <a:xfrm>
            <a:off x="563156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3" name="object 5133"/>
          <p:cNvSpPr/>
          <p:nvPr/>
        </p:nvSpPr>
        <p:spPr>
          <a:xfrm>
            <a:off x="565331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4" name="object 5134"/>
          <p:cNvSpPr/>
          <p:nvPr/>
        </p:nvSpPr>
        <p:spPr>
          <a:xfrm>
            <a:off x="565263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5" name="object 5135"/>
          <p:cNvSpPr/>
          <p:nvPr/>
        </p:nvSpPr>
        <p:spPr>
          <a:xfrm>
            <a:off x="567438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6" name="object 5136"/>
          <p:cNvSpPr/>
          <p:nvPr/>
        </p:nvSpPr>
        <p:spPr>
          <a:xfrm>
            <a:off x="567370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7" name="object 5137"/>
          <p:cNvSpPr/>
          <p:nvPr/>
        </p:nvSpPr>
        <p:spPr>
          <a:xfrm>
            <a:off x="569552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8" name="object 5138"/>
          <p:cNvSpPr/>
          <p:nvPr/>
        </p:nvSpPr>
        <p:spPr>
          <a:xfrm>
            <a:off x="569480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9" name="object 5139"/>
          <p:cNvSpPr/>
          <p:nvPr/>
        </p:nvSpPr>
        <p:spPr>
          <a:xfrm>
            <a:off x="571659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0" name="object 5140"/>
          <p:cNvSpPr/>
          <p:nvPr/>
        </p:nvSpPr>
        <p:spPr>
          <a:xfrm>
            <a:off x="571591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1" name="object 5141"/>
          <p:cNvSpPr/>
          <p:nvPr/>
        </p:nvSpPr>
        <p:spPr>
          <a:xfrm>
            <a:off x="573751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2" name="object 5142"/>
          <p:cNvSpPr/>
          <p:nvPr/>
        </p:nvSpPr>
        <p:spPr>
          <a:xfrm>
            <a:off x="573680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3" name="object 5143"/>
          <p:cNvSpPr/>
          <p:nvPr/>
        </p:nvSpPr>
        <p:spPr>
          <a:xfrm>
            <a:off x="575858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4" name="object 5144"/>
          <p:cNvSpPr/>
          <p:nvPr/>
        </p:nvSpPr>
        <p:spPr>
          <a:xfrm>
            <a:off x="575790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5" name="object 5145"/>
          <p:cNvSpPr/>
          <p:nvPr/>
        </p:nvSpPr>
        <p:spPr>
          <a:xfrm>
            <a:off x="577965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6" name="object 5146"/>
          <p:cNvSpPr/>
          <p:nvPr/>
        </p:nvSpPr>
        <p:spPr>
          <a:xfrm>
            <a:off x="577897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7" name="object 5147"/>
          <p:cNvSpPr/>
          <p:nvPr/>
        </p:nvSpPr>
        <p:spPr>
          <a:xfrm>
            <a:off x="580072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8" name="object 5148"/>
          <p:cNvSpPr/>
          <p:nvPr/>
        </p:nvSpPr>
        <p:spPr>
          <a:xfrm>
            <a:off x="580004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9" name="object 5149"/>
          <p:cNvSpPr/>
          <p:nvPr/>
        </p:nvSpPr>
        <p:spPr>
          <a:xfrm>
            <a:off x="582178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0" name="object 5150"/>
          <p:cNvSpPr/>
          <p:nvPr/>
        </p:nvSpPr>
        <p:spPr>
          <a:xfrm>
            <a:off x="582110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1" name="object 5151"/>
          <p:cNvSpPr/>
          <p:nvPr/>
        </p:nvSpPr>
        <p:spPr>
          <a:xfrm>
            <a:off x="584292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2" name="object 5152"/>
          <p:cNvSpPr/>
          <p:nvPr/>
        </p:nvSpPr>
        <p:spPr>
          <a:xfrm>
            <a:off x="584221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3" name="object 5153"/>
          <p:cNvSpPr/>
          <p:nvPr/>
        </p:nvSpPr>
        <p:spPr>
          <a:xfrm>
            <a:off x="586399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4" name="object 5154"/>
          <p:cNvSpPr/>
          <p:nvPr/>
        </p:nvSpPr>
        <p:spPr>
          <a:xfrm>
            <a:off x="586331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5" name="object 5155"/>
          <p:cNvSpPr/>
          <p:nvPr/>
        </p:nvSpPr>
        <p:spPr>
          <a:xfrm>
            <a:off x="588506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6" name="object 5156"/>
          <p:cNvSpPr/>
          <p:nvPr/>
        </p:nvSpPr>
        <p:spPr>
          <a:xfrm>
            <a:off x="588438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7" name="object 5157"/>
          <p:cNvSpPr/>
          <p:nvPr/>
        </p:nvSpPr>
        <p:spPr>
          <a:xfrm>
            <a:off x="590613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8" name="object 5158"/>
          <p:cNvSpPr/>
          <p:nvPr/>
        </p:nvSpPr>
        <p:spPr>
          <a:xfrm>
            <a:off x="590545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9" name="object 5159"/>
          <p:cNvSpPr/>
          <p:nvPr/>
        </p:nvSpPr>
        <p:spPr>
          <a:xfrm>
            <a:off x="592720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0" name="object 5160"/>
          <p:cNvSpPr/>
          <p:nvPr/>
        </p:nvSpPr>
        <p:spPr>
          <a:xfrm>
            <a:off x="592652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1" name="object 5161"/>
          <p:cNvSpPr/>
          <p:nvPr/>
        </p:nvSpPr>
        <p:spPr>
          <a:xfrm>
            <a:off x="594833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2" name="object 5162"/>
          <p:cNvSpPr/>
          <p:nvPr/>
        </p:nvSpPr>
        <p:spPr>
          <a:xfrm>
            <a:off x="594762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3" name="object 5163"/>
          <p:cNvSpPr/>
          <p:nvPr/>
        </p:nvSpPr>
        <p:spPr>
          <a:xfrm>
            <a:off x="596940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4" name="object 5164"/>
          <p:cNvSpPr/>
          <p:nvPr/>
        </p:nvSpPr>
        <p:spPr>
          <a:xfrm>
            <a:off x="596872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5" name="object 5165"/>
          <p:cNvSpPr/>
          <p:nvPr/>
        </p:nvSpPr>
        <p:spPr>
          <a:xfrm>
            <a:off x="599047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6" name="object 5166"/>
          <p:cNvSpPr/>
          <p:nvPr/>
        </p:nvSpPr>
        <p:spPr>
          <a:xfrm>
            <a:off x="598979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7" name="object 5167"/>
          <p:cNvSpPr/>
          <p:nvPr/>
        </p:nvSpPr>
        <p:spPr>
          <a:xfrm>
            <a:off x="601154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8" name="object 5168"/>
          <p:cNvSpPr/>
          <p:nvPr/>
        </p:nvSpPr>
        <p:spPr>
          <a:xfrm>
            <a:off x="601086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9" name="object 5169"/>
          <p:cNvSpPr/>
          <p:nvPr/>
        </p:nvSpPr>
        <p:spPr>
          <a:xfrm>
            <a:off x="603261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0" name="object 5170"/>
          <p:cNvSpPr/>
          <p:nvPr/>
        </p:nvSpPr>
        <p:spPr>
          <a:xfrm>
            <a:off x="603193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1" name="object 5171"/>
          <p:cNvSpPr/>
          <p:nvPr/>
        </p:nvSpPr>
        <p:spPr>
          <a:xfrm>
            <a:off x="605375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2" name="object 5172"/>
          <p:cNvSpPr/>
          <p:nvPr/>
        </p:nvSpPr>
        <p:spPr>
          <a:xfrm>
            <a:off x="605303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3" name="object 5173"/>
          <p:cNvSpPr/>
          <p:nvPr/>
        </p:nvSpPr>
        <p:spPr>
          <a:xfrm>
            <a:off x="607481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4" name="object 5174"/>
          <p:cNvSpPr/>
          <p:nvPr/>
        </p:nvSpPr>
        <p:spPr>
          <a:xfrm>
            <a:off x="607413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5" name="object 5175"/>
          <p:cNvSpPr/>
          <p:nvPr/>
        </p:nvSpPr>
        <p:spPr>
          <a:xfrm>
            <a:off x="609588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6" name="object 5176"/>
          <p:cNvSpPr/>
          <p:nvPr/>
        </p:nvSpPr>
        <p:spPr>
          <a:xfrm>
            <a:off x="609520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7" name="object 5177"/>
          <p:cNvSpPr/>
          <p:nvPr/>
        </p:nvSpPr>
        <p:spPr>
          <a:xfrm>
            <a:off x="611695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8" name="object 5178"/>
          <p:cNvSpPr/>
          <p:nvPr/>
        </p:nvSpPr>
        <p:spPr>
          <a:xfrm>
            <a:off x="611627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9" name="object 5179"/>
          <p:cNvSpPr/>
          <p:nvPr/>
        </p:nvSpPr>
        <p:spPr>
          <a:xfrm>
            <a:off x="613802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0" name="object 5180"/>
          <p:cNvSpPr/>
          <p:nvPr/>
        </p:nvSpPr>
        <p:spPr>
          <a:xfrm>
            <a:off x="613734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1" name="object 5181"/>
          <p:cNvSpPr/>
          <p:nvPr/>
        </p:nvSpPr>
        <p:spPr>
          <a:xfrm>
            <a:off x="615916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2" name="object 5182"/>
          <p:cNvSpPr/>
          <p:nvPr/>
        </p:nvSpPr>
        <p:spPr>
          <a:xfrm>
            <a:off x="615844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3" name="object 5183"/>
          <p:cNvSpPr/>
          <p:nvPr/>
        </p:nvSpPr>
        <p:spPr>
          <a:xfrm>
            <a:off x="618023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4" name="object 5184"/>
          <p:cNvSpPr/>
          <p:nvPr/>
        </p:nvSpPr>
        <p:spPr>
          <a:xfrm>
            <a:off x="617955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5" name="object 5185"/>
          <p:cNvSpPr/>
          <p:nvPr/>
        </p:nvSpPr>
        <p:spPr>
          <a:xfrm>
            <a:off x="620115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6" name="object 5186"/>
          <p:cNvSpPr/>
          <p:nvPr/>
        </p:nvSpPr>
        <p:spPr>
          <a:xfrm>
            <a:off x="620044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7" name="object 5187"/>
          <p:cNvSpPr/>
          <p:nvPr/>
        </p:nvSpPr>
        <p:spPr>
          <a:xfrm>
            <a:off x="622222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8" name="object 5188"/>
          <p:cNvSpPr/>
          <p:nvPr/>
        </p:nvSpPr>
        <p:spPr>
          <a:xfrm>
            <a:off x="622154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9" name="object 5189"/>
          <p:cNvSpPr/>
          <p:nvPr/>
        </p:nvSpPr>
        <p:spPr>
          <a:xfrm>
            <a:off x="624329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0" name="object 5190"/>
          <p:cNvSpPr/>
          <p:nvPr/>
        </p:nvSpPr>
        <p:spPr>
          <a:xfrm>
            <a:off x="624261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1" name="object 5191"/>
          <p:cNvSpPr/>
          <p:nvPr/>
        </p:nvSpPr>
        <p:spPr>
          <a:xfrm>
            <a:off x="626435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2" name="object 5192"/>
          <p:cNvSpPr/>
          <p:nvPr/>
        </p:nvSpPr>
        <p:spPr>
          <a:xfrm>
            <a:off x="626368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3" name="object 5193"/>
          <p:cNvSpPr/>
          <p:nvPr/>
        </p:nvSpPr>
        <p:spPr>
          <a:xfrm>
            <a:off x="628542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4" name="object 5194"/>
          <p:cNvSpPr/>
          <p:nvPr/>
        </p:nvSpPr>
        <p:spPr>
          <a:xfrm>
            <a:off x="628474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5" name="object 5195"/>
          <p:cNvSpPr/>
          <p:nvPr/>
        </p:nvSpPr>
        <p:spPr>
          <a:xfrm>
            <a:off x="630656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6" name="object 5196"/>
          <p:cNvSpPr/>
          <p:nvPr/>
        </p:nvSpPr>
        <p:spPr>
          <a:xfrm>
            <a:off x="630585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7" name="object 5197"/>
          <p:cNvSpPr/>
          <p:nvPr/>
        </p:nvSpPr>
        <p:spPr>
          <a:xfrm>
            <a:off x="632763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8" name="object 5198"/>
          <p:cNvSpPr/>
          <p:nvPr/>
        </p:nvSpPr>
        <p:spPr>
          <a:xfrm>
            <a:off x="632695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9" name="object 5199"/>
          <p:cNvSpPr/>
          <p:nvPr/>
        </p:nvSpPr>
        <p:spPr>
          <a:xfrm>
            <a:off x="634870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0" name="object 5200"/>
          <p:cNvSpPr/>
          <p:nvPr/>
        </p:nvSpPr>
        <p:spPr>
          <a:xfrm>
            <a:off x="634802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1" name="object 5201"/>
          <p:cNvSpPr/>
          <p:nvPr/>
        </p:nvSpPr>
        <p:spPr>
          <a:xfrm>
            <a:off x="636977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2" name="object 5202"/>
          <p:cNvSpPr/>
          <p:nvPr/>
        </p:nvSpPr>
        <p:spPr>
          <a:xfrm>
            <a:off x="636909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3" name="object 5203"/>
          <p:cNvSpPr/>
          <p:nvPr/>
        </p:nvSpPr>
        <p:spPr>
          <a:xfrm>
            <a:off x="639083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4" name="object 5204"/>
          <p:cNvSpPr/>
          <p:nvPr/>
        </p:nvSpPr>
        <p:spPr>
          <a:xfrm>
            <a:off x="639015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5" name="object 5205"/>
          <p:cNvSpPr/>
          <p:nvPr/>
        </p:nvSpPr>
        <p:spPr>
          <a:xfrm>
            <a:off x="641197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6" name="object 5206"/>
          <p:cNvSpPr/>
          <p:nvPr/>
        </p:nvSpPr>
        <p:spPr>
          <a:xfrm>
            <a:off x="641126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7" name="object 5207"/>
          <p:cNvSpPr/>
          <p:nvPr/>
        </p:nvSpPr>
        <p:spPr>
          <a:xfrm>
            <a:off x="643304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8" name="object 5208"/>
          <p:cNvSpPr/>
          <p:nvPr/>
        </p:nvSpPr>
        <p:spPr>
          <a:xfrm>
            <a:off x="643236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9" name="object 5209"/>
          <p:cNvSpPr/>
          <p:nvPr/>
        </p:nvSpPr>
        <p:spPr>
          <a:xfrm>
            <a:off x="645411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0" name="object 5210"/>
          <p:cNvSpPr/>
          <p:nvPr/>
        </p:nvSpPr>
        <p:spPr>
          <a:xfrm>
            <a:off x="645343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1" name="object 5211"/>
          <p:cNvSpPr/>
          <p:nvPr/>
        </p:nvSpPr>
        <p:spPr>
          <a:xfrm>
            <a:off x="647518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2" name="object 5212"/>
          <p:cNvSpPr/>
          <p:nvPr/>
        </p:nvSpPr>
        <p:spPr>
          <a:xfrm>
            <a:off x="647450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3" name="object 5213"/>
          <p:cNvSpPr/>
          <p:nvPr/>
        </p:nvSpPr>
        <p:spPr>
          <a:xfrm>
            <a:off x="649625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4" name="object 5214"/>
          <p:cNvSpPr/>
          <p:nvPr/>
        </p:nvSpPr>
        <p:spPr>
          <a:xfrm>
            <a:off x="649557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5" name="object 5215"/>
          <p:cNvSpPr/>
          <p:nvPr/>
        </p:nvSpPr>
        <p:spPr>
          <a:xfrm>
            <a:off x="651739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6" name="object 5216"/>
          <p:cNvSpPr/>
          <p:nvPr/>
        </p:nvSpPr>
        <p:spPr>
          <a:xfrm>
            <a:off x="651667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7" name="object 5217"/>
          <p:cNvSpPr/>
          <p:nvPr/>
        </p:nvSpPr>
        <p:spPr>
          <a:xfrm>
            <a:off x="653845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8" name="object 5218"/>
          <p:cNvSpPr/>
          <p:nvPr/>
        </p:nvSpPr>
        <p:spPr>
          <a:xfrm>
            <a:off x="653777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9" name="object 5219"/>
          <p:cNvSpPr/>
          <p:nvPr/>
        </p:nvSpPr>
        <p:spPr>
          <a:xfrm>
            <a:off x="655952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0" name="object 5220"/>
          <p:cNvSpPr/>
          <p:nvPr/>
        </p:nvSpPr>
        <p:spPr>
          <a:xfrm>
            <a:off x="655884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1" name="object 5221"/>
          <p:cNvSpPr/>
          <p:nvPr/>
        </p:nvSpPr>
        <p:spPr>
          <a:xfrm>
            <a:off x="658059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2" name="object 5222"/>
          <p:cNvSpPr/>
          <p:nvPr/>
        </p:nvSpPr>
        <p:spPr>
          <a:xfrm>
            <a:off x="657991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3" name="object 5223"/>
          <p:cNvSpPr/>
          <p:nvPr/>
        </p:nvSpPr>
        <p:spPr>
          <a:xfrm>
            <a:off x="660166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4" name="object 5224"/>
          <p:cNvSpPr/>
          <p:nvPr/>
        </p:nvSpPr>
        <p:spPr>
          <a:xfrm>
            <a:off x="660098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5" name="object 5225"/>
          <p:cNvSpPr/>
          <p:nvPr/>
        </p:nvSpPr>
        <p:spPr>
          <a:xfrm>
            <a:off x="662280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6" name="object 5226"/>
          <p:cNvSpPr/>
          <p:nvPr/>
        </p:nvSpPr>
        <p:spPr>
          <a:xfrm>
            <a:off x="662208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7" name="object 5227"/>
          <p:cNvSpPr/>
          <p:nvPr/>
        </p:nvSpPr>
        <p:spPr>
          <a:xfrm>
            <a:off x="664365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8" name="object 5228"/>
          <p:cNvSpPr/>
          <p:nvPr/>
        </p:nvSpPr>
        <p:spPr>
          <a:xfrm>
            <a:off x="664297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9" name="object 5229"/>
          <p:cNvSpPr/>
          <p:nvPr/>
        </p:nvSpPr>
        <p:spPr>
          <a:xfrm>
            <a:off x="666479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0" name="object 5230"/>
          <p:cNvSpPr/>
          <p:nvPr/>
        </p:nvSpPr>
        <p:spPr>
          <a:xfrm>
            <a:off x="666407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1" name="object 5231"/>
          <p:cNvSpPr/>
          <p:nvPr/>
        </p:nvSpPr>
        <p:spPr>
          <a:xfrm>
            <a:off x="668586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2" name="object 5232"/>
          <p:cNvSpPr/>
          <p:nvPr/>
        </p:nvSpPr>
        <p:spPr>
          <a:xfrm>
            <a:off x="668518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3" name="object 5233"/>
          <p:cNvSpPr/>
          <p:nvPr/>
        </p:nvSpPr>
        <p:spPr>
          <a:xfrm>
            <a:off x="670693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4" name="object 5234"/>
          <p:cNvSpPr/>
          <p:nvPr/>
        </p:nvSpPr>
        <p:spPr>
          <a:xfrm>
            <a:off x="670625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5" name="object 5235"/>
          <p:cNvSpPr/>
          <p:nvPr/>
        </p:nvSpPr>
        <p:spPr>
          <a:xfrm>
            <a:off x="672799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6" name="object 5236"/>
          <p:cNvSpPr/>
          <p:nvPr/>
        </p:nvSpPr>
        <p:spPr>
          <a:xfrm>
            <a:off x="672731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7" name="object 5237"/>
          <p:cNvSpPr/>
          <p:nvPr/>
        </p:nvSpPr>
        <p:spPr>
          <a:xfrm>
            <a:off x="674906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8" name="object 5238"/>
          <p:cNvSpPr/>
          <p:nvPr/>
        </p:nvSpPr>
        <p:spPr>
          <a:xfrm>
            <a:off x="674838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9" name="object 5239"/>
          <p:cNvSpPr/>
          <p:nvPr/>
        </p:nvSpPr>
        <p:spPr>
          <a:xfrm>
            <a:off x="677020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0" name="object 5240"/>
          <p:cNvSpPr/>
          <p:nvPr/>
        </p:nvSpPr>
        <p:spPr>
          <a:xfrm>
            <a:off x="676949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1" name="object 5241"/>
          <p:cNvSpPr/>
          <p:nvPr/>
        </p:nvSpPr>
        <p:spPr>
          <a:xfrm>
            <a:off x="679127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2" name="object 5242"/>
          <p:cNvSpPr/>
          <p:nvPr/>
        </p:nvSpPr>
        <p:spPr>
          <a:xfrm>
            <a:off x="679059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3" name="object 5243"/>
          <p:cNvSpPr/>
          <p:nvPr/>
        </p:nvSpPr>
        <p:spPr>
          <a:xfrm>
            <a:off x="681234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4" name="object 5244"/>
          <p:cNvSpPr/>
          <p:nvPr/>
        </p:nvSpPr>
        <p:spPr>
          <a:xfrm>
            <a:off x="681166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5" name="object 5245"/>
          <p:cNvSpPr/>
          <p:nvPr/>
        </p:nvSpPr>
        <p:spPr>
          <a:xfrm>
            <a:off x="683340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6" name="object 5246"/>
          <p:cNvSpPr/>
          <p:nvPr/>
        </p:nvSpPr>
        <p:spPr>
          <a:xfrm>
            <a:off x="683273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7" name="object 5247"/>
          <p:cNvSpPr/>
          <p:nvPr/>
        </p:nvSpPr>
        <p:spPr>
          <a:xfrm>
            <a:off x="685447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8" name="object 5248"/>
          <p:cNvSpPr/>
          <p:nvPr/>
        </p:nvSpPr>
        <p:spPr>
          <a:xfrm>
            <a:off x="687561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9" name="object 5249"/>
          <p:cNvSpPr/>
          <p:nvPr/>
        </p:nvSpPr>
        <p:spPr>
          <a:xfrm>
            <a:off x="687490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0" name="object 5250"/>
          <p:cNvSpPr/>
          <p:nvPr/>
        </p:nvSpPr>
        <p:spPr>
          <a:xfrm>
            <a:off x="689668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1" name="object 5251"/>
          <p:cNvSpPr/>
          <p:nvPr/>
        </p:nvSpPr>
        <p:spPr>
          <a:xfrm>
            <a:off x="689600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2" name="object 5252"/>
          <p:cNvSpPr/>
          <p:nvPr/>
        </p:nvSpPr>
        <p:spPr>
          <a:xfrm>
            <a:off x="691775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3" name="object 5253"/>
          <p:cNvSpPr/>
          <p:nvPr/>
        </p:nvSpPr>
        <p:spPr>
          <a:xfrm>
            <a:off x="691707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4" name="object 5254"/>
          <p:cNvSpPr/>
          <p:nvPr/>
        </p:nvSpPr>
        <p:spPr>
          <a:xfrm>
            <a:off x="693882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5" name="object 5255"/>
          <p:cNvSpPr/>
          <p:nvPr/>
        </p:nvSpPr>
        <p:spPr>
          <a:xfrm>
            <a:off x="693814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6" name="object 5256"/>
          <p:cNvSpPr/>
          <p:nvPr/>
        </p:nvSpPr>
        <p:spPr>
          <a:xfrm>
            <a:off x="695988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7" name="object 5257"/>
          <p:cNvSpPr/>
          <p:nvPr/>
        </p:nvSpPr>
        <p:spPr>
          <a:xfrm>
            <a:off x="695921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8" name="object 5258"/>
          <p:cNvSpPr/>
          <p:nvPr/>
        </p:nvSpPr>
        <p:spPr>
          <a:xfrm>
            <a:off x="698102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9" name="object 5259"/>
          <p:cNvSpPr/>
          <p:nvPr/>
        </p:nvSpPr>
        <p:spPr>
          <a:xfrm>
            <a:off x="698031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0" name="object 5260"/>
          <p:cNvSpPr/>
          <p:nvPr/>
        </p:nvSpPr>
        <p:spPr>
          <a:xfrm>
            <a:off x="700209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1" name="object 5261"/>
          <p:cNvSpPr/>
          <p:nvPr/>
        </p:nvSpPr>
        <p:spPr>
          <a:xfrm>
            <a:off x="700141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2" name="object 5262"/>
          <p:cNvSpPr/>
          <p:nvPr/>
        </p:nvSpPr>
        <p:spPr>
          <a:xfrm>
            <a:off x="702316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3" name="object 5263"/>
          <p:cNvSpPr/>
          <p:nvPr/>
        </p:nvSpPr>
        <p:spPr>
          <a:xfrm>
            <a:off x="702248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4" name="object 5264"/>
          <p:cNvSpPr/>
          <p:nvPr/>
        </p:nvSpPr>
        <p:spPr>
          <a:xfrm>
            <a:off x="704423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5" name="object 5265"/>
          <p:cNvSpPr/>
          <p:nvPr/>
        </p:nvSpPr>
        <p:spPr>
          <a:xfrm>
            <a:off x="704355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6" name="object 5266"/>
          <p:cNvSpPr/>
          <p:nvPr/>
        </p:nvSpPr>
        <p:spPr>
          <a:xfrm>
            <a:off x="706530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7" name="object 5267"/>
          <p:cNvSpPr/>
          <p:nvPr/>
        </p:nvSpPr>
        <p:spPr>
          <a:xfrm>
            <a:off x="706462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8" name="object 5268"/>
          <p:cNvSpPr/>
          <p:nvPr/>
        </p:nvSpPr>
        <p:spPr>
          <a:xfrm>
            <a:off x="708644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9" name="object 5269"/>
          <p:cNvSpPr/>
          <p:nvPr/>
        </p:nvSpPr>
        <p:spPr>
          <a:xfrm>
            <a:off x="7085725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0" name="object 5270"/>
          <p:cNvSpPr/>
          <p:nvPr/>
        </p:nvSpPr>
        <p:spPr>
          <a:xfrm>
            <a:off x="710729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1" name="object 5271"/>
          <p:cNvSpPr/>
          <p:nvPr/>
        </p:nvSpPr>
        <p:spPr>
          <a:xfrm>
            <a:off x="710661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2" name="object 5272"/>
          <p:cNvSpPr/>
          <p:nvPr/>
        </p:nvSpPr>
        <p:spPr>
          <a:xfrm>
            <a:off x="7128433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3" name="object 5273"/>
          <p:cNvSpPr/>
          <p:nvPr/>
        </p:nvSpPr>
        <p:spPr>
          <a:xfrm>
            <a:off x="712771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4" name="object 5274"/>
          <p:cNvSpPr/>
          <p:nvPr/>
        </p:nvSpPr>
        <p:spPr>
          <a:xfrm>
            <a:off x="7149501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5" name="object 5275"/>
          <p:cNvSpPr/>
          <p:nvPr/>
        </p:nvSpPr>
        <p:spPr>
          <a:xfrm>
            <a:off x="714882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6" name="object 5276"/>
          <p:cNvSpPr/>
          <p:nvPr/>
        </p:nvSpPr>
        <p:spPr>
          <a:xfrm>
            <a:off x="717056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7" name="object 5277"/>
          <p:cNvSpPr/>
          <p:nvPr/>
        </p:nvSpPr>
        <p:spPr>
          <a:xfrm>
            <a:off x="716988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8" name="object 5278"/>
          <p:cNvSpPr/>
          <p:nvPr/>
        </p:nvSpPr>
        <p:spPr>
          <a:xfrm>
            <a:off x="719163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9" name="object 5279"/>
          <p:cNvSpPr/>
          <p:nvPr/>
        </p:nvSpPr>
        <p:spPr>
          <a:xfrm>
            <a:off x="719095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0" name="object 5280"/>
          <p:cNvSpPr/>
          <p:nvPr/>
        </p:nvSpPr>
        <p:spPr>
          <a:xfrm>
            <a:off x="721270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1" name="object 5281"/>
          <p:cNvSpPr/>
          <p:nvPr/>
        </p:nvSpPr>
        <p:spPr>
          <a:xfrm>
            <a:off x="721202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2" name="object 5282"/>
          <p:cNvSpPr/>
          <p:nvPr/>
        </p:nvSpPr>
        <p:spPr>
          <a:xfrm>
            <a:off x="723384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3" name="object 5283"/>
          <p:cNvSpPr/>
          <p:nvPr/>
        </p:nvSpPr>
        <p:spPr>
          <a:xfrm>
            <a:off x="723312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4" name="object 5284"/>
          <p:cNvSpPr/>
          <p:nvPr/>
        </p:nvSpPr>
        <p:spPr>
          <a:xfrm>
            <a:off x="725491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5" name="object 5285"/>
          <p:cNvSpPr/>
          <p:nvPr/>
        </p:nvSpPr>
        <p:spPr>
          <a:xfrm>
            <a:off x="7254233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6" name="object 5286"/>
          <p:cNvSpPr/>
          <p:nvPr/>
        </p:nvSpPr>
        <p:spPr>
          <a:xfrm>
            <a:off x="727598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7" name="object 5287"/>
          <p:cNvSpPr/>
          <p:nvPr/>
        </p:nvSpPr>
        <p:spPr>
          <a:xfrm>
            <a:off x="727530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8" name="object 5288"/>
          <p:cNvSpPr/>
          <p:nvPr/>
        </p:nvSpPr>
        <p:spPr>
          <a:xfrm>
            <a:off x="7297049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9" name="object 5289"/>
          <p:cNvSpPr/>
          <p:nvPr/>
        </p:nvSpPr>
        <p:spPr>
          <a:xfrm>
            <a:off x="7296369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0" name="object 5290"/>
          <p:cNvSpPr/>
          <p:nvPr/>
        </p:nvSpPr>
        <p:spPr>
          <a:xfrm>
            <a:off x="731811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1" name="object 5291"/>
          <p:cNvSpPr/>
          <p:nvPr/>
        </p:nvSpPr>
        <p:spPr>
          <a:xfrm>
            <a:off x="7317437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2" name="object 5292"/>
          <p:cNvSpPr/>
          <p:nvPr/>
        </p:nvSpPr>
        <p:spPr>
          <a:xfrm>
            <a:off x="7339256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3" name="object 5293"/>
          <p:cNvSpPr/>
          <p:nvPr/>
        </p:nvSpPr>
        <p:spPr>
          <a:xfrm>
            <a:off x="7338541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4" name="object 5294"/>
          <p:cNvSpPr/>
          <p:nvPr/>
        </p:nvSpPr>
        <p:spPr>
          <a:xfrm>
            <a:off x="7360324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5" name="object 5295"/>
          <p:cNvSpPr/>
          <p:nvPr/>
        </p:nvSpPr>
        <p:spPr>
          <a:xfrm>
            <a:off x="7359644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6" name="object 5296"/>
          <p:cNvSpPr/>
          <p:nvPr/>
        </p:nvSpPr>
        <p:spPr>
          <a:xfrm>
            <a:off x="7381392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7" name="object 5297"/>
          <p:cNvSpPr/>
          <p:nvPr/>
        </p:nvSpPr>
        <p:spPr>
          <a:xfrm>
            <a:off x="738071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8" name="object 5298"/>
          <p:cNvSpPr/>
          <p:nvPr/>
        </p:nvSpPr>
        <p:spPr>
          <a:xfrm>
            <a:off x="7402460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9" name="object 5299"/>
          <p:cNvSpPr/>
          <p:nvPr/>
        </p:nvSpPr>
        <p:spPr>
          <a:xfrm>
            <a:off x="7401780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0" name="object 5300"/>
          <p:cNvSpPr/>
          <p:nvPr/>
        </p:nvSpPr>
        <p:spPr>
          <a:xfrm>
            <a:off x="7423528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1" name="object 5301"/>
          <p:cNvSpPr/>
          <p:nvPr/>
        </p:nvSpPr>
        <p:spPr>
          <a:xfrm>
            <a:off x="7422848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2" name="object 5302"/>
          <p:cNvSpPr/>
          <p:nvPr/>
        </p:nvSpPr>
        <p:spPr>
          <a:xfrm>
            <a:off x="7444667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3" name="object 5303"/>
          <p:cNvSpPr/>
          <p:nvPr/>
        </p:nvSpPr>
        <p:spPr>
          <a:xfrm>
            <a:off x="7443952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4" name="object 5304"/>
          <p:cNvSpPr/>
          <p:nvPr/>
        </p:nvSpPr>
        <p:spPr>
          <a:xfrm>
            <a:off x="7465735" y="346736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5" name="object 5305"/>
          <p:cNvSpPr/>
          <p:nvPr/>
        </p:nvSpPr>
        <p:spPr>
          <a:xfrm>
            <a:off x="7465056" y="346448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6" name="object 5306"/>
          <p:cNvSpPr/>
          <p:nvPr/>
        </p:nvSpPr>
        <p:spPr>
          <a:xfrm>
            <a:off x="491562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7" name="object 5307"/>
          <p:cNvSpPr/>
          <p:nvPr/>
        </p:nvSpPr>
        <p:spPr>
          <a:xfrm>
            <a:off x="493670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8" name="object 5308"/>
          <p:cNvSpPr/>
          <p:nvPr/>
        </p:nvSpPr>
        <p:spPr>
          <a:xfrm>
            <a:off x="493601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9" name="object 5309"/>
          <p:cNvSpPr/>
          <p:nvPr/>
        </p:nvSpPr>
        <p:spPr>
          <a:xfrm>
            <a:off x="495778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0" name="object 5310"/>
          <p:cNvSpPr/>
          <p:nvPr/>
        </p:nvSpPr>
        <p:spPr>
          <a:xfrm>
            <a:off x="495709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1" name="object 5311"/>
          <p:cNvSpPr/>
          <p:nvPr/>
        </p:nvSpPr>
        <p:spPr>
          <a:xfrm>
            <a:off x="497886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2" name="object 5312"/>
          <p:cNvSpPr/>
          <p:nvPr/>
        </p:nvSpPr>
        <p:spPr>
          <a:xfrm>
            <a:off x="497818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3" name="object 5313"/>
          <p:cNvSpPr/>
          <p:nvPr/>
        </p:nvSpPr>
        <p:spPr>
          <a:xfrm>
            <a:off x="499995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4" name="object 5314"/>
          <p:cNvSpPr/>
          <p:nvPr/>
        </p:nvSpPr>
        <p:spPr>
          <a:xfrm>
            <a:off x="499926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5" name="object 5315"/>
          <p:cNvSpPr/>
          <p:nvPr/>
        </p:nvSpPr>
        <p:spPr>
          <a:xfrm>
            <a:off x="502103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6" name="object 5316"/>
          <p:cNvSpPr/>
          <p:nvPr/>
        </p:nvSpPr>
        <p:spPr>
          <a:xfrm>
            <a:off x="502034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7" name="object 5317"/>
          <p:cNvSpPr/>
          <p:nvPr/>
        </p:nvSpPr>
        <p:spPr>
          <a:xfrm>
            <a:off x="504211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8" name="object 5318"/>
          <p:cNvSpPr/>
          <p:nvPr/>
        </p:nvSpPr>
        <p:spPr>
          <a:xfrm>
            <a:off x="504142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9" name="object 5319"/>
          <p:cNvSpPr/>
          <p:nvPr/>
        </p:nvSpPr>
        <p:spPr>
          <a:xfrm>
            <a:off x="506319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0" name="object 5320"/>
          <p:cNvSpPr/>
          <p:nvPr/>
        </p:nvSpPr>
        <p:spPr>
          <a:xfrm>
            <a:off x="506251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1" name="object 5321"/>
          <p:cNvSpPr/>
          <p:nvPr/>
        </p:nvSpPr>
        <p:spPr>
          <a:xfrm>
            <a:off x="508427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2" name="object 5322"/>
          <p:cNvSpPr/>
          <p:nvPr/>
        </p:nvSpPr>
        <p:spPr>
          <a:xfrm>
            <a:off x="508359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3" name="object 5323"/>
          <p:cNvSpPr/>
          <p:nvPr/>
        </p:nvSpPr>
        <p:spPr>
          <a:xfrm>
            <a:off x="510536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4" name="object 5324"/>
          <p:cNvSpPr/>
          <p:nvPr/>
        </p:nvSpPr>
        <p:spPr>
          <a:xfrm>
            <a:off x="510467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5" name="object 5325"/>
          <p:cNvSpPr/>
          <p:nvPr/>
        </p:nvSpPr>
        <p:spPr>
          <a:xfrm>
            <a:off x="512644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6" name="object 5326"/>
          <p:cNvSpPr/>
          <p:nvPr/>
        </p:nvSpPr>
        <p:spPr>
          <a:xfrm>
            <a:off x="512575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7" name="object 5327"/>
          <p:cNvSpPr/>
          <p:nvPr/>
        </p:nvSpPr>
        <p:spPr>
          <a:xfrm>
            <a:off x="514752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8" name="object 5328"/>
          <p:cNvSpPr/>
          <p:nvPr/>
        </p:nvSpPr>
        <p:spPr>
          <a:xfrm>
            <a:off x="514684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9" name="object 5329"/>
          <p:cNvSpPr/>
          <p:nvPr/>
        </p:nvSpPr>
        <p:spPr>
          <a:xfrm>
            <a:off x="516860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0" name="object 5330"/>
          <p:cNvSpPr/>
          <p:nvPr/>
        </p:nvSpPr>
        <p:spPr>
          <a:xfrm>
            <a:off x="516792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1" name="object 5331"/>
          <p:cNvSpPr/>
          <p:nvPr/>
        </p:nvSpPr>
        <p:spPr>
          <a:xfrm>
            <a:off x="518969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2" name="object 5332"/>
          <p:cNvSpPr/>
          <p:nvPr/>
        </p:nvSpPr>
        <p:spPr>
          <a:xfrm>
            <a:off x="518900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3" name="object 5333"/>
          <p:cNvSpPr/>
          <p:nvPr/>
        </p:nvSpPr>
        <p:spPr>
          <a:xfrm>
            <a:off x="521077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4" name="object 5334"/>
          <p:cNvSpPr/>
          <p:nvPr/>
        </p:nvSpPr>
        <p:spPr>
          <a:xfrm>
            <a:off x="521008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5" name="object 5335"/>
          <p:cNvSpPr/>
          <p:nvPr/>
        </p:nvSpPr>
        <p:spPr>
          <a:xfrm>
            <a:off x="523185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6" name="object 5336"/>
          <p:cNvSpPr/>
          <p:nvPr/>
        </p:nvSpPr>
        <p:spPr>
          <a:xfrm>
            <a:off x="523116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7" name="object 5337"/>
          <p:cNvSpPr/>
          <p:nvPr/>
        </p:nvSpPr>
        <p:spPr>
          <a:xfrm>
            <a:off x="525293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8" name="object 5338"/>
          <p:cNvSpPr/>
          <p:nvPr/>
        </p:nvSpPr>
        <p:spPr>
          <a:xfrm>
            <a:off x="525225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9" name="object 5339"/>
          <p:cNvSpPr/>
          <p:nvPr/>
        </p:nvSpPr>
        <p:spPr>
          <a:xfrm>
            <a:off x="527387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0" name="object 5340"/>
          <p:cNvSpPr/>
          <p:nvPr/>
        </p:nvSpPr>
        <p:spPr>
          <a:xfrm>
            <a:off x="527316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1" name="object 5341"/>
          <p:cNvSpPr/>
          <p:nvPr/>
        </p:nvSpPr>
        <p:spPr>
          <a:xfrm>
            <a:off x="529494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2" name="object 5342"/>
          <p:cNvSpPr/>
          <p:nvPr/>
        </p:nvSpPr>
        <p:spPr>
          <a:xfrm>
            <a:off x="529426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3" name="object 5343"/>
          <p:cNvSpPr/>
          <p:nvPr/>
        </p:nvSpPr>
        <p:spPr>
          <a:xfrm>
            <a:off x="531601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4" name="object 5344"/>
          <p:cNvSpPr/>
          <p:nvPr/>
        </p:nvSpPr>
        <p:spPr>
          <a:xfrm>
            <a:off x="531533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5" name="object 5345"/>
          <p:cNvSpPr/>
          <p:nvPr/>
        </p:nvSpPr>
        <p:spPr>
          <a:xfrm>
            <a:off x="533708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6" name="object 5346"/>
          <p:cNvSpPr/>
          <p:nvPr/>
        </p:nvSpPr>
        <p:spPr>
          <a:xfrm>
            <a:off x="533640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7" name="object 5347"/>
          <p:cNvSpPr/>
          <p:nvPr/>
        </p:nvSpPr>
        <p:spPr>
          <a:xfrm>
            <a:off x="535814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8" name="object 5348"/>
          <p:cNvSpPr/>
          <p:nvPr/>
        </p:nvSpPr>
        <p:spPr>
          <a:xfrm>
            <a:off x="535747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9" name="object 5349"/>
          <p:cNvSpPr/>
          <p:nvPr/>
        </p:nvSpPr>
        <p:spPr>
          <a:xfrm>
            <a:off x="537928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0" name="object 5350"/>
          <p:cNvSpPr/>
          <p:nvPr/>
        </p:nvSpPr>
        <p:spPr>
          <a:xfrm>
            <a:off x="537857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1" name="object 5351"/>
          <p:cNvSpPr/>
          <p:nvPr/>
        </p:nvSpPr>
        <p:spPr>
          <a:xfrm>
            <a:off x="540035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2" name="object 5352"/>
          <p:cNvSpPr/>
          <p:nvPr/>
        </p:nvSpPr>
        <p:spPr>
          <a:xfrm>
            <a:off x="539967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3" name="object 5353"/>
          <p:cNvSpPr/>
          <p:nvPr/>
        </p:nvSpPr>
        <p:spPr>
          <a:xfrm>
            <a:off x="542142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4" name="object 5354"/>
          <p:cNvSpPr/>
          <p:nvPr/>
        </p:nvSpPr>
        <p:spPr>
          <a:xfrm>
            <a:off x="542074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5" name="object 5355"/>
          <p:cNvSpPr/>
          <p:nvPr/>
        </p:nvSpPr>
        <p:spPr>
          <a:xfrm>
            <a:off x="544249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6" name="object 5356"/>
          <p:cNvSpPr/>
          <p:nvPr/>
        </p:nvSpPr>
        <p:spPr>
          <a:xfrm>
            <a:off x="544181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7" name="object 5357"/>
          <p:cNvSpPr/>
          <p:nvPr/>
        </p:nvSpPr>
        <p:spPr>
          <a:xfrm>
            <a:off x="546356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8" name="object 5358"/>
          <p:cNvSpPr/>
          <p:nvPr/>
        </p:nvSpPr>
        <p:spPr>
          <a:xfrm>
            <a:off x="546288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9" name="object 5359"/>
          <p:cNvSpPr/>
          <p:nvPr/>
        </p:nvSpPr>
        <p:spPr>
          <a:xfrm>
            <a:off x="548470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0" name="object 5360"/>
          <p:cNvSpPr/>
          <p:nvPr/>
        </p:nvSpPr>
        <p:spPr>
          <a:xfrm>
            <a:off x="548398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1" name="object 5361"/>
          <p:cNvSpPr/>
          <p:nvPr/>
        </p:nvSpPr>
        <p:spPr>
          <a:xfrm>
            <a:off x="550576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2" name="object 5362"/>
          <p:cNvSpPr/>
          <p:nvPr/>
        </p:nvSpPr>
        <p:spPr>
          <a:xfrm>
            <a:off x="550508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3" name="object 5363"/>
          <p:cNvSpPr/>
          <p:nvPr/>
        </p:nvSpPr>
        <p:spPr>
          <a:xfrm>
            <a:off x="552683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4" name="object 5364"/>
          <p:cNvSpPr/>
          <p:nvPr/>
        </p:nvSpPr>
        <p:spPr>
          <a:xfrm>
            <a:off x="552615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5" name="object 5365"/>
          <p:cNvSpPr/>
          <p:nvPr/>
        </p:nvSpPr>
        <p:spPr>
          <a:xfrm>
            <a:off x="554790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6" name="object 5366"/>
          <p:cNvSpPr/>
          <p:nvPr/>
        </p:nvSpPr>
        <p:spPr>
          <a:xfrm>
            <a:off x="554722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7" name="object 5367"/>
          <p:cNvSpPr/>
          <p:nvPr/>
        </p:nvSpPr>
        <p:spPr>
          <a:xfrm>
            <a:off x="556897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8" name="object 5368"/>
          <p:cNvSpPr/>
          <p:nvPr/>
        </p:nvSpPr>
        <p:spPr>
          <a:xfrm>
            <a:off x="556829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9" name="object 5369"/>
          <p:cNvSpPr/>
          <p:nvPr/>
        </p:nvSpPr>
        <p:spPr>
          <a:xfrm>
            <a:off x="559011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0" name="object 5370"/>
          <p:cNvSpPr/>
          <p:nvPr/>
        </p:nvSpPr>
        <p:spPr>
          <a:xfrm>
            <a:off x="558939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1" name="object 5371"/>
          <p:cNvSpPr/>
          <p:nvPr/>
        </p:nvSpPr>
        <p:spPr>
          <a:xfrm>
            <a:off x="561118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2" name="object 5372"/>
          <p:cNvSpPr/>
          <p:nvPr/>
        </p:nvSpPr>
        <p:spPr>
          <a:xfrm>
            <a:off x="561050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3" name="object 5373"/>
          <p:cNvSpPr/>
          <p:nvPr/>
        </p:nvSpPr>
        <p:spPr>
          <a:xfrm>
            <a:off x="563224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4" name="object 5374"/>
          <p:cNvSpPr/>
          <p:nvPr/>
        </p:nvSpPr>
        <p:spPr>
          <a:xfrm>
            <a:off x="563156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5" name="object 5375"/>
          <p:cNvSpPr/>
          <p:nvPr/>
        </p:nvSpPr>
        <p:spPr>
          <a:xfrm>
            <a:off x="565331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6" name="object 5376"/>
          <p:cNvSpPr/>
          <p:nvPr/>
        </p:nvSpPr>
        <p:spPr>
          <a:xfrm>
            <a:off x="565263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7" name="object 5377"/>
          <p:cNvSpPr/>
          <p:nvPr/>
        </p:nvSpPr>
        <p:spPr>
          <a:xfrm>
            <a:off x="567438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8" name="object 5378"/>
          <p:cNvSpPr/>
          <p:nvPr/>
        </p:nvSpPr>
        <p:spPr>
          <a:xfrm>
            <a:off x="567370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9" name="object 5379"/>
          <p:cNvSpPr/>
          <p:nvPr/>
        </p:nvSpPr>
        <p:spPr>
          <a:xfrm>
            <a:off x="569552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0" name="object 5380"/>
          <p:cNvSpPr/>
          <p:nvPr/>
        </p:nvSpPr>
        <p:spPr>
          <a:xfrm>
            <a:off x="569480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1" name="object 5381"/>
          <p:cNvSpPr/>
          <p:nvPr/>
        </p:nvSpPr>
        <p:spPr>
          <a:xfrm>
            <a:off x="571659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2" name="object 5382"/>
          <p:cNvSpPr/>
          <p:nvPr/>
        </p:nvSpPr>
        <p:spPr>
          <a:xfrm>
            <a:off x="571591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3" name="object 5383"/>
          <p:cNvSpPr/>
          <p:nvPr/>
        </p:nvSpPr>
        <p:spPr>
          <a:xfrm>
            <a:off x="573751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4" name="object 5384"/>
          <p:cNvSpPr/>
          <p:nvPr/>
        </p:nvSpPr>
        <p:spPr>
          <a:xfrm>
            <a:off x="573680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5" name="object 5385"/>
          <p:cNvSpPr/>
          <p:nvPr/>
        </p:nvSpPr>
        <p:spPr>
          <a:xfrm>
            <a:off x="575858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6" name="object 5386"/>
          <p:cNvSpPr/>
          <p:nvPr/>
        </p:nvSpPr>
        <p:spPr>
          <a:xfrm>
            <a:off x="575790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7" name="object 5387"/>
          <p:cNvSpPr/>
          <p:nvPr/>
        </p:nvSpPr>
        <p:spPr>
          <a:xfrm>
            <a:off x="577965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8" name="object 5388"/>
          <p:cNvSpPr/>
          <p:nvPr/>
        </p:nvSpPr>
        <p:spPr>
          <a:xfrm>
            <a:off x="577897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9" name="object 5389"/>
          <p:cNvSpPr/>
          <p:nvPr/>
        </p:nvSpPr>
        <p:spPr>
          <a:xfrm>
            <a:off x="580072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0" name="object 5390"/>
          <p:cNvSpPr/>
          <p:nvPr/>
        </p:nvSpPr>
        <p:spPr>
          <a:xfrm>
            <a:off x="580004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1" name="object 5391"/>
          <p:cNvSpPr/>
          <p:nvPr/>
        </p:nvSpPr>
        <p:spPr>
          <a:xfrm>
            <a:off x="582178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2" name="object 5392"/>
          <p:cNvSpPr/>
          <p:nvPr/>
        </p:nvSpPr>
        <p:spPr>
          <a:xfrm>
            <a:off x="582110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3" name="object 5393"/>
          <p:cNvSpPr/>
          <p:nvPr/>
        </p:nvSpPr>
        <p:spPr>
          <a:xfrm>
            <a:off x="584292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4" name="object 5394"/>
          <p:cNvSpPr/>
          <p:nvPr/>
        </p:nvSpPr>
        <p:spPr>
          <a:xfrm>
            <a:off x="584221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5" name="object 5395"/>
          <p:cNvSpPr/>
          <p:nvPr/>
        </p:nvSpPr>
        <p:spPr>
          <a:xfrm>
            <a:off x="586399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6" name="object 5396"/>
          <p:cNvSpPr/>
          <p:nvPr/>
        </p:nvSpPr>
        <p:spPr>
          <a:xfrm>
            <a:off x="586331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7" name="object 5397"/>
          <p:cNvSpPr/>
          <p:nvPr/>
        </p:nvSpPr>
        <p:spPr>
          <a:xfrm>
            <a:off x="588506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8" name="object 5398"/>
          <p:cNvSpPr/>
          <p:nvPr/>
        </p:nvSpPr>
        <p:spPr>
          <a:xfrm>
            <a:off x="588438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9" name="object 5399"/>
          <p:cNvSpPr/>
          <p:nvPr/>
        </p:nvSpPr>
        <p:spPr>
          <a:xfrm>
            <a:off x="590613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0" name="object 5400"/>
          <p:cNvSpPr/>
          <p:nvPr/>
        </p:nvSpPr>
        <p:spPr>
          <a:xfrm>
            <a:off x="590545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1" name="object 5401"/>
          <p:cNvSpPr/>
          <p:nvPr/>
        </p:nvSpPr>
        <p:spPr>
          <a:xfrm>
            <a:off x="592720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2" name="object 5402"/>
          <p:cNvSpPr/>
          <p:nvPr/>
        </p:nvSpPr>
        <p:spPr>
          <a:xfrm>
            <a:off x="592652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3" name="object 5403"/>
          <p:cNvSpPr/>
          <p:nvPr/>
        </p:nvSpPr>
        <p:spPr>
          <a:xfrm>
            <a:off x="594833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4" name="object 5404"/>
          <p:cNvSpPr/>
          <p:nvPr/>
        </p:nvSpPr>
        <p:spPr>
          <a:xfrm>
            <a:off x="594762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5" name="object 5405"/>
          <p:cNvSpPr/>
          <p:nvPr/>
        </p:nvSpPr>
        <p:spPr>
          <a:xfrm>
            <a:off x="596940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6" name="object 5406"/>
          <p:cNvSpPr/>
          <p:nvPr/>
        </p:nvSpPr>
        <p:spPr>
          <a:xfrm>
            <a:off x="596872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7" name="object 5407"/>
          <p:cNvSpPr/>
          <p:nvPr/>
        </p:nvSpPr>
        <p:spPr>
          <a:xfrm>
            <a:off x="599047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8" name="object 5408"/>
          <p:cNvSpPr/>
          <p:nvPr/>
        </p:nvSpPr>
        <p:spPr>
          <a:xfrm>
            <a:off x="598979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9" name="object 5409"/>
          <p:cNvSpPr/>
          <p:nvPr/>
        </p:nvSpPr>
        <p:spPr>
          <a:xfrm>
            <a:off x="601154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0" name="object 5410"/>
          <p:cNvSpPr/>
          <p:nvPr/>
        </p:nvSpPr>
        <p:spPr>
          <a:xfrm>
            <a:off x="601086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1" name="object 5411"/>
          <p:cNvSpPr/>
          <p:nvPr/>
        </p:nvSpPr>
        <p:spPr>
          <a:xfrm>
            <a:off x="603261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2" name="object 5412"/>
          <p:cNvSpPr/>
          <p:nvPr/>
        </p:nvSpPr>
        <p:spPr>
          <a:xfrm>
            <a:off x="603193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3" name="object 5413"/>
          <p:cNvSpPr/>
          <p:nvPr/>
        </p:nvSpPr>
        <p:spPr>
          <a:xfrm>
            <a:off x="605375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4" name="object 5414"/>
          <p:cNvSpPr/>
          <p:nvPr/>
        </p:nvSpPr>
        <p:spPr>
          <a:xfrm>
            <a:off x="605303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5" name="object 5415"/>
          <p:cNvSpPr/>
          <p:nvPr/>
        </p:nvSpPr>
        <p:spPr>
          <a:xfrm>
            <a:off x="607481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6" name="object 5416"/>
          <p:cNvSpPr/>
          <p:nvPr/>
        </p:nvSpPr>
        <p:spPr>
          <a:xfrm>
            <a:off x="607413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7" name="object 5417"/>
          <p:cNvSpPr/>
          <p:nvPr/>
        </p:nvSpPr>
        <p:spPr>
          <a:xfrm>
            <a:off x="609588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8" name="object 5418"/>
          <p:cNvSpPr/>
          <p:nvPr/>
        </p:nvSpPr>
        <p:spPr>
          <a:xfrm>
            <a:off x="609520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9" name="object 5419"/>
          <p:cNvSpPr/>
          <p:nvPr/>
        </p:nvSpPr>
        <p:spPr>
          <a:xfrm>
            <a:off x="611695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0" name="object 5420"/>
          <p:cNvSpPr/>
          <p:nvPr/>
        </p:nvSpPr>
        <p:spPr>
          <a:xfrm>
            <a:off x="611627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1" name="object 5421"/>
          <p:cNvSpPr/>
          <p:nvPr/>
        </p:nvSpPr>
        <p:spPr>
          <a:xfrm>
            <a:off x="613802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2" name="object 5422"/>
          <p:cNvSpPr/>
          <p:nvPr/>
        </p:nvSpPr>
        <p:spPr>
          <a:xfrm>
            <a:off x="613734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3" name="object 5423"/>
          <p:cNvSpPr/>
          <p:nvPr/>
        </p:nvSpPr>
        <p:spPr>
          <a:xfrm>
            <a:off x="615916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4" name="object 5424"/>
          <p:cNvSpPr/>
          <p:nvPr/>
        </p:nvSpPr>
        <p:spPr>
          <a:xfrm>
            <a:off x="615844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5" name="object 5425"/>
          <p:cNvSpPr/>
          <p:nvPr/>
        </p:nvSpPr>
        <p:spPr>
          <a:xfrm>
            <a:off x="618023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6" name="object 5426"/>
          <p:cNvSpPr/>
          <p:nvPr/>
        </p:nvSpPr>
        <p:spPr>
          <a:xfrm>
            <a:off x="617955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7" name="object 5427"/>
          <p:cNvSpPr/>
          <p:nvPr/>
        </p:nvSpPr>
        <p:spPr>
          <a:xfrm>
            <a:off x="620115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8" name="object 5428"/>
          <p:cNvSpPr/>
          <p:nvPr/>
        </p:nvSpPr>
        <p:spPr>
          <a:xfrm>
            <a:off x="620044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9" name="object 5429"/>
          <p:cNvSpPr/>
          <p:nvPr/>
        </p:nvSpPr>
        <p:spPr>
          <a:xfrm>
            <a:off x="622222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0" name="object 5430"/>
          <p:cNvSpPr/>
          <p:nvPr/>
        </p:nvSpPr>
        <p:spPr>
          <a:xfrm>
            <a:off x="622154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1" name="object 5431"/>
          <p:cNvSpPr/>
          <p:nvPr/>
        </p:nvSpPr>
        <p:spPr>
          <a:xfrm>
            <a:off x="624329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2" name="object 5432"/>
          <p:cNvSpPr/>
          <p:nvPr/>
        </p:nvSpPr>
        <p:spPr>
          <a:xfrm>
            <a:off x="624261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3" name="object 5433"/>
          <p:cNvSpPr/>
          <p:nvPr/>
        </p:nvSpPr>
        <p:spPr>
          <a:xfrm>
            <a:off x="626435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4" name="object 5434"/>
          <p:cNvSpPr/>
          <p:nvPr/>
        </p:nvSpPr>
        <p:spPr>
          <a:xfrm>
            <a:off x="626368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5" name="object 5435"/>
          <p:cNvSpPr/>
          <p:nvPr/>
        </p:nvSpPr>
        <p:spPr>
          <a:xfrm>
            <a:off x="628542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6" name="object 5436"/>
          <p:cNvSpPr/>
          <p:nvPr/>
        </p:nvSpPr>
        <p:spPr>
          <a:xfrm>
            <a:off x="628474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7" name="object 5437"/>
          <p:cNvSpPr/>
          <p:nvPr/>
        </p:nvSpPr>
        <p:spPr>
          <a:xfrm>
            <a:off x="630656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8" name="object 5438"/>
          <p:cNvSpPr/>
          <p:nvPr/>
        </p:nvSpPr>
        <p:spPr>
          <a:xfrm>
            <a:off x="630585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9" name="object 5439"/>
          <p:cNvSpPr/>
          <p:nvPr/>
        </p:nvSpPr>
        <p:spPr>
          <a:xfrm>
            <a:off x="632763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0" name="object 5440"/>
          <p:cNvSpPr/>
          <p:nvPr/>
        </p:nvSpPr>
        <p:spPr>
          <a:xfrm>
            <a:off x="632695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1" name="object 5441"/>
          <p:cNvSpPr/>
          <p:nvPr/>
        </p:nvSpPr>
        <p:spPr>
          <a:xfrm>
            <a:off x="634870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2" name="object 5442"/>
          <p:cNvSpPr/>
          <p:nvPr/>
        </p:nvSpPr>
        <p:spPr>
          <a:xfrm>
            <a:off x="634802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3" name="object 5443"/>
          <p:cNvSpPr/>
          <p:nvPr/>
        </p:nvSpPr>
        <p:spPr>
          <a:xfrm>
            <a:off x="636977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4" name="object 5444"/>
          <p:cNvSpPr/>
          <p:nvPr/>
        </p:nvSpPr>
        <p:spPr>
          <a:xfrm>
            <a:off x="636909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5" name="object 5445"/>
          <p:cNvSpPr/>
          <p:nvPr/>
        </p:nvSpPr>
        <p:spPr>
          <a:xfrm>
            <a:off x="639083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6" name="object 5446"/>
          <p:cNvSpPr/>
          <p:nvPr/>
        </p:nvSpPr>
        <p:spPr>
          <a:xfrm>
            <a:off x="639015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7" name="object 5447"/>
          <p:cNvSpPr/>
          <p:nvPr/>
        </p:nvSpPr>
        <p:spPr>
          <a:xfrm>
            <a:off x="641197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8" name="object 5448"/>
          <p:cNvSpPr/>
          <p:nvPr/>
        </p:nvSpPr>
        <p:spPr>
          <a:xfrm>
            <a:off x="641126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9" name="object 5449"/>
          <p:cNvSpPr/>
          <p:nvPr/>
        </p:nvSpPr>
        <p:spPr>
          <a:xfrm>
            <a:off x="643304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0" name="object 5450"/>
          <p:cNvSpPr/>
          <p:nvPr/>
        </p:nvSpPr>
        <p:spPr>
          <a:xfrm>
            <a:off x="643236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1" name="object 5451"/>
          <p:cNvSpPr/>
          <p:nvPr/>
        </p:nvSpPr>
        <p:spPr>
          <a:xfrm>
            <a:off x="645411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2" name="object 5452"/>
          <p:cNvSpPr/>
          <p:nvPr/>
        </p:nvSpPr>
        <p:spPr>
          <a:xfrm>
            <a:off x="645343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3" name="object 5453"/>
          <p:cNvSpPr/>
          <p:nvPr/>
        </p:nvSpPr>
        <p:spPr>
          <a:xfrm>
            <a:off x="647518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4" name="object 5454"/>
          <p:cNvSpPr/>
          <p:nvPr/>
        </p:nvSpPr>
        <p:spPr>
          <a:xfrm>
            <a:off x="647450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5" name="object 5455"/>
          <p:cNvSpPr/>
          <p:nvPr/>
        </p:nvSpPr>
        <p:spPr>
          <a:xfrm>
            <a:off x="649625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6" name="object 5456"/>
          <p:cNvSpPr/>
          <p:nvPr/>
        </p:nvSpPr>
        <p:spPr>
          <a:xfrm>
            <a:off x="649557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7" name="object 5457"/>
          <p:cNvSpPr/>
          <p:nvPr/>
        </p:nvSpPr>
        <p:spPr>
          <a:xfrm>
            <a:off x="651739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8" name="object 5458"/>
          <p:cNvSpPr/>
          <p:nvPr/>
        </p:nvSpPr>
        <p:spPr>
          <a:xfrm>
            <a:off x="651667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9" name="object 5459"/>
          <p:cNvSpPr/>
          <p:nvPr/>
        </p:nvSpPr>
        <p:spPr>
          <a:xfrm>
            <a:off x="653845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0" name="object 5460"/>
          <p:cNvSpPr/>
          <p:nvPr/>
        </p:nvSpPr>
        <p:spPr>
          <a:xfrm>
            <a:off x="653777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1" name="object 5461"/>
          <p:cNvSpPr/>
          <p:nvPr/>
        </p:nvSpPr>
        <p:spPr>
          <a:xfrm>
            <a:off x="655952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2" name="object 5462"/>
          <p:cNvSpPr/>
          <p:nvPr/>
        </p:nvSpPr>
        <p:spPr>
          <a:xfrm>
            <a:off x="655884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3" name="object 5463"/>
          <p:cNvSpPr/>
          <p:nvPr/>
        </p:nvSpPr>
        <p:spPr>
          <a:xfrm>
            <a:off x="658059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4" name="object 5464"/>
          <p:cNvSpPr/>
          <p:nvPr/>
        </p:nvSpPr>
        <p:spPr>
          <a:xfrm>
            <a:off x="657991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5" name="object 5465"/>
          <p:cNvSpPr/>
          <p:nvPr/>
        </p:nvSpPr>
        <p:spPr>
          <a:xfrm>
            <a:off x="660166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6" name="object 5466"/>
          <p:cNvSpPr/>
          <p:nvPr/>
        </p:nvSpPr>
        <p:spPr>
          <a:xfrm>
            <a:off x="660098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7" name="object 5467"/>
          <p:cNvSpPr/>
          <p:nvPr/>
        </p:nvSpPr>
        <p:spPr>
          <a:xfrm>
            <a:off x="662280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8" name="object 5468"/>
          <p:cNvSpPr/>
          <p:nvPr/>
        </p:nvSpPr>
        <p:spPr>
          <a:xfrm>
            <a:off x="662208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9" name="object 5469"/>
          <p:cNvSpPr/>
          <p:nvPr/>
        </p:nvSpPr>
        <p:spPr>
          <a:xfrm>
            <a:off x="664365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0" name="object 5470"/>
          <p:cNvSpPr/>
          <p:nvPr/>
        </p:nvSpPr>
        <p:spPr>
          <a:xfrm>
            <a:off x="664297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1" name="object 5471"/>
          <p:cNvSpPr/>
          <p:nvPr/>
        </p:nvSpPr>
        <p:spPr>
          <a:xfrm>
            <a:off x="666479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2" name="object 5472"/>
          <p:cNvSpPr/>
          <p:nvPr/>
        </p:nvSpPr>
        <p:spPr>
          <a:xfrm>
            <a:off x="666407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3" name="object 5473"/>
          <p:cNvSpPr/>
          <p:nvPr/>
        </p:nvSpPr>
        <p:spPr>
          <a:xfrm>
            <a:off x="668586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4" name="object 5474"/>
          <p:cNvSpPr/>
          <p:nvPr/>
        </p:nvSpPr>
        <p:spPr>
          <a:xfrm>
            <a:off x="668518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5" name="object 5475"/>
          <p:cNvSpPr/>
          <p:nvPr/>
        </p:nvSpPr>
        <p:spPr>
          <a:xfrm>
            <a:off x="670693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6" name="object 5476"/>
          <p:cNvSpPr/>
          <p:nvPr/>
        </p:nvSpPr>
        <p:spPr>
          <a:xfrm>
            <a:off x="670625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7" name="object 5477"/>
          <p:cNvSpPr/>
          <p:nvPr/>
        </p:nvSpPr>
        <p:spPr>
          <a:xfrm>
            <a:off x="672799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8" name="object 5478"/>
          <p:cNvSpPr/>
          <p:nvPr/>
        </p:nvSpPr>
        <p:spPr>
          <a:xfrm>
            <a:off x="672731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9" name="object 5479"/>
          <p:cNvSpPr/>
          <p:nvPr/>
        </p:nvSpPr>
        <p:spPr>
          <a:xfrm>
            <a:off x="674906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0" name="object 5480"/>
          <p:cNvSpPr/>
          <p:nvPr/>
        </p:nvSpPr>
        <p:spPr>
          <a:xfrm>
            <a:off x="674838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1" name="object 5481"/>
          <p:cNvSpPr/>
          <p:nvPr/>
        </p:nvSpPr>
        <p:spPr>
          <a:xfrm>
            <a:off x="677020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2" name="object 5482"/>
          <p:cNvSpPr/>
          <p:nvPr/>
        </p:nvSpPr>
        <p:spPr>
          <a:xfrm>
            <a:off x="676949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3" name="object 5483"/>
          <p:cNvSpPr/>
          <p:nvPr/>
        </p:nvSpPr>
        <p:spPr>
          <a:xfrm>
            <a:off x="679127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4" name="object 5484"/>
          <p:cNvSpPr/>
          <p:nvPr/>
        </p:nvSpPr>
        <p:spPr>
          <a:xfrm>
            <a:off x="679059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5" name="object 5485"/>
          <p:cNvSpPr/>
          <p:nvPr/>
        </p:nvSpPr>
        <p:spPr>
          <a:xfrm>
            <a:off x="681234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6" name="object 5486"/>
          <p:cNvSpPr/>
          <p:nvPr/>
        </p:nvSpPr>
        <p:spPr>
          <a:xfrm>
            <a:off x="681166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7" name="object 5487"/>
          <p:cNvSpPr/>
          <p:nvPr/>
        </p:nvSpPr>
        <p:spPr>
          <a:xfrm>
            <a:off x="683340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8" name="object 5488"/>
          <p:cNvSpPr/>
          <p:nvPr/>
        </p:nvSpPr>
        <p:spPr>
          <a:xfrm>
            <a:off x="683273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9" name="object 5489"/>
          <p:cNvSpPr/>
          <p:nvPr/>
        </p:nvSpPr>
        <p:spPr>
          <a:xfrm>
            <a:off x="685447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0" name="object 5490"/>
          <p:cNvSpPr/>
          <p:nvPr/>
        </p:nvSpPr>
        <p:spPr>
          <a:xfrm>
            <a:off x="687561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1" name="object 5491"/>
          <p:cNvSpPr/>
          <p:nvPr/>
        </p:nvSpPr>
        <p:spPr>
          <a:xfrm>
            <a:off x="687490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2" name="object 5492"/>
          <p:cNvSpPr/>
          <p:nvPr/>
        </p:nvSpPr>
        <p:spPr>
          <a:xfrm>
            <a:off x="689668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3" name="object 5493"/>
          <p:cNvSpPr/>
          <p:nvPr/>
        </p:nvSpPr>
        <p:spPr>
          <a:xfrm>
            <a:off x="689600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4" name="object 5494"/>
          <p:cNvSpPr/>
          <p:nvPr/>
        </p:nvSpPr>
        <p:spPr>
          <a:xfrm>
            <a:off x="691775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5" name="object 5495"/>
          <p:cNvSpPr/>
          <p:nvPr/>
        </p:nvSpPr>
        <p:spPr>
          <a:xfrm>
            <a:off x="691707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6" name="object 5496"/>
          <p:cNvSpPr/>
          <p:nvPr/>
        </p:nvSpPr>
        <p:spPr>
          <a:xfrm>
            <a:off x="693882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7" name="object 5497"/>
          <p:cNvSpPr/>
          <p:nvPr/>
        </p:nvSpPr>
        <p:spPr>
          <a:xfrm>
            <a:off x="693814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8" name="object 5498"/>
          <p:cNvSpPr/>
          <p:nvPr/>
        </p:nvSpPr>
        <p:spPr>
          <a:xfrm>
            <a:off x="695988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9" name="object 5499"/>
          <p:cNvSpPr/>
          <p:nvPr/>
        </p:nvSpPr>
        <p:spPr>
          <a:xfrm>
            <a:off x="695921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0" name="object 5500"/>
          <p:cNvSpPr/>
          <p:nvPr/>
        </p:nvSpPr>
        <p:spPr>
          <a:xfrm>
            <a:off x="698102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1" name="object 5501"/>
          <p:cNvSpPr/>
          <p:nvPr/>
        </p:nvSpPr>
        <p:spPr>
          <a:xfrm>
            <a:off x="698031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2" name="object 5502"/>
          <p:cNvSpPr/>
          <p:nvPr/>
        </p:nvSpPr>
        <p:spPr>
          <a:xfrm>
            <a:off x="700209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3" name="object 5503"/>
          <p:cNvSpPr/>
          <p:nvPr/>
        </p:nvSpPr>
        <p:spPr>
          <a:xfrm>
            <a:off x="700141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4" name="object 5504"/>
          <p:cNvSpPr/>
          <p:nvPr/>
        </p:nvSpPr>
        <p:spPr>
          <a:xfrm>
            <a:off x="702316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5" name="object 5505"/>
          <p:cNvSpPr/>
          <p:nvPr/>
        </p:nvSpPr>
        <p:spPr>
          <a:xfrm>
            <a:off x="702248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6" name="object 5506"/>
          <p:cNvSpPr/>
          <p:nvPr/>
        </p:nvSpPr>
        <p:spPr>
          <a:xfrm>
            <a:off x="704423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7" name="object 5507"/>
          <p:cNvSpPr/>
          <p:nvPr/>
        </p:nvSpPr>
        <p:spPr>
          <a:xfrm>
            <a:off x="704355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8" name="object 5508"/>
          <p:cNvSpPr/>
          <p:nvPr/>
        </p:nvSpPr>
        <p:spPr>
          <a:xfrm>
            <a:off x="706530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9" name="object 5509"/>
          <p:cNvSpPr/>
          <p:nvPr/>
        </p:nvSpPr>
        <p:spPr>
          <a:xfrm>
            <a:off x="706462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0" name="object 5510"/>
          <p:cNvSpPr/>
          <p:nvPr/>
        </p:nvSpPr>
        <p:spPr>
          <a:xfrm>
            <a:off x="708644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1" name="object 5511"/>
          <p:cNvSpPr/>
          <p:nvPr/>
        </p:nvSpPr>
        <p:spPr>
          <a:xfrm>
            <a:off x="7085725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2" name="object 5512"/>
          <p:cNvSpPr/>
          <p:nvPr/>
        </p:nvSpPr>
        <p:spPr>
          <a:xfrm>
            <a:off x="710729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3" name="object 5513"/>
          <p:cNvSpPr/>
          <p:nvPr/>
        </p:nvSpPr>
        <p:spPr>
          <a:xfrm>
            <a:off x="710661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4" name="object 5514"/>
          <p:cNvSpPr/>
          <p:nvPr/>
        </p:nvSpPr>
        <p:spPr>
          <a:xfrm>
            <a:off x="7128433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5" name="object 5515"/>
          <p:cNvSpPr/>
          <p:nvPr/>
        </p:nvSpPr>
        <p:spPr>
          <a:xfrm>
            <a:off x="712771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6" name="object 5516"/>
          <p:cNvSpPr/>
          <p:nvPr/>
        </p:nvSpPr>
        <p:spPr>
          <a:xfrm>
            <a:off x="7149501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7" name="object 5517"/>
          <p:cNvSpPr/>
          <p:nvPr/>
        </p:nvSpPr>
        <p:spPr>
          <a:xfrm>
            <a:off x="714882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8" name="object 5518"/>
          <p:cNvSpPr/>
          <p:nvPr/>
        </p:nvSpPr>
        <p:spPr>
          <a:xfrm>
            <a:off x="717056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9" name="object 5519"/>
          <p:cNvSpPr/>
          <p:nvPr/>
        </p:nvSpPr>
        <p:spPr>
          <a:xfrm>
            <a:off x="716988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0" name="object 5520"/>
          <p:cNvSpPr/>
          <p:nvPr/>
        </p:nvSpPr>
        <p:spPr>
          <a:xfrm>
            <a:off x="719163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1" name="object 5521"/>
          <p:cNvSpPr/>
          <p:nvPr/>
        </p:nvSpPr>
        <p:spPr>
          <a:xfrm>
            <a:off x="719095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2" name="object 5522"/>
          <p:cNvSpPr/>
          <p:nvPr/>
        </p:nvSpPr>
        <p:spPr>
          <a:xfrm>
            <a:off x="721270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3" name="object 5523"/>
          <p:cNvSpPr/>
          <p:nvPr/>
        </p:nvSpPr>
        <p:spPr>
          <a:xfrm>
            <a:off x="721202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4" name="object 5524"/>
          <p:cNvSpPr/>
          <p:nvPr/>
        </p:nvSpPr>
        <p:spPr>
          <a:xfrm>
            <a:off x="723384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5" name="object 5525"/>
          <p:cNvSpPr/>
          <p:nvPr/>
        </p:nvSpPr>
        <p:spPr>
          <a:xfrm>
            <a:off x="723312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6" name="object 5526"/>
          <p:cNvSpPr/>
          <p:nvPr/>
        </p:nvSpPr>
        <p:spPr>
          <a:xfrm>
            <a:off x="725491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7" name="object 5527"/>
          <p:cNvSpPr/>
          <p:nvPr/>
        </p:nvSpPr>
        <p:spPr>
          <a:xfrm>
            <a:off x="7254233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8" name="object 5528"/>
          <p:cNvSpPr/>
          <p:nvPr/>
        </p:nvSpPr>
        <p:spPr>
          <a:xfrm>
            <a:off x="727598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9" name="object 5529"/>
          <p:cNvSpPr/>
          <p:nvPr/>
        </p:nvSpPr>
        <p:spPr>
          <a:xfrm>
            <a:off x="727530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0" name="object 5530"/>
          <p:cNvSpPr/>
          <p:nvPr/>
        </p:nvSpPr>
        <p:spPr>
          <a:xfrm>
            <a:off x="7297049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1" name="object 5531"/>
          <p:cNvSpPr/>
          <p:nvPr/>
        </p:nvSpPr>
        <p:spPr>
          <a:xfrm>
            <a:off x="7296369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2" name="object 5532"/>
          <p:cNvSpPr/>
          <p:nvPr/>
        </p:nvSpPr>
        <p:spPr>
          <a:xfrm>
            <a:off x="731811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3" name="object 5533"/>
          <p:cNvSpPr/>
          <p:nvPr/>
        </p:nvSpPr>
        <p:spPr>
          <a:xfrm>
            <a:off x="7317437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4" name="object 5534"/>
          <p:cNvSpPr/>
          <p:nvPr/>
        </p:nvSpPr>
        <p:spPr>
          <a:xfrm>
            <a:off x="7339256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5" name="object 5535"/>
          <p:cNvSpPr/>
          <p:nvPr/>
        </p:nvSpPr>
        <p:spPr>
          <a:xfrm>
            <a:off x="7338541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6" name="object 5536"/>
          <p:cNvSpPr/>
          <p:nvPr/>
        </p:nvSpPr>
        <p:spPr>
          <a:xfrm>
            <a:off x="7360324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7" name="object 5537"/>
          <p:cNvSpPr/>
          <p:nvPr/>
        </p:nvSpPr>
        <p:spPr>
          <a:xfrm>
            <a:off x="7359644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8" name="object 5538"/>
          <p:cNvSpPr/>
          <p:nvPr/>
        </p:nvSpPr>
        <p:spPr>
          <a:xfrm>
            <a:off x="7381392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9" name="object 5539"/>
          <p:cNvSpPr/>
          <p:nvPr/>
        </p:nvSpPr>
        <p:spPr>
          <a:xfrm>
            <a:off x="738071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0" name="object 5540"/>
          <p:cNvSpPr/>
          <p:nvPr/>
        </p:nvSpPr>
        <p:spPr>
          <a:xfrm>
            <a:off x="7402460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1" name="object 5541"/>
          <p:cNvSpPr/>
          <p:nvPr/>
        </p:nvSpPr>
        <p:spPr>
          <a:xfrm>
            <a:off x="7401780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2" name="object 5542"/>
          <p:cNvSpPr/>
          <p:nvPr/>
        </p:nvSpPr>
        <p:spPr>
          <a:xfrm>
            <a:off x="7423528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3" name="object 5543"/>
          <p:cNvSpPr/>
          <p:nvPr/>
        </p:nvSpPr>
        <p:spPr>
          <a:xfrm>
            <a:off x="7422848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4" name="object 5544"/>
          <p:cNvSpPr/>
          <p:nvPr/>
        </p:nvSpPr>
        <p:spPr>
          <a:xfrm>
            <a:off x="7444667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5" name="object 5545"/>
          <p:cNvSpPr/>
          <p:nvPr/>
        </p:nvSpPr>
        <p:spPr>
          <a:xfrm>
            <a:off x="7443952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6" name="object 5546"/>
          <p:cNvSpPr/>
          <p:nvPr/>
        </p:nvSpPr>
        <p:spPr>
          <a:xfrm>
            <a:off x="7465735" y="33554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7" name="object 5547"/>
          <p:cNvSpPr/>
          <p:nvPr/>
        </p:nvSpPr>
        <p:spPr>
          <a:xfrm>
            <a:off x="7465056" y="335261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8" name="object 5548"/>
          <p:cNvSpPr/>
          <p:nvPr/>
        </p:nvSpPr>
        <p:spPr>
          <a:xfrm>
            <a:off x="491562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9" name="object 5549"/>
          <p:cNvSpPr/>
          <p:nvPr/>
        </p:nvSpPr>
        <p:spPr>
          <a:xfrm>
            <a:off x="493670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0" name="object 5550"/>
          <p:cNvSpPr/>
          <p:nvPr/>
        </p:nvSpPr>
        <p:spPr>
          <a:xfrm>
            <a:off x="493601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1" name="object 5551"/>
          <p:cNvSpPr/>
          <p:nvPr/>
        </p:nvSpPr>
        <p:spPr>
          <a:xfrm>
            <a:off x="495778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2" name="object 5552"/>
          <p:cNvSpPr/>
          <p:nvPr/>
        </p:nvSpPr>
        <p:spPr>
          <a:xfrm>
            <a:off x="495709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3" name="object 5553"/>
          <p:cNvSpPr/>
          <p:nvPr/>
        </p:nvSpPr>
        <p:spPr>
          <a:xfrm>
            <a:off x="497886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4" name="object 5554"/>
          <p:cNvSpPr/>
          <p:nvPr/>
        </p:nvSpPr>
        <p:spPr>
          <a:xfrm>
            <a:off x="497818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5" name="object 5555"/>
          <p:cNvSpPr/>
          <p:nvPr/>
        </p:nvSpPr>
        <p:spPr>
          <a:xfrm>
            <a:off x="499995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6" name="object 5556"/>
          <p:cNvSpPr/>
          <p:nvPr/>
        </p:nvSpPr>
        <p:spPr>
          <a:xfrm>
            <a:off x="499926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7" name="object 5557"/>
          <p:cNvSpPr/>
          <p:nvPr/>
        </p:nvSpPr>
        <p:spPr>
          <a:xfrm>
            <a:off x="502103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8" name="object 5558"/>
          <p:cNvSpPr/>
          <p:nvPr/>
        </p:nvSpPr>
        <p:spPr>
          <a:xfrm>
            <a:off x="502034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9" name="object 5559"/>
          <p:cNvSpPr/>
          <p:nvPr/>
        </p:nvSpPr>
        <p:spPr>
          <a:xfrm>
            <a:off x="504211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0" name="object 5560"/>
          <p:cNvSpPr/>
          <p:nvPr/>
        </p:nvSpPr>
        <p:spPr>
          <a:xfrm>
            <a:off x="504142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1" name="object 5561"/>
          <p:cNvSpPr/>
          <p:nvPr/>
        </p:nvSpPr>
        <p:spPr>
          <a:xfrm>
            <a:off x="506319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2" name="object 5562"/>
          <p:cNvSpPr/>
          <p:nvPr/>
        </p:nvSpPr>
        <p:spPr>
          <a:xfrm>
            <a:off x="506251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3" name="object 5563"/>
          <p:cNvSpPr/>
          <p:nvPr/>
        </p:nvSpPr>
        <p:spPr>
          <a:xfrm>
            <a:off x="508427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4" name="object 5564"/>
          <p:cNvSpPr/>
          <p:nvPr/>
        </p:nvSpPr>
        <p:spPr>
          <a:xfrm>
            <a:off x="508359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5" name="object 5565"/>
          <p:cNvSpPr/>
          <p:nvPr/>
        </p:nvSpPr>
        <p:spPr>
          <a:xfrm>
            <a:off x="510536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6" name="object 5566"/>
          <p:cNvSpPr/>
          <p:nvPr/>
        </p:nvSpPr>
        <p:spPr>
          <a:xfrm>
            <a:off x="510467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7" name="object 5567"/>
          <p:cNvSpPr/>
          <p:nvPr/>
        </p:nvSpPr>
        <p:spPr>
          <a:xfrm>
            <a:off x="512644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8" name="object 5568"/>
          <p:cNvSpPr/>
          <p:nvPr/>
        </p:nvSpPr>
        <p:spPr>
          <a:xfrm>
            <a:off x="512575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9" name="object 5569"/>
          <p:cNvSpPr/>
          <p:nvPr/>
        </p:nvSpPr>
        <p:spPr>
          <a:xfrm>
            <a:off x="514752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0" name="object 5570"/>
          <p:cNvSpPr/>
          <p:nvPr/>
        </p:nvSpPr>
        <p:spPr>
          <a:xfrm>
            <a:off x="514684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1" name="object 5571"/>
          <p:cNvSpPr/>
          <p:nvPr/>
        </p:nvSpPr>
        <p:spPr>
          <a:xfrm>
            <a:off x="516860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2" name="object 5572"/>
          <p:cNvSpPr/>
          <p:nvPr/>
        </p:nvSpPr>
        <p:spPr>
          <a:xfrm>
            <a:off x="516792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3" name="object 5573"/>
          <p:cNvSpPr/>
          <p:nvPr/>
        </p:nvSpPr>
        <p:spPr>
          <a:xfrm>
            <a:off x="518969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4" name="object 5574"/>
          <p:cNvSpPr/>
          <p:nvPr/>
        </p:nvSpPr>
        <p:spPr>
          <a:xfrm>
            <a:off x="518900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5" name="object 5575"/>
          <p:cNvSpPr/>
          <p:nvPr/>
        </p:nvSpPr>
        <p:spPr>
          <a:xfrm>
            <a:off x="521077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6" name="object 5576"/>
          <p:cNvSpPr/>
          <p:nvPr/>
        </p:nvSpPr>
        <p:spPr>
          <a:xfrm>
            <a:off x="521008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7" name="object 5577"/>
          <p:cNvSpPr/>
          <p:nvPr/>
        </p:nvSpPr>
        <p:spPr>
          <a:xfrm>
            <a:off x="523185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8" name="object 5578"/>
          <p:cNvSpPr/>
          <p:nvPr/>
        </p:nvSpPr>
        <p:spPr>
          <a:xfrm>
            <a:off x="523116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9" name="object 5579"/>
          <p:cNvSpPr/>
          <p:nvPr/>
        </p:nvSpPr>
        <p:spPr>
          <a:xfrm>
            <a:off x="525293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0" name="object 5580"/>
          <p:cNvSpPr/>
          <p:nvPr/>
        </p:nvSpPr>
        <p:spPr>
          <a:xfrm>
            <a:off x="525225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1" name="object 5581"/>
          <p:cNvSpPr/>
          <p:nvPr/>
        </p:nvSpPr>
        <p:spPr>
          <a:xfrm>
            <a:off x="527387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2" name="object 5582"/>
          <p:cNvSpPr/>
          <p:nvPr/>
        </p:nvSpPr>
        <p:spPr>
          <a:xfrm>
            <a:off x="527316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3" name="object 5583"/>
          <p:cNvSpPr/>
          <p:nvPr/>
        </p:nvSpPr>
        <p:spPr>
          <a:xfrm>
            <a:off x="529494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4" name="object 5584"/>
          <p:cNvSpPr/>
          <p:nvPr/>
        </p:nvSpPr>
        <p:spPr>
          <a:xfrm>
            <a:off x="529426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5" name="object 5585"/>
          <p:cNvSpPr/>
          <p:nvPr/>
        </p:nvSpPr>
        <p:spPr>
          <a:xfrm>
            <a:off x="531601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6" name="object 5586"/>
          <p:cNvSpPr/>
          <p:nvPr/>
        </p:nvSpPr>
        <p:spPr>
          <a:xfrm>
            <a:off x="531533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7" name="object 5587"/>
          <p:cNvSpPr/>
          <p:nvPr/>
        </p:nvSpPr>
        <p:spPr>
          <a:xfrm>
            <a:off x="533708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8" name="object 5588"/>
          <p:cNvSpPr/>
          <p:nvPr/>
        </p:nvSpPr>
        <p:spPr>
          <a:xfrm>
            <a:off x="533640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9" name="object 5589"/>
          <p:cNvSpPr/>
          <p:nvPr/>
        </p:nvSpPr>
        <p:spPr>
          <a:xfrm>
            <a:off x="535814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0" name="object 5590"/>
          <p:cNvSpPr/>
          <p:nvPr/>
        </p:nvSpPr>
        <p:spPr>
          <a:xfrm>
            <a:off x="535747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1" name="object 5591"/>
          <p:cNvSpPr/>
          <p:nvPr/>
        </p:nvSpPr>
        <p:spPr>
          <a:xfrm>
            <a:off x="537928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2" name="object 5592"/>
          <p:cNvSpPr/>
          <p:nvPr/>
        </p:nvSpPr>
        <p:spPr>
          <a:xfrm>
            <a:off x="537857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3" name="object 5593"/>
          <p:cNvSpPr/>
          <p:nvPr/>
        </p:nvSpPr>
        <p:spPr>
          <a:xfrm>
            <a:off x="540035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4" name="object 5594"/>
          <p:cNvSpPr/>
          <p:nvPr/>
        </p:nvSpPr>
        <p:spPr>
          <a:xfrm>
            <a:off x="539967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5" name="object 5595"/>
          <p:cNvSpPr/>
          <p:nvPr/>
        </p:nvSpPr>
        <p:spPr>
          <a:xfrm>
            <a:off x="542142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6" name="object 5596"/>
          <p:cNvSpPr/>
          <p:nvPr/>
        </p:nvSpPr>
        <p:spPr>
          <a:xfrm>
            <a:off x="542074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7" name="object 5597"/>
          <p:cNvSpPr/>
          <p:nvPr/>
        </p:nvSpPr>
        <p:spPr>
          <a:xfrm>
            <a:off x="544249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8" name="object 5598"/>
          <p:cNvSpPr/>
          <p:nvPr/>
        </p:nvSpPr>
        <p:spPr>
          <a:xfrm>
            <a:off x="544181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9" name="object 5599"/>
          <p:cNvSpPr/>
          <p:nvPr/>
        </p:nvSpPr>
        <p:spPr>
          <a:xfrm>
            <a:off x="546356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0" name="object 5600"/>
          <p:cNvSpPr/>
          <p:nvPr/>
        </p:nvSpPr>
        <p:spPr>
          <a:xfrm>
            <a:off x="546288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1" name="object 5601"/>
          <p:cNvSpPr/>
          <p:nvPr/>
        </p:nvSpPr>
        <p:spPr>
          <a:xfrm>
            <a:off x="548470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2" name="object 5602"/>
          <p:cNvSpPr/>
          <p:nvPr/>
        </p:nvSpPr>
        <p:spPr>
          <a:xfrm>
            <a:off x="548398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3" name="object 5603"/>
          <p:cNvSpPr/>
          <p:nvPr/>
        </p:nvSpPr>
        <p:spPr>
          <a:xfrm>
            <a:off x="550576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4" name="object 5604"/>
          <p:cNvSpPr/>
          <p:nvPr/>
        </p:nvSpPr>
        <p:spPr>
          <a:xfrm>
            <a:off x="550508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5" name="object 5605"/>
          <p:cNvSpPr/>
          <p:nvPr/>
        </p:nvSpPr>
        <p:spPr>
          <a:xfrm>
            <a:off x="552683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6" name="object 5606"/>
          <p:cNvSpPr/>
          <p:nvPr/>
        </p:nvSpPr>
        <p:spPr>
          <a:xfrm>
            <a:off x="552615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7" name="object 5607"/>
          <p:cNvSpPr/>
          <p:nvPr/>
        </p:nvSpPr>
        <p:spPr>
          <a:xfrm>
            <a:off x="554790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8" name="object 5608"/>
          <p:cNvSpPr/>
          <p:nvPr/>
        </p:nvSpPr>
        <p:spPr>
          <a:xfrm>
            <a:off x="554722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9" name="object 5609"/>
          <p:cNvSpPr/>
          <p:nvPr/>
        </p:nvSpPr>
        <p:spPr>
          <a:xfrm>
            <a:off x="556897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0" name="object 5610"/>
          <p:cNvSpPr/>
          <p:nvPr/>
        </p:nvSpPr>
        <p:spPr>
          <a:xfrm>
            <a:off x="556829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1" name="object 5611"/>
          <p:cNvSpPr/>
          <p:nvPr/>
        </p:nvSpPr>
        <p:spPr>
          <a:xfrm>
            <a:off x="559011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2" name="object 5612"/>
          <p:cNvSpPr/>
          <p:nvPr/>
        </p:nvSpPr>
        <p:spPr>
          <a:xfrm>
            <a:off x="558939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3" name="object 5613"/>
          <p:cNvSpPr/>
          <p:nvPr/>
        </p:nvSpPr>
        <p:spPr>
          <a:xfrm>
            <a:off x="561118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4" name="object 5614"/>
          <p:cNvSpPr/>
          <p:nvPr/>
        </p:nvSpPr>
        <p:spPr>
          <a:xfrm>
            <a:off x="561050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5" name="object 5615"/>
          <p:cNvSpPr/>
          <p:nvPr/>
        </p:nvSpPr>
        <p:spPr>
          <a:xfrm>
            <a:off x="563224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6" name="object 5616"/>
          <p:cNvSpPr/>
          <p:nvPr/>
        </p:nvSpPr>
        <p:spPr>
          <a:xfrm>
            <a:off x="563156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7" name="object 5617"/>
          <p:cNvSpPr/>
          <p:nvPr/>
        </p:nvSpPr>
        <p:spPr>
          <a:xfrm>
            <a:off x="565331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8" name="object 5618"/>
          <p:cNvSpPr/>
          <p:nvPr/>
        </p:nvSpPr>
        <p:spPr>
          <a:xfrm>
            <a:off x="565263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9" name="object 5619"/>
          <p:cNvSpPr/>
          <p:nvPr/>
        </p:nvSpPr>
        <p:spPr>
          <a:xfrm>
            <a:off x="567438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0" name="object 5620"/>
          <p:cNvSpPr/>
          <p:nvPr/>
        </p:nvSpPr>
        <p:spPr>
          <a:xfrm>
            <a:off x="567370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1" name="object 5621"/>
          <p:cNvSpPr/>
          <p:nvPr/>
        </p:nvSpPr>
        <p:spPr>
          <a:xfrm>
            <a:off x="569552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2" name="object 5622"/>
          <p:cNvSpPr/>
          <p:nvPr/>
        </p:nvSpPr>
        <p:spPr>
          <a:xfrm>
            <a:off x="569480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3" name="object 5623"/>
          <p:cNvSpPr/>
          <p:nvPr/>
        </p:nvSpPr>
        <p:spPr>
          <a:xfrm>
            <a:off x="571659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4" name="object 5624"/>
          <p:cNvSpPr/>
          <p:nvPr/>
        </p:nvSpPr>
        <p:spPr>
          <a:xfrm>
            <a:off x="571591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5" name="object 5625"/>
          <p:cNvSpPr/>
          <p:nvPr/>
        </p:nvSpPr>
        <p:spPr>
          <a:xfrm>
            <a:off x="573751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6" name="object 5626"/>
          <p:cNvSpPr/>
          <p:nvPr/>
        </p:nvSpPr>
        <p:spPr>
          <a:xfrm>
            <a:off x="573680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7" name="object 5627"/>
          <p:cNvSpPr/>
          <p:nvPr/>
        </p:nvSpPr>
        <p:spPr>
          <a:xfrm>
            <a:off x="575858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8" name="object 5628"/>
          <p:cNvSpPr/>
          <p:nvPr/>
        </p:nvSpPr>
        <p:spPr>
          <a:xfrm>
            <a:off x="575790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9" name="object 5629"/>
          <p:cNvSpPr/>
          <p:nvPr/>
        </p:nvSpPr>
        <p:spPr>
          <a:xfrm>
            <a:off x="577965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0" name="object 5630"/>
          <p:cNvSpPr/>
          <p:nvPr/>
        </p:nvSpPr>
        <p:spPr>
          <a:xfrm>
            <a:off x="577897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1" name="object 5631"/>
          <p:cNvSpPr/>
          <p:nvPr/>
        </p:nvSpPr>
        <p:spPr>
          <a:xfrm>
            <a:off x="580072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2" name="object 5632"/>
          <p:cNvSpPr/>
          <p:nvPr/>
        </p:nvSpPr>
        <p:spPr>
          <a:xfrm>
            <a:off x="580004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3" name="object 5633"/>
          <p:cNvSpPr/>
          <p:nvPr/>
        </p:nvSpPr>
        <p:spPr>
          <a:xfrm>
            <a:off x="582178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4" name="object 5634"/>
          <p:cNvSpPr/>
          <p:nvPr/>
        </p:nvSpPr>
        <p:spPr>
          <a:xfrm>
            <a:off x="582110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5" name="object 5635"/>
          <p:cNvSpPr/>
          <p:nvPr/>
        </p:nvSpPr>
        <p:spPr>
          <a:xfrm>
            <a:off x="584292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6" name="object 5636"/>
          <p:cNvSpPr/>
          <p:nvPr/>
        </p:nvSpPr>
        <p:spPr>
          <a:xfrm>
            <a:off x="584221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7" name="object 5637"/>
          <p:cNvSpPr/>
          <p:nvPr/>
        </p:nvSpPr>
        <p:spPr>
          <a:xfrm>
            <a:off x="586399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8" name="object 5638"/>
          <p:cNvSpPr/>
          <p:nvPr/>
        </p:nvSpPr>
        <p:spPr>
          <a:xfrm>
            <a:off x="586331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9" name="object 5639"/>
          <p:cNvSpPr/>
          <p:nvPr/>
        </p:nvSpPr>
        <p:spPr>
          <a:xfrm>
            <a:off x="588506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0" name="object 5640"/>
          <p:cNvSpPr/>
          <p:nvPr/>
        </p:nvSpPr>
        <p:spPr>
          <a:xfrm>
            <a:off x="588438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1" name="object 5641"/>
          <p:cNvSpPr/>
          <p:nvPr/>
        </p:nvSpPr>
        <p:spPr>
          <a:xfrm>
            <a:off x="590613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2" name="object 5642"/>
          <p:cNvSpPr/>
          <p:nvPr/>
        </p:nvSpPr>
        <p:spPr>
          <a:xfrm>
            <a:off x="590545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3" name="object 5643"/>
          <p:cNvSpPr/>
          <p:nvPr/>
        </p:nvSpPr>
        <p:spPr>
          <a:xfrm>
            <a:off x="592720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4" name="object 5644"/>
          <p:cNvSpPr/>
          <p:nvPr/>
        </p:nvSpPr>
        <p:spPr>
          <a:xfrm>
            <a:off x="592652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5" name="object 5645"/>
          <p:cNvSpPr/>
          <p:nvPr/>
        </p:nvSpPr>
        <p:spPr>
          <a:xfrm>
            <a:off x="594833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6" name="object 5646"/>
          <p:cNvSpPr/>
          <p:nvPr/>
        </p:nvSpPr>
        <p:spPr>
          <a:xfrm>
            <a:off x="594762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7" name="object 5647"/>
          <p:cNvSpPr/>
          <p:nvPr/>
        </p:nvSpPr>
        <p:spPr>
          <a:xfrm>
            <a:off x="596940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8" name="object 5648"/>
          <p:cNvSpPr/>
          <p:nvPr/>
        </p:nvSpPr>
        <p:spPr>
          <a:xfrm>
            <a:off x="596872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9" name="object 5649"/>
          <p:cNvSpPr/>
          <p:nvPr/>
        </p:nvSpPr>
        <p:spPr>
          <a:xfrm>
            <a:off x="599047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0" name="object 5650"/>
          <p:cNvSpPr/>
          <p:nvPr/>
        </p:nvSpPr>
        <p:spPr>
          <a:xfrm>
            <a:off x="598979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1" name="object 5651"/>
          <p:cNvSpPr/>
          <p:nvPr/>
        </p:nvSpPr>
        <p:spPr>
          <a:xfrm>
            <a:off x="601154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2" name="object 5652"/>
          <p:cNvSpPr/>
          <p:nvPr/>
        </p:nvSpPr>
        <p:spPr>
          <a:xfrm>
            <a:off x="601086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3" name="object 5653"/>
          <p:cNvSpPr/>
          <p:nvPr/>
        </p:nvSpPr>
        <p:spPr>
          <a:xfrm>
            <a:off x="603261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4" name="object 5654"/>
          <p:cNvSpPr/>
          <p:nvPr/>
        </p:nvSpPr>
        <p:spPr>
          <a:xfrm>
            <a:off x="603193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5" name="object 5655"/>
          <p:cNvSpPr/>
          <p:nvPr/>
        </p:nvSpPr>
        <p:spPr>
          <a:xfrm>
            <a:off x="605375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6" name="object 5656"/>
          <p:cNvSpPr/>
          <p:nvPr/>
        </p:nvSpPr>
        <p:spPr>
          <a:xfrm>
            <a:off x="605303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7" name="object 5657"/>
          <p:cNvSpPr/>
          <p:nvPr/>
        </p:nvSpPr>
        <p:spPr>
          <a:xfrm>
            <a:off x="607481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8" name="object 5658"/>
          <p:cNvSpPr/>
          <p:nvPr/>
        </p:nvSpPr>
        <p:spPr>
          <a:xfrm>
            <a:off x="607413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9" name="object 5659"/>
          <p:cNvSpPr/>
          <p:nvPr/>
        </p:nvSpPr>
        <p:spPr>
          <a:xfrm>
            <a:off x="609588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0" name="object 5660"/>
          <p:cNvSpPr/>
          <p:nvPr/>
        </p:nvSpPr>
        <p:spPr>
          <a:xfrm>
            <a:off x="609520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1" name="object 5661"/>
          <p:cNvSpPr/>
          <p:nvPr/>
        </p:nvSpPr>
        <p:spPr>
          <a:xfrm>
            <a:off x="611695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2" name="object 5662"/>
          <p:cNvSpPr/>
          <p:nvPr/>
        </p:nvSpPr>
        <p:spPr>
          <a:xfrm>
            <a:off x="611627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3" name="object 5663"/>
          <p:cNvSpPr/>
          <p:nvPr/>
        </p:nvSpPr>
        <p:spPr>
          <a:xfrm>
            <a:off x="613802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4" name="object 5664"/>
          <p:cNvSpPr/>
          <p:nvPr/>
        </p:nvSpPr>
        <p:spPr>
          <a:xfrm>
            <a:off x="613734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5" name="object 5665"/>
          <p:cNvSpPr/>
          <p:nvPr/>
        </p:nvSpPr>
        <p:spPr>
          <a:xfrm>
            <a:off x="615916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6" name="object 5666"/>
          <p:cNvSpPr/>
          <p:nvPr/>
        </p:nvSpPr>
        <p:spPr>
          <a:xfrm>
            <a:off x="615844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7" name="object 5667"/>
          <p:cNvSpPr/>
          <p:nvPr/>
        </p:nvSpPr>
        <p:spPr>
          <a:xfrm>
            <a:off x="618023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8" name="object 5668"/>
          <p:cNvSpPr/>
          <p:nvPr/>
        </p:nvSpPr>
        <p:spPr>
          <a:xfrm>
            <a:off x="617955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9" name="object 5669"/>
          <p:cNvSpPr/>
          <p:nvPr/>
        </p:nvSpPr>
        <p:spPr>
          <a:xfrm>
            <a:off x="620115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0" name="object 5670"/>
          <p:cNvSpPr/>
          <p:nvPr/>
        </p:nvSpPr>
        <p:spPr>
          <a:xfrm>
            <a:off x="620044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1" name="object 5671"/>
          <p:cNvSpPr/>
          <p:nvPr/>
        </p:nvSpPr>
        <p:spPr>
          <a:xfrm>
            <a:off x="622222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2" name="object 5672"/>
          <p:cNvSpPr/>
          <p:nvPr/>
        </p:nvSpPr>
        <p:spPr>
          <a:xfrm>
            <a:off x="622154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3" name="object 5673"/>
          <p:cNvSpPr/>
          <p:nvPr/>
        </p:nvSpPr>
        <p:spPr>
          <a:xfrm>
            <a:off x="624329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4" name="object 5674"/>
          <p:cNvSpPr/>
          <p:nvPr/>
        </p:nvSpPr>
        <p:spPr>
          <a:xfrm>
            <a:off x="624261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5" name="object 5675"/>
          <p:cNvSpPr/>
          <p:nvPr/>
        </p:nvSpPr>
        <p:spPr>
          <a:xfrm>
            <a:off x="626435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6" name="object 5676"/>
          <p:cNvSpPr/>
          <p:nvPr/>
        </p:nvSpPr>
        <p:spPr>
          <a:xfrm>
            <a:off x="626368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7" name="object 5677"/>
          <p:cNvSpPr/>
          <p:nvPr/>
        </p:nvSpPr>
        <p:spPr>
          <a:xfrm>
            <a:off x="628542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8" name="object 5678"/>
          <p:cNvSpPr/>
          <p:nvPr/>
        </p:nvSpPr>
        <p:spPr>
          <a:xfrm>
            <a:off x="628474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9" name="object 5679"/>
          <p:cNvSpPr/>
          <p:nvPr/>
        </p:nvSpPr>
        <p:spPr>
          <a:xfrm>
            <a:off x="630656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0" name="object 5680"/>
          <p:cNvSpPr/>
          <p:nvPr/>
        </p:nvSpPr>
        <p:spPr>
          <a:xfrm>
            <a:off x="630585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1" name="object 5681"/>
          <p:cNvSpPr/>
          <p:nvPr/>
        </p:nvSpPr>
        <p:spPr>
          <a:xfrm>
            <a:off x="632763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2" name="object 5682"/>
          <p:cNvSpPr/>
          <p:nvPr/>
        </p:nvSpPr>
        <p:spPr>
          <a:xfrm>
            <a:off x="632695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3" name="object 5683"/>
          <p:cNvSpPr/>
          <p:nvPr/>
        </p:nvSpPr>
        <p:spPr>
          <a:xfrm>
            <a:off x="634870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4" name="object 5684"/>
          <p:cNvSpPr/>
          <p:nvPr/>
        </p:nvSpPr>
        <p:spPr>
          <a:xfrm>
            <a:off x="634802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5" name="object 5685"/>
          <p:cNvSpPr/>
          <p:nvPr/>
        </p:nvSpPr>
        <p:spPr>
          <a:xfrm>
            <a:off x="636977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6" name="object 5686"/>
          <p:cNvSpPr/>
          <p:nvPr/>
        </p:nvSpPr>
        <p:spPr>
          <a:xfrm>
            <a:off x="636909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7" name="object 5687"/>
          <p:cNvSpPr/>
          <p:nvPr/>
        </p:nvSpPr>
        <p:spPr>
          <a:xfrm>
            <a:off x="639083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8" name="object 5688"/>
          <p:cNvSpPr/>
          <p:nvPr/>
        </p:nvSpPr>
        <p:spPr>
          <a:xfrm>
            <a:off x="639015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9" name="object 5689"/>
          <p:cNvSpPr/>
          <p:nvPr/>
        </p:nvSpPr>
        <p:spPr>
          <a:xfrm>
            <a:off x="641197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0" name="object 5690"/>
          <p:cNvSpPr/>
          <p:nvPr/>
        </p:nvSpPr>
        <p:spPr>
          <a:xfrm>
            <a:off x="641126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1" name="object 5691"/>
          <p:cNvSpPr/>
          <p:nvPr/>
        </p:nvSpPr>
        <p:spPr>
          <a:xfrm>
            <a:off x="643304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2" name="object 5692"/>
          <p:cNvSpPr/>
          <p:nvPr/>
        </p:nvSpPr>
        <p:spPr>
          <a:xfrm>
            <a:off x="643236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3" name="object 5693"/>
          <p:cNvSpPr/>
          <p:nvPr/>
        </p:nvSpPr>
        <p:spPr>
          <a:xfrm>
            <a:off x="645411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4" name="object 5694"/>
          <p:cNvSpPr/>
          <p:nvPr/>
        </p:nvSpPr>
        <p:spPr>
          <a:xfrm>
            <a:off x="645343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5" name="object 5695"/>
          <p:cNvSpPr/>
          <p:nvPr/>
        </p:nvSpPr>
        <p:spPr>
          <a:xfrm>
            <a:off x="647518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6" name="object 5696"/>
          <p:cNvSpPr/>
          <p:nvPr/>
        </p:nvSpPr>
        <p:spPr>
          <a:xfrm>
            <a:off x="647450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7" name="object 5697"/>
          <p:cNvSpPr/>
          <p:nvPr/>
        </p:nvSpPr>
        <p:spPr>
          <a:xfrm>
            <a:off x="649625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8" name="object 5698"/>
          <p:cNvSpPr/>
          <p:nvPr/>
        </p:nvSpPr>
        <p:spPr>
          <a:xfrm>
            <a:off x="649557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9" name="object 5699"/>
          <p:cNvSpPr/>
          <p:nvPr/>
        </p:nvSpPr>
        <p:spPr>
          <a:xfrm>
            <a:off x="651739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0" name="object 5700"/>
          <p:cNvSpPr/>
          <p:nvPr/>
        </p:nvSpPr>
        <p:spPr>
          <a:xfrm>
            <a:off x="651667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1" name="object 5701"/>
          <p:cNvSpPr/>
          <p:nvPr/>
        </p:nvSpPr>
        <p:spPr>
          <a:xfrm>
            <a:off x="653845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2" name="object 5702"/>
          <p:cNvSpPr/>
          <p:nvPr/>
        </p:nvSpPr>
        <p:spPr>
          <a:xfrm>
            <a:off x="653777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3" name="object 5703"/>
          <p:cNvSpPr/>
          <p:nvPr/>
        </p:nvSpPr>
        <p:spPr>
          <a:xfrm>
            <a:off x="655952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4" name="object 5704"/>
          <p:cNvSpPr/>
          <p:nvPr/>
        </p:nvSpPr>
        <p:spPr>
          <a:xfrm>
            <a:off x="655884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5" name="object 5705"/>
          <p:cNvSpPr/>
          <p:nvPr/>
        </p:nvSpPr>
        <p:spPr>
          <a:xfrm>
            <a:off x="658059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6" name="object 5706"/>
          <p:cNvSpPr/>
          <p:nvPr/>
        </p:nvSpPr>
        <p:spPr>
          <a:xfrm>
            <a:off x="657991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7" name="object 5707"/>
          <p:cNvSpPr/>
          <p:nvPr/>
        </p:nvSpPr>
        <p:spPr>
          <a:xfrm>
            <a:off x="660166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8" name="object 5708"/>
          <p:cNvSpPr/>
          <p:nvPr/>
        </p:nvSpPr>
        <p:spPr>
          <a:xfrm>
            <a:off x="660098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9" name="object 5709"/>
          <p:cNvSpPr/>
          <p:nvPr/>
        </p:nvSpPr>
        <p:spPr>
          <a:xfrm>
            <a:off x="662280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0" name="object 5710"/>
          <p:cNvSpPr/>
          <p:nvPr/>
        </p:nvSpPr>
        <p:spPr>
          <a:xfrm>
            <a:off x="662208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1" name="object 5711"/>
          <p:cNvSpPr/>
          <p:nvPr/>
        </p:nvSpPr>
        <p:spPr>
          <a:xfrm>
            <a:off x="664365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2" name="object 5712"/>
          <p:cNvSpPr/>
          <p:nvPr/>
        </p:nvSpPr>
        <p:spPr>
          <a:xfrm>
            <a:off x="664297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3" name="object 5713"/>
          <p:cNvSpPr/>
          <p:nvPr/>
        </p:nvSpPr>
        <p:spPr>
          <a:xfrm>
            <a:off x="666479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4" name="object 5714"/>
          <p:cNvSpPr/>
          <p:nvPr/>
        </p:nvSpPr>
        <p:spPr>
          <a:xfrm>
            <a:off x="666407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5" name="object 5715"/>
          <p:cNvSpPr/>
          <p:nvPr/>
        </p:nvSpPr>
        <p:spPr>
          <a:xfrm>
            <a:off x="668586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6" name="object 5716"/>
          <p:cNvSpPr/>
          <p:nvPr/>
        </p:nvSpPr>
        <p:spPr>
          <a:xfrm>
            <a:off x="668518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7" name="object 5717"/>
          <p:cNvSpPr/>
          <p:nvPr/>
        </p:nvSpPr>
        <p:spPr>
          <a:xfrm>
            <a:off x="670693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8" name="object 5718"/>
          <p:cNvSpPr/>
          <p:nvPr/>
        </p:nvSpPr>
        <p:spPr>
          <a:xfrm>
            <a:off x="670625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9" name="object 5719"/>
          <p:cNvSpPr/>
          <p:nvPr/>
        </p:nvSpPr>
        <p:spPr>
          <a:xfrm>
            <a:off x="672799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0" name="object 5720"/>
          <p:cNvSpPr/>
          <p:nvPr/>
        </p:nvSpPr>
        <p:spPr>
          <a:xfrm>
            <a:off x="672731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1" name="object 5721"/>
          <p:cNvSpPr/>
          <p:nvPr/>
        </p:nvSpPr>
        <p:spPr>
          <a:xfrm>
            <a:off x="674906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2" name="object 5722"/>
          <p:cNvSpPr/>
          <p:nvPr/>
        </p:nvSpPr>
        <p:spPr>
          <a:xfrm>
            <a:off x="674838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3" name="object 5723"/>
          <p:cNvSpPr/>
          <p:nvPr/>
        </p:nvSpPr>
        <p:spPr>
          <a:xfrm>
            <a:off x="677020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4" name="object 5724"/>
          <p:cNvSpPr/>
          <p:nvPr/>
        </p:nvSpPr>
        <p:spPr>
          <a:xfrm>
            <a:off x="676949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5" name="object 5725"/>
          <p:cNvSpPr/>
          <p:nvPr/>
        </p:nvSpPr>
        <p:spPr>
          <a:xfrm>
            <a:off x="679127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6" name="object 5726"/>
          <p:cNvSpPr/>
          <p:nvPr/>
        </p:nvSpPr>
        <p:spPr>
          <a:xfrm>
            <a:off x="679059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7" name="object 5727"/>
          <p:cNvSpPr/>
          <p:nvPr/>
        </p:nvSpPr>
        <p:spPr>
          <a:xfrm>
            <a:off x="681234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8" name="object 5728"/>
          <p:cNvSpPr/>
          <p:nvPr/>
        </p:nvSpPr>
        <p:spPr>
          <a:xfrm>
            <a:off x="681166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9" name="object 5729"/>
          <p:cNvSpPr/>
          <p:nvPr/>
        </p:nvSpPr>
        <p:spPr>
          <a:xfrm>
            <a:off x="683340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0" name="object 5730"/>
          <p:cNvSpPr/>
          <p:nvPr/>
        </p:nvSpPr>
        <p:spPr>
          <a:xfrm>
            <a:off x="683273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1" name="object 5731"/>
          <p:cNvSpPr/>
          <p:nvPr/>
        </p:nvSpPr>
        <p:spPr>
          <a:xfrm>
            <a:off x="685447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2" name="object 5732"/>
          <p:cNvSpPr/>
          <p:nvPr/>
        </p:nvSpPr>
        <p:spPr>
          <a:xfrm>
            <a:off x="687561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3" name="object 5733"/>
          <p:cNvSpPr/>
          <p:nvPr/>
        </p:nvSpPr>
        <p:spPr>
          <a:xfrm>
            <a:off x="687490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4" name="object 5734"/>
          <p:cNvSpPr/>
          <p:nvPr/>
        </p:nvSpPr>
        <p:spPr>
          <a:xfrm>
            <a:off x="689668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5" name="object 5735"/>
          <p:cNvSpPr/>
          <p:nvPr/>
        </p:nvSpPr>
        <p:spPr>
          <a:xfrm>
            <a:off x="689600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6" name="object 5736"/>
          <p:cNvSpPr/>
          <p:nvPr/>
        </p:nvSpPr>
        <p:spPr>
          <a:xfrm>
            <a:off x="691775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7" name="object 5737"/>
          <p:cNvSpPr/>
          <p:nvPr/>
        </p:nvSpPr>
        <p:spPr>
          <a:xfrm>
            <a:off x="691707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8" name="object 5738"/>
          <p:cNvSpPr/>
          <p:nvPr/>
        </p:nvSpPr>
        <p:spPr>
          <a:xfrm>
            <a:off x="693882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9" name="object 5739"/>
          <p:cNvSpPr/>
          <p:nvPr/>
        </p:nvSpPr>
        <p:spPr>
          <a:xfrm>
            <a:off x="693814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0" name="object 5740"/>
          <p:cNvSpPr/>
          <p:nvPr/>
        </p:nvSpPr>
        <p:spPr>
          <a:xfrm>
            <a:off x="695988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1" name="object 5741"/>
          <p:cNvSpPr/>
          <p:nvPr/>
        </p:nvSpPr>
        <p:spPr>
          <a:xfrm>
            <a:off x="695921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2" name="object 5742"/>
          <p:cNvSpPr/>
          <p:nvPr/>
        </p:nvSpPr>
        <p:spPr>
          <a:xfrm>
            <a:off x="698102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3" name="object 5743"/>
          <p:cNvSpPr/>
          <p:nvPr/>
        </p:nvSpPr>
        <p:spPr>
          <a:xfrm>
            <a:off x="698031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4" name="object 5744"/>
          <p:cNvSpPr/>
          <p:nvPr/>
        </p:nvSpPr>
        <p:spPr>
          <a:xfrm>
            <a:off x="700209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5" name="object 5745"/>
          <p:cNvSpPr/>
          <p:nvPr/>
        </p:nvSpPr>
        <p:spPr>
          <a:xfrm>
            <a:off x="700141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6" name="object 5746"/>
          <p:cNvSpPr/>
          <p:nvPr/>
        </p:nvSpPr>
        <p:spPr>
          <a:xfrm>
            <a:off x="702316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7" name="object 5747"/>
          <p:cNvSpPr/>
          <p:nvPr/>
        </p:nvSpPr>
        <p:spPr>
          <a:xfrm>
            <a:off x="702248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8" name="object 5748"/>
          <p:cNvSpPr/>
          <p:nvPr/>
        </p:nvSpPr>
        <p:spPr>
          <a:xfrm>
            <a:off x="704423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9" name="object 5749"/>
          <p:cNvSpPr/>
          <p:nvPr/>
        </p:nvSpPr>
        <p:spPr>
          <a:xfrm>
            <a:off x="704355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0" name="object 5750"/>
          <p:cNvSpPr/>
          <p:nvPr/>
        </p:nvSpPr>
        <p:spPr>
          <a:xfrm>
            <a:off x="706530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1" name="object 5751"/>
          <p:cNvSpPr/>
          <p:nvPr/>
        </p:nvSpPr>
        <p:spPr>
          <a:xfrm>
            <a:off x="706462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2" name="object 5752"/>
          <p:cNvSpPr/>
          <p:nvPr/>
        </p:nvSpPr>
        <p:spPr>
          <a:xfrm>
            <a:off x="708644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3" name="object 5753"/>
          <p:cNvSpPr/>
          <p:nvPr/>
        </p:nvSpPr>
        <p:spPr>
          <a:xfrm>
            <a:off x="7085725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4" name="object 5754"/>
          <p:cNvSpPr/>
          <p:nvPr/>
        </p:nvSpPr>
        <p:spPr>
          <a:xfrm>
            <a:off x="710729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5" name="object 5755"/>
          <p:cNvSpPr/>
          <p:nvPr/>
        </p:nvSpPr>
        <p:spPr>
          <a:xfrm>
            <a:off x="710661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6" name="object 5756"/>
          <p:cNvSpPr/>
          <p:nvPr/>
        </p:nvSpPr>
        <p:spPr>
          <a:xfrm>
            <a:off x="7128433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7" name="object 5757"/>
          <p:cNvSpPr/>
          <p:nvPr/>
        </p:nvSpPr>
        <p:spPr>
          <a:xfrm>
            <a:off x="712771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8" name="object 5758"/>
          <p:cNvSpPr/>
          <p:nvPr/>
        </p:nvSpPr>
        <p:spPr>
          <a:xfrm>
            <a:off x="7149501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9" name="object 5759"/>
          <p:cNvSpPr/>
          <p:nvPr/>
        </p:nvSpPr>
        <p:spPr>
          <a:xfrm>
            <a:off x="714882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0" name="object 5760"/>
          <p:cNvSpPr/>
          <p:nvPr/>
        </p:nvSpPr>
        <p:spPr>
          <a:xfrm>
            <a:off x="717056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1" name="object 5761"/>
          <p:cNvSpPr/>
          <p:nvPr/>
        </p:nvSpPr>
        <p:spPr>
          <a:xfrm>
            <a:off x="716988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2" name="object 5762"/>
          <p:cNvSpPr/>
          <p:nvPr/>
        </p:nvSpPr>
        <p:spPr>
          <a:xfrm>
            <a:off x="719163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3" name="object 5763"/>
          <p:cNvSpPr/>
          <p:nvPr/>
        </p:nvSpPr>
        <p:spPr>
          <a:xfrm>
            <a:off x="719095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4" name="object 5764"/>
          <p:cNvSpPr/>
          <p:nvPr/>
        </p:nvSpPr>
        <p:spPr>
          <a:xfrm>
            <a:off x="721270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5" name="object 5765"/>
          <p:cNvSpPr/>
          <p:nvPr/>
        </p:nvSpPr>
        <p:spPr>
          <a:xfrm>
            <a:off x="721202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6" name="object 5766"/>
          <p:cNvSpPr/>
          <p:nvPr/>
        </p:nvSpPr>
        <p:spPr>
          <a:xfrm>
            <a:off x="723384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7" name="object 5767"/>
          <p:cNvSpPr/>
          <p:nvPr/>
        </p:nvSpPr>
        <p:spPr>
          <a:xfrm>
            <a:off x="723312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8" name="object 5768"/>
          <p:cNvSpPr/>
          <p:nvPr/>
        </p:nvSpPr>
        <p:spPr>
          <a:xfrm>
            <a:off x="725491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9" name="object 5769"/>
          <p:cNvSpPr/>
          <p:nvPr/>
        </p:nvSpPr>
        <p:spPr>
          <a:xfrm>
            <a:off x="7254233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0" name="object 5770"/>
          <p:cNvSpPr/>
          <p:nvPr/>
        </p:nvSpPr>
        <p:spPr>
          <a:xfrm>
            <a:off x="727598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1" name="object 5771"/>
          <p:cNvSpPr/>
          <p:nvPr/>
        </p:nvSpPr>
        <p:spPr>
          <a:xfrm>
            <a:off x="727530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2" name="object 5772"/>
          <p:cNvSpPr/>
          <p:nvPr/>
        </p:nvSpPr>
        <p:spPr>
          <a:xfrm>
            <a:off x="7297049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3" name="object 5773"/>
          <p:cNvSpPr/>
          <p:nvPr/>
        </p:nvSpPr>
        <p:spPr>
          <a:xfrm>
            <a:off x="7296369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4" name="object 5774"/>
          <p:cNvSpPr/>
          <p:nvPr/>
        </p:nvSpPr>
        <p:spPr>
          <a:xfrm>
            <a:off x="731811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5" name="object 5775"/>
          <p:cNvSpPr/>
          <p:nvPr/>
        </p:nvSpPr>
        <p:spPr>
          <a:xfrm>
            <a:off x="7317437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6" name="object 5776"/>
          <p:cNvSpPr/>
          <p:nvPr/>
        </p:nvSpPr>
        <p:spPr>
          <a:xfrm>
            <a:off x="7339256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7" name="object 5777"/>
          <p:cNvSpPr/>
          <p:nvPr/>
        </p:nvSpPr>
        <p:spPr>
          <a:xfrm>
            <a:off x="7338541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8" name="object 5778"/>
          <p:cNvSpPr/>
          <p:nvPr/>
        </p:nvSpPr>
        <p:spPr>
          <a:xfrm>
            <a:off x="7360324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9" name="object 5779"/>
          <p:cNvSpPr/>
          <p:nvPr/>
        </p:nvSpPr>
        <p:spPr>
          <a:xfrm>
            <a:off x="7359644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0" name="object 5780"/>
          <p:cNvSpPr/>
          <p:nvPr/>
        </p:nvSpPr>
        <p:spPr>
          <a:xfrm>
            <a:off x="7381392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1" name="object 5781"/>
          <p:cNvSpPr/>
          <p:nvPr/>
        </p:nvSpPr>
        <p:spPr>
          <a:xfrm>
            <a:off x="738071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2" name="object 5782"/>
          <p:cNvSpPr/>
          <p:nvPr/>
        </p:nvSpPr>
        <p:spPr>
          <a:xfrm>
            <a:off x="7402460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3" name="object 5783"/>
          <p:cNvSpPr/>
          <p:nvPr/>
        </p:nvSpPr>
        <p:spPr>
          <a:xfrm>
            <a:off x="7401780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4" name="object 5784"/>
          <p:cNvSpPr/>
          <p:nvPr/>
        </p:nvSpPr>
        <p:spPr>
          <a:xfrm>
            <a:off x="7423528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5" name="object 5785"/>
          <p:cNvSpPr/>
          <p:nvPr/>
        </p:nvSpPr>
        <p:spPr>
          <a:xfrm>
            <a:off x="7422848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6" name="object 5786"/>
          <p:cNvSpPr/>
          <p:nvPr/>
        </p:nvSpPr>
        <p:spPr>
          <a:xfrm>
            <a:off x="7444667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7" name="object 5787"/>
          <p:cNvSpPr/>
          <p:nvPr/>
        </p:nvSpPr>
        <p:spPr>
          <a:xfrm>
            <a:off x="7443952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8" name="object 5788"/>
          <p:cNvSpPr/>
          <p:nvPr/>
        </p:nvSpPr>
        <p:spPr>
          <a:xfrm>
            <a:off x="7465735" y="32428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9" name="object 5789"/>
          <p:cNvSpPr/>
          <p:nvPr/>
        </p:nvSpPr>
        <p:spPr>
          <a:xfrm>
            <a:off x="7465056" y="323998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0" name="object 5790"/>
          <p:cNvSpPr/>
          <p:nvPr/>
        </p:nvSpPr>
        <p:spPr>
          <a:xfrm>
            <a:off x="491562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1" name="object 5791"/>
          <p:cNvSpPr/>
          <p:nvPr/>
        </p:nvSpPr>
        <p:spPr>
          <a:xfrm>
            <a:off x="493670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2" name="object 5792"/>
          <p:cNvSpPr/>
          <p:nvPr/>
        </p:nvSpPr>
        <p:spPr>
          <a:xfrm>
            <a:off x="493601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3" name="object 5793"/>
          <p:cNvSpPr/>
          <p:nvPr/>
        </p:nvSpPr>
        <p:spPr>
          <a:xfrm>
            <a:off x="495778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4" name="object 5794"/>
          <p:cNvSpPr/>
          <p:nvPr/>
        </p:nvSpPr>
        <p:spPr>
          <a:xfrm>
            <a:off x="495709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5" name="object 5795"/>
          <p:cNvSpPr/>
          <p:nvPr/>
        </p:nvSpPr>
        <p:spPr>
          <a:xfrm>
            <a:off x="497886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6" name="object 5796"/>
          <p:cNvSpPr/>
          <p:nvPr/>
        </p:nvSpPr>
        <p:spPr>
          <a:xfrm>
            <a:off x="497818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7" name="object 5797"/>
          <p:cNvSpPr/>
          <p:nvPr/>
        </p:nvSpPr>
        <p:spPr>
          <a:xfrm>
            <a:off x="499995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8" name="object 5798"/>
          <p:cNvSpPr/>
          <p:nvPr/>
        </p:nvSpPr>
        <p:spPr>
          <a:xfrm>
            <a:off x="499926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9" name="object 5799"/>
          <p:cNvSpPr/>
          <p:nvPr/>
        </p:nvSpPr>
        <p:spPr>
          <a:xfrm>
            <a:off x="502103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0" name="object 5800"/>
          <p:cNvSpPr/>
          <p:nvPr/>
        </p:nvSpPr>
        <p:spPr>
          <a:xfrm>
            <a:off x="502034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1" name="object 5801"/>
          <p:cNvSpPr/>
          <p:nvPr/>
        </p:nvSpPr>
        <p:spPr>
          <a:xfrm>
            <a:off x="504211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2" name="object 5802"/>
          <p:cNvSpPr/>
          <p:nvPr/>
        </p:nvSpPr>
        <p:spPr>
          <a:xfrm>
            <a:off x="504142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3" name="object 5803"/>
          <p:cNvSpPr/>
          <p:nvPr/>
        </p:nvSpPr>
        <p:spPr>
          <a:xfrm>
            <a:off x="506319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4" name="object 5804"/>
          <p:cNvSpPr/>
          <p:nvPr/>
        </p:nvSpPr>
        <p:spPr>
          <a:xfrm>
            <a:off x="506251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5" name="object 5805"/>
          <p:cNvSpPr/>
          <p:nvPr/>
        </p:nvSpPr>
        <p:spPr>
          <a:xfrm>
            <a:off x="508427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6" name="object 5806"/>
          <p:cNvSpPr/>
          <p:nvPr/>
        </p:nvSpPr>
        <p:spPr>
          <a:xfrm>
            <a:off x="508359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7" name="object 5807"/>
          <p:cNvSpPr/>
          <p:nvPr/>
        </p:nvSpPr>
        <p:spPr>
          <a:xfrm>
            <a:off x="510536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8" name="object 5808"/>
          <p:cNvSpPr/>
          <p:nvPr/>
        </p:nvSpPr>
        <p:spPr>
          <a:xfrm>
            <a:off x="510467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9" name="object 5809"/>
          <p:cNvSpPr/>
          <p:nvPr/>
        </p:nvSpPr>
        <p:spPr>
          <a:xfrm>
            <a:off x="512644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0" name="object 5810"/>
          <p:cNvSpPr/>
          <p:nvPr/>
        </p:nvSpPr>
        <p:spPr>
          <a:xfrm>
            <a:off x="512575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1" name="object 5811"/>
          <p:cNvSpPr/>
          <p:nvPr/>
        </p:nvSpPr>
        <p:spPr>
          <a:xfrm>
            <a:off x="514752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2" name="object 5812"/>
          <p:cNvSpPr/>
          <p:nvPr/>
        </p:nvSpPr>
        <p:spPr>
          <a:xfrm>
            <a:off x="514684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3" name="object 5813"/>
          <p:cNvSpPr/>
          <p:nvPr/>
        </p:nvSpPr>
        <p:spPr>
          <a:xfrm>
            <a:off x="516860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4" name="object 5814"/>
          <p:cNvSpPr/>
          <p:nvPr/>
        </p:nvSpPr>
        <p:spPr>
          <a:xfrm>
            <a:off x="516792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5" name="object 5815"/>
          <p:cNvSpPr/>
          <p:nvPr/>
        </p:nvSpPr>
        <p:spPr>
          <a:xfrm>
            <a:off x="518969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6" name="object 5816"/>
          <p:cNvSpPr/>
          <p:nvPr/>
        </p:nvSpPr>
        <p:spPr>
          <a:xfrm>
            <a:off x="518900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7" name="object 5817"/>
          <p:cNvSpPr/>
          <p:nvPr/>
        </p:nvSpPr>
        <p:spPr>
          <a:xfrm>
            <a:off x="521077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8" name="object 5818"/>
          <p:cNvSpPr/>
          <p:nvPr/>
        </p:nvSpPr>
        <p:spPr>
          <a:xfrm>
            <a:off x="521008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9" name="object 5819"/>
          <p:cNvSpPr/>
          <p:nvPr/>
        </p:nvSpPr>
        <p:spPr>
          <a:xfrm>
            <a:off x="523185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0" name="object 5820"/>
          <p:cNvSpPr/>
          <p:nvPr/>
        </p:nvSpPr>
        <p:spPr>
          <a:xfrm>
            <a:off x="523116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1" name="object 5821"/>
          <p:cNvSpPr/>
          <p:nvPr/>
        </p:nvSpPr>
        <p:spPr>
          <a:xfrm>
            <a:off x="525293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2" name="object 5822"/>
          <p:cNvSpPr/>
          <p:nvPr/>
        </p:nvSpPr>
        <p:spPr>
          <a:xfrm>
            <a:off x="525225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3" name="object 5823"/>
          <p:cNvSpPr/>
          <p:nvPr/>
        </p:nvSpPr>
        <p:spPr>
          <a:xfrm>
            <a:off x="527387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4" name="object 5824"/>
          <p:cNvSpPr/>
          <p:nvPr/>
        </p:nvSpPr>
        <p:spPr>
          <a:xfrm>
            <a:off x="527316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5" name="object 5825"/>
          <p:cNvSpPr/>
          <p:nvPr/>
        </p:nvSpPr>
        <p:spPr>
          <a:xfrm>
            <a:off x="529494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6" name="object 5826"/>
          <p:cNvSpPr/>
          <p:nvPr/>
        </p:nvSpPr>
        <p:spPr>
          <a:xfrm>
            <a:off x="529426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7" name="object 5827"/>
          <p:cNvSpPr/>
          <p:nvPr/>
        </p:nvSpPr>
        <p:spPr>
          <a:xfrm>
            <a:off x="531601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8" name="object 5828"/>
          <p:cNvSpPr/>
          <p:nvPr/>
        </p:nvSpPr>
        <p:spPr>
          <a:xfrm>
            <a:off x="531533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9" name="object 5829"/>
          <p:cNvSpPr/>
          <p:nvPr/>
        </p:nvSpPr>
        <p:spPr>
          <a:xfrm>
            <a:off x="533708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0" name="object 5830"/>
          <p:cNvSpPr/>
          <p:nvPr/>
        </p:nvSpPr>
        <p:spPr>
          <a:xfrm>
            <a:off x="533640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1" name="object 5831"/>
          <p:cNvSpPr/>
          <p:nvPr/>
        </p:nvSpPr>
        <p:spPr>
          <a:xfrm>
            <a:off x="535814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2" name="object 5832"/>
          <p:cNvSpPr/>
          <p:nvPr/>
        </p:nvSpPr>
        <p:spPr>
          <a:xfrm>
            <a:off x="535747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3" name="object 5833"/>
          <p:cNvSpPr/>
          <p:nvPr/>
        </p:nvSpPr>
        <p:spPr>
          <a:xfrm>
            <a:off x="537928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4" name="object 5834"/>
          <p:cNvSpPr/>
          <p:nvPr/>
        </p:nvSpPr>
        <p:spPr>
          <a:xfrm>
            <a:off x="537857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5" name="object 5835"/>
          <p:cNvSpPr/>
          <p:nvPr/>
        </p:nvSpPr>
        <p:spPr>
          <a:xfrm>
            <a:off x="540035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6" name="object 5836"/>
          <p:cNvSpPr/>
          <p:nvPr/>
        </p:nvSpPr>
        <p:spPr>
          <a:xfrm>
            <a:off x="539967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7" name="object 5837"/>
          <p:cNvSpPr/>
          <p:nvPr/>
        </p:nvSpPr>
        <p:spPr>
          <a:xfrm>
            <a:off x="542142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8" name="object 5838"/>
          <p:cNvSpPr/>
          <p:nvPr/>
        </p:nvSpPr>
        <p:spPr>
          <a:xfrm>
            <a:off x="542074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9" name="object 5839"/>
          <p:cNvSpPr/>
          <p:nvPr/>
        </p:nvSpPr>
        <p:spPr>
          <a:xfrm>
            <a:off x="544249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0" name="object 5840"/>
          <p:cNvSpPr/>
          <p:nvPr/>
        </p:nvSpPr>
        <p:spPr>
          <a:xfrm>
            <a:off x="544181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1" name="object 5841"/>
          <p:cNvSpPr/>
          <p:nvPr/>
        </p:nvSpPr>
        <p:spPr>
          <a:xfrm>
            <a:off x="546356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2" name="object 5842"/>
          <p:cNvSpPr/>
          <p:nvPr/>
        </p:nvSpPr>
        <p:spPr>
          <a:xfrm>
            <a:off x="546288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3" name="object 5843"/>
          <p:cNvSpPr/>
          <p:nvPr/>
        </p:nvSpPr>
        <p:spPr>
          <a:xfrm>
            <a:off x="548470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4" name="object 5844"/>
          <p:cNvSpPr/>
          <p:nvPr/>
        </p:nvSpPr>
        <p:spPr>
          <a:xfrm>
            <a:off x="548398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5" name="object 5845"/>
          <p:cNvSpPr/>
          <p:nvPr/>
        </p:nvSpPr>
        <p:spPr>
          <a:xfrm>
            <a:off x="550576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6" name="object 5846"/>
          <p:cNvSpPr/>
          <p:nvPr/>
        </p:nvSpPr>
        <p:spPr>
          <a:xfrm>
            <a:off x="550508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7" name="object 5847"/>
          <p:cNvSpPr/>
          <p:nvPr/>
        </p:nvSpPr>
        <p:spPr>
          <a:xfrm>
            <a:off x="552683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8" name="object 5848"/>
          <p:cNvSpPr/>
          <p:nvPr/>
        </p:nvSpPr>
        <p:spPr>
          <a:xfrm>
            <a:off x="552615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9" name="object 5849"/>
          <p:cNvSpPr/>
          <p:nvPr/>
        </p:nvSpPr>
        <p:spPr>
          <a:xfrm>
            <a:off x="554790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0" name="object 5850"/>
          <p:cNvSpPr/>
          <p:nvPr/>
        </p:nvSpPr>
        <p:spPr>
          <a:xfrm>
            <a:off x="554722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1" name="object 5851"/>
          <p:cNvSpPr/>
          <p:nvPr/>
        </p:nvSpPr>
        <p:spPr>
          <a:xfrm>
            <a:off x="556897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2" name="object 5852"/>
          <p:cNvSpPr/>
          <p:nvPr/>
        </p:nvSpPr>
        <p:spPr>
          <a:xfrm>
            <a:off x="556829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3" name="object 5853"/>
          <p:cNvSpPr/>
          <p:nvPr/>
        </p:nvSpPr>
        <p:spPr>
          <a:xfrm>
            <a:off x="559011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4" name="object 5854"/>
          <p:cNvSpPr/>
          <p:nvPr/>
        </p:nvSpPr>
        <p:spPr>
          <a:xfrm>
            <a:off x="558939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5" name="object 5855"/>
          <p:cNvSpPr/>
          <p:nvPr/>
        </p:nvSpPr>
        <p:spPr>
          <a:xfrm>
            <a:off x="561118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6" name="object 5856"/>
          <p:cNvSpPr/>
          <p:nvPr/>
        </p:nvSpPr>
        <p:spPr>
          <a:xfrm>
            <a:off x="561050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7" name="object 5857"/>
          <p:cNvSpPr/>
          <p:nvPr/>
        </p:nvSpPr>
        <p:spPr>
          <a:xfrm>
            <a:off x="563224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8" name="object 5858"/>
          <p:cNvSpPr/>
          <p:nvPr/>
        </p:nvSpPr>
        <p:spPr>
          <a:xfrm>
            <a:off x="563156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9" name="object 5859"/>
          <p:cNvSpPr/>
          <p:nvPr/>
        </p:nvSpPr>
        <p:spPr>
          <a:xfrm>
            <a:off x="565331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0" name="object 5860"/>
          <p:cNvSpPr/>
          <p:nvPr/>
        </p:nvSpPr>
        <p:spPr>
          <a:xfrm>
            <a:off x="565263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1" name="object 5861"/>
          <p:cNvSpPr/>
          <p:nvPr/>
        </p:nvSpPr>
        <p:spPr>
          <a:xfrm>
            <a:off x="567438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2" name="object 5862"/>
          <p:cNvSpPr/>
          <p:nvPr/>
        </p:nvSpPr>
        <p:spPr>
          <a:xfrm>
            <a:off x="567370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3" name="object 5863"/>
          <p:cNvSpPr/>
          <p:nvPr/>
        </p:nvSpPr>
        <p:spPr>
          <a:xfrm>
            <a:off x="569552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4" name="object 5864"/>
          <p:cNvSpPr/>
          <p:nvPr/>
        </p:nvSpPr>
        <p:spPr>
          <a:xfrm>
            <a:off x="569480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5" name="object 5865"/>
          <p:cNvSpPr/>
          <p:nvPr/>
        </p:nvSpPr>
        <p:spPr>
          <a:xfrm>
            <a:off x="571659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6" name="object 5866"/>
          <p:cNvSpPr/>
          <p:nvPr/>
        </p:nvSpPr>
        <p:spPr>
          <a:xfrm>
            <a:off x="571591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7" name="object 5867"/>
          <p:cNvSpPr/>
          <p:nvPr/>
        </p:nvSpPr>
        <p:spPr>
          <a:xfrm>
            <a:off x="573751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8" name="object 5868"/>
          <p:cNvSpPr/>
          <p:nvPr/>
        </p:nvSpPr>
        <p:spPr>
          <a:xfrm>
            <a:off x="573680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9" name="object 5869"/>
          <p:cNvSpPr/>
          <p:nvPr/>
        </p:nvSpPr>
        <p:spPr>
          <a:xfrm>
            <a:off x="575858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0" name="object 5870"/>
          <p:cNvSpPr/>
          <p:nvPr/>
        </p:nvSpPr>
        <p:spPr>
          <a:xfrm>
            <a:off x="575790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1" name="object 5871"/>
          <p:cNvSpPr/>
          <p:nvPr/>
        </p:nvSpPr>
        <p:spPr>
          <a:xfrm>
            <a:off x="577965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2" name="object 5872"/>
          <p:cNvSpPr/>
          <p:nvPr/>
        </p:nvSpPr>
        <p:spPr>
          <a:xfrm>
            <a:off x="577897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3" name="object 5873"/>
          <p:cNvSpPr/>
          <p:nvPr/>
        </p:nvSpPr>
        <p:spPr>
          <a:xfrm>
            <a:off x="580072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4" name="object 5874"/>
          <p:cNvSpPr/>
          <p:nvPr/>
        </p:nvSpPr>
        <p:spPr>
          <a:xfrm>
            <a:off x="580004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5" name="object 5875"/>
          <p:cNvSpPr/>
          <p:nvPr/>
        </p:nvSpPr>
        <p:spPr>
          <a:xfrm>
            <a:off x="582178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6" name="object 5876"/>
          <p:cNvSpPr/>
          <p:nvPr/>
        </p:nvSpPr>
        <p:spPr>
          <a:xfrm>
            <a:off x="582110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7" name="object 5877"/>
          <p:cNvSpPr/>
          <p:nvPr/>
        </p:nvSpPr>
        <p:spPr>
          <a:xfrm>
            <a:off x="584292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8" name="object 5878"/>
          <p:cNvSpPr/>
          <p:nvPr/>
        </p:nvSpPr>
        <p:spPr>
          <a:xfrm>
            <a:off x="584221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9" name="object 5879"/>
          <p:cNvSpPr/>
          <p:nvPr/>
        </p:nvSpPr>
        <p:spPr>
          <a:xfrm>
            <a:off x="586399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0" name="object 5880"/>
          <p:cNvSpPr/>
          <p:nvPr/>
        </p:nvSpPr>
        <p:spPr>
          <a:xfrm>
            <a:off x="586331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1" name="object 5881"/>
          <p:cNvSpPr/>
          <p:nvPr/>
        </p:nvSpPr>
        <p:spPr>
          <a:xfrm>
            <a:off x="588506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2" name="object 5882"/>
          <p:cNvSpPr/>
          <p:nvPr/>
        </p:nvSpPr>
        <p:spPr>
          <a:xfrm>
            <a:off x="588438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3" name="object 5883"/>
          <p:cNvSpPr/>
          <p:nvPr/>
        </p:nvSpPr>
        <p:spPr>
          <a:xfrm>
            <a:off x="590613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4" name="object 5884"/>
          <p:cNvSpPr/>
          <p:nvPr/>
        </p:nvSpPr>
        <p:spPr>
          <a:xfrm>
            <a:off x="590545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5" name="object 5885"/>
          <p:cNvSpPr/>
          <p:nvPr/>
        </p:nvSpPr>
        <p:spPr>
          <a:xfrm>
            <a:off x="592720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6" name="object 5886"/>
          <p:cNvSpPr/>
          <p:nvPr/>
        </p:nvSpPr>
        <p:spPr>
          <a:xfrm>
            <a:off x="592652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7" name="object 5887"/>
          <p:cNvSpPr/>
          <p:nvPr/>
        </p:nvSpPr>
        <p:spPr>
          <a:xfrm>
            <a:off x="594833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8" name="object 5888"/>
          <p:cNvSpPr/>
          <p:nvPr/>
        </p:nvSpPr>
        <p:spPr>
          <a:xfrm>
            <a:off x="594762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9" name="object 5889"/>
          <p:cNvSpPr/>
          <p:nvPr/>
        </p:nvSpPr>
        <p:spPr>
          <a:xfrm>
            <a:off x="596940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0" name="object 5890"/>
          <p:cNvSpPr/>
          <p:nvPr/>
        </p:nvSpPr>
        <p:spPr>
          <a:xfrm>
            <a:off x="596872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1" name="object 5891"/>
          <p:cNvSpPr/>
          <p:nvPr/>
        </p:nvSpPr>
        <p:spPr>
          <a:xfrm>
            <a:off x="599047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2" name="object 5892"/>
          <p:cNvSpPr/>
          <p:nvPr/>
        </p:nvSpPr>
        <p:spPr>
          <a:xfrm>
            <a:off x="598979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3" name="object 5893"/>
          <p:cNvSpPr/>
          <p:nvPr/>
        </p:nvSpPr>
        <p:spPr>
          <a:xfrm>
            <a:off x="601154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4" name="object 5894"/>
          <p:cNvSpPr/>
          <p:nvPr/>
        </p:nvSpPr>
        <p:spPr>
          <a:xfrm>
            <a:off x="601086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5" name="object 5895"/>
          <p:cNvSpPr/>
          <p:nvPr/>
        </p:nvSpPr>
        <p:spPr>
          <a:xfrm>
            <a:off x="603261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6" name="object 5896"/>
          <p:cNvSpPr/>
          <p:nvPr/>
        </p:nvSpPr>
        <p:spPr>
          <a:xfrm>
            <a:off x="603193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7" name="object 5897"/>
          <p:cNvSpPr/>
          <p:nvPr/>
        </p:nvSpPr>
        <p:spPr>
          <a:xfrm>
            <a:off x="605375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8" name="object 5898"/>
          <p:cNvSpPr/>
          <p:nvPr/>
        </p:nvSpPr>
        <p:spPr>
          <a:xfrm>
            <a:off x="605303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9" name="object 5899"/>
          <p:cNvSpPr/>
          <p:nvPr/>
        </p:nvSpPr>
        <p:spPr>
          <a:xfrm>
            <a:off x="607481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0" name="object 5900"/>
          <p:cNvSpPr/>
          <p:nvPr/>
        </p:nvSpPr>
        <p:spPr>
          <a:xfrm>
            <a:off x="607413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1" name="object 5901"/>
          <p:cNvSpPr/>
          <p:nvPr/>
        </p:nvSpPr>
        <p:spPr>
          <a:xfrm>
            <a:off x="609588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2" name="object 5902"/>
          <p:cNvSpPr/>
          <p:nvPr/>
        </p:nvSpPr>
        <p:spPr>
          <a:xfrm>
            <a:off x="609520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3" name="object 5903"/>
          <p:cNvSpPr/>
          <p:nvPr/>
        </p:nvSpPr>
        <p:spPr>
          <a:xfrm>
            <a:off x="611695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4" name="object 5904"/>
          <p:cNvSpPr/>
          <p:nvPr/>
        </p:nvSpPr>
        <p:spPr>
          <a:xfrm>
            <a:off x="611627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5" name="object 5905"/>
          <p:cNvSpPr/>
          <p:nvPr/>
        </p:nvSpPr>
        <p:spPr>
          <a:xfrm>
            <a:off x="613802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6" name="object 5906"/>
          <p:cNvSpPr/>
          <p:nvPr/>
        </p:nvSpPr>
        <p:spPr>
          <a:xfrm>
            <a:off x="613734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7" name="object 5907"/>
          <p:cNvSpPr/>
          <p:nvPr/>
        </p:nvSpPr>
        <p:spPr>
          <a:xfrm>
            <a:off x="615916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8" name="object 5908"/>
          <p:cNvSpPr/>
          <p:nvPr/>
        </p:nvSpPr>
        <p:spPr>
          <a:xfrm>
            <a:off x="615844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9" name="object 5909"/>
          <p:cNvSpPr/>
          <p:nvPr/>
        </p:nvSpPr>
        <p:spPr>
          <a:xfrm>
            <a:off x="618023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0" name="object 5910"/>
          <p:cNvSpPr/>
          <p:nvPr/>
        </p:nvSpPr>
        <p:spPr>
          <a:xfrm>
            <a:off x="617955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1" name="object 5911"/>
          <p:cNvSpPr/>
          <p:nvPr/>
        </p:nvSpPr>
        <p:spPr>
          <a:xfrm>
            <a:off x="620115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2" name="object 5912"/>
          <p:cNvSpPr/>
          <p:nvPr/>
        </p:nvSpPr>
        <p:spPr>
          <a:xfrm>
            <a:off x="620044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3" name="object 5913"/>
          <p:cNvSpPr/>
          <p:nvPr/>
        </p:nvSpPr>
        <p:spPr>
          <a:xfrm>
            <a:off x="622222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4" name="object 5914"/>
          <p:cNvSpPr/>
          <p:nvPr/>
        </p:nvSpPr>
        <p:spPr>
          <a:xfrm>
            <a:off x="622154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5" name="object 5915"/>
          <p:cNvSpPr/>
          <p:nvPr/>
        </p:nvSpPr>
        <p:spPr>
          <a:xfrm>
            <a:off x="624329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6" name="object 5916"/>
          <p:cNvSpPr/>
          <p:nvPr/>
        </p:nvSpPr>
        <p:spPr>
          <a:xfrm>
            <a:off x="624261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7" name="object 5917"/>
          <p:cNvSpPr/>
          <p:nvPr/>
        </p:nvSpPr>
        <p:spPr>
          <a:xfrm>
            <a:off x="626435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8" name="object 5918"/>
          <p:cNvSpPr/>
          <p:nvPr/>
        </p:nvSpPr>
        <p:spPr>
          <a:xfrm>
            <a:off x="626368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9" name="object 5919"/>
          <p:cNvSpPr/>
          <p:nvPr/>
        </p:nvSpPr>
        <p:spPr>
          <a:xfrm>
            <a:off x="628542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0" name="object 5920"/>
          <p:cNvSpPr/>
          <p:nvPr/>
        </p:nvSpPr>
        <p:spPr>
          <a:xfrm>
            <a:off x="628474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1" name="object 5921"/>
          <p:cNvSpPr/>
          <p:nvPr/>
        </p:nvSpPr>
        <p:spPr>
          <a:xfrm>
            <a:off x="630656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2" name="object 5922"/>
          <p:cNvSpPr/>
          <p:nvPr/>
        </p:nvSpPr>
        <p:spPr>
          <a:xfrm>
            <a:off x="630585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3" name="object 5923"/>
          <p:cNvSpPr/>
          <p:nvPr/>
        </p:nvSpPr>
        <p:spPr>
          <a:xfrm>
            <a:off x="632763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4" name="object 5924"/>
          <p:cNvSpPr/>
          <p:nvPr/>
        </p:nvSpPr>
        <p:spPr>
          <a:xfrm>
            <a:off x="632695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5" name="object 5925"/>
          <p:cNvSpPr/>
          <p:nvPr/>
        </p:nvSpPr>
        <p:spPr>
          <a:xfrm>
            <a:off x="634870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6" name="object 5926"/>
          <p:cNvSpPr/>
          <p:nvPr/>
        </p:nvSpPr>
        <p:spPr>
          <a:xfrm>
            <a:off x="634802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7" name="object 5927"/>
          <p:cNvSpPr/>
          <p:nvPr/>
        </p:nvSpPr>
        <p:spPr>
          <a:xfrm>
            <a:off x="636977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8" name="object 5928"/>
          <p:cNvSpPr/>
          <p:nvPr/>
        </p:nvSpPr>
        <p:spPr>
          <a:xfrm>
            <a:off x="636909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9" name="object 5929"/>
          <p:cNvSpPr/>
          <p:nvPr/>
        </p:nvSpPr>
        <p:spPr>
          <a:xfrm>
            <a:off x="639083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0" name="object 5930"/>
          <p:cNvSpPr/>
          <p:nvPr/>
        </p:nvSpPr>
        <p:spPr>
          <a:xfrm>
            <a:off x="639015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1" name="object 5931"/>
          <p:cNvSpPr/>
          <p:nvPr/>
        </p:nvSpPr>
        <p:spPr>
          <a:xfrm>
            <a:off x="641197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2" name="object 5932"/>
          <p:cNvSpPr/>
          <p:nvPr/>
        </p:nvSpPr>
        <p:spPr>
          <a:xfrm>
            <a:off x="641126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3" name="object 5933"/>
          <p:cNvSpPr/>
          <p:nvPr/>
        </p:nvSpPr>
        <p:spPr>
          <a:xfrm>
            <a:off x="643304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4" name="object 5934"/>
          <p:cNvSpPr/>
          <p:nvPr/>
        </p:nvSpPr>
        <p:spPr>
          <a:xfrm>
            <a:off x="643236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5" name="object 5935"/>
          <p:cNvSpPr/>
          <p:nvPr/>
        </p:nvSpPr>
        <p:spPr>
          <a:xfrm>
            <a:off x="645411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6" name="object 5936"/>
          <p:cNvSpPr/>
          <p:nvPr/>
        </p:nvSpPr>
        <p:spPr>
          <a:xfrm>
            <a:off x="645343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7" name="object 5937"/>
          <p:cNvSpPr/>
          <p:nvPr/>
        </p:nvSpPr>
        <p:spPr>
          <a:xfrm>
            <a:off x="647518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8" name="object 5938"/>
          <p:cNvSpPr/>
          <p:nvPr/>
        </p:nvSpPr>
        <p:spPr>
          <a:xfrm>
            <a:off x="647450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9" name="object 5939"/>
          <p:cNvSpPr/>
          <p:nvPr/>
        </p:nvSpPr>
        <p:spPr>
          <a:xfrm>
            <a:off x="649625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0" name="object 5940"/>
          <p:cNvSpPr/>
          <p:nvPr/>
        </p:nvSpPr>
        <p:spPr>
          <a:xfrm>
            <a:off x="649557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1" name="object 5941"/>
          <p:cNvSpPr/>
          <p:nvPr/>
        </p:nvSpPr>
        <p:spPr>
          <a:xfrm>
            <a:off x="651739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2" name="object 5942"/>
          <p:cNvSpPr/>
          <p:nvPr/>
        </p:nvSpPr>
        <p:spPr>
          <a:xfrm>
            <a:off x="651667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3" name="object 5943"/>
          <p:cNvSpPr/>
          <p:nvPr/>
        </p:nvSpPr>
        <p:spPr>
          <a:xfrm>
            <a:off x="653845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4" name="object 5944"/>
          <p:cNvSpPr/>
          <p:nvPr/>
        </p:nvSpPr>
        <p:spPr>
          <a:xfrm>
            <a:off x="653777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5" name="object 5945"/>
          <p:cNvSpPr/>
          <p:nvPr/>
        </p:nvSpPr>
        <p:spPr>
          <a:xfrm>
            <a:off x="655952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6" name="object 5946"/>
          <p:cNvSpPr/>
          <p:nvPr/>
        </p:nvSpPr>
        <p:spPr>
          <a:xfrm>
            <a:off x="655884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7" name="object 5947"/>
          <p:cNvSpPr/>
          <p:nvPr/>
        </p:nvSpPr>
        <p:spPr>
          <a:xfrm>
            <a:off x="658059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8" name="object 5948"/>
          <p:cNvSpPr/>
          <p:nvPr/>
        </p:nvSpPr>
        <p:spPr>
          <a:xfrm>
            <a:off x="657991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9" name="object 5949"/>
          <p:cNvSpPr/>
          <p:nvPr/>
        </p:nvSpPr>
        <p:spPr>
          <a:xfrm>
            <a:off x="660166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0" name="object 5950"/>
          <p:cNvSpPr/>
          <p:nvPr/>
        </p:nvSpPr>
        <p:spPr>
          <a:xfrm>
            <a:off x="660098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1" name="object 5951"/>
          <p:cNvSpPr/>
          <p:nvPr/>
        </p:nvSpPr>
        <p:spPr>
          <a:xfrm>
            <a:off x="662280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2" name="object 5952"/>
          <p:cNvSpPr/>
          <p:nvPr/>
        </p:nvSpPr>
        <p:spPr>
          <a:xfrm>
            <a:off x="662208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3" name="object 5953"/>
          <p:cNvSpPr/>
          <p:nvPr/>
        </p:nvSpPr>
        <p:spPr>
          <a:xfrm>
            <a:off x="664365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4" name="object 5954"/>
          <p:cNvSpPr/>
          <p:nvPr/>
        </p:nvSpPr>
        <p:spPr>
          <a:xfrm>
            <a:off x="664297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5" name="object 5955"/>
          <p:cNvSpPr/>
          <p:nvPr/>
        </p:nvSpPr>
        <p:spPr>
          <a:xfrm>
            <a:off x="666479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6" name="object 5956"/>
          <p:cNvSpPr/>
          <p:nvPr/>
        </p:nvSpPr>
        <p:spPr>
          <a:xfrm>
            <a:off x="666407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7" name="object 5957"/>
          <p:cNvSpPr/>
          <p:nvPr/>
        </p:nvSpPr>
        <p:spPr>
          <a:xfrm>
            <a:off x="668586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8" name="object 5958"/>
          <p:cNvSpPr/>
          <p:nvPr/>
        </p:nvSpPr>
        <p:spPr>
          <a:xfrm>
            <a:off x="668518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9" name="object 5959"/>
          <p:cNvSpPr/>
          <p:nvPr/>
        </p:nvSpPr>
        <p:spPr>
          <a:xfrm>
            <a:off x="670693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0" name="object 5960"/>
          <p:cNvSpPr/>
          <p:nvPr/>
        </p:nvSpPr>
        <p:spPr>
          <a:xfrm>
            <a:off x="670625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1" name="object 5961"/>
          <p:cNvSpPr/>
          <p:nvPr/>
        </p:nvSpPr>
        <p:spPr>
          <a:xfrm>
            <a:off x="672799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2" name="object 5962"/>
          <p:cNvSpPr/>
          <p:nvPr/>
        </p:nvSpPr>
        <p:spPr>
          <a:xfrm>
            <a:off x="672731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3" name="object 5963"/>
          <p:cNvSpPr/>
          <p:nvPr/>
        </p:nvSpPr>
        <p:spPr>
          <a:xfrm>
            <a:off x="674906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4" name="object 5964"/>
          <p:cNvSpPr/>
          <p:nvPr/>
        </p:nvSpPr>
        <p:spPr>
          <a:xfrm>
            <a:off x="674838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5" name="object 5965"/>
          <p:cNvSpPr/>
          <p:nvPr/>
        </p:nvSpPr>
        <p:spPr>
          <a:xfrm>
            <a:off x="677020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6" name="object 5966"/>
          <p:cNvSpPr/>
          <p:nvPr/>
        </p:nvSpPr>
        <p:spPr>
          <a:xfrm>
            <a:off x="676949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7" name="object 5967"/>
          <p:cNvSpPr/>
          <p:nvPr/>
        </p:nvSpPr>
        <p:spPr>
          <a:xfrm>
            <a:off x="679127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8" name="object 5968"/>
          <p:cNvSpPr/>
          <p:nvPr/>
        </p:nvSpPr>
        <p:spPr>
          <a:xfrm>
            <a:off x="679059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9" name="object 5969"/>
          <p:cNvSpPr/>
          <p:nvPr/>
        </p:nvSpPr>
        <p:spPr>
          <a:xfrm>
            <a:off x="681234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0" name="object 5970"/>
          <p:cNvSpPr/>
          <p:nvPr/>
        </p:nvSpPr>
        <p:spPr>
          <a:xfrm>
            <a:off x="681166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1" name="object 5971"/>
          <p:cNvSpPr/>
          <p:nvPr/>
        </p:nvSpPr>
        <p:spPr>
          <a:xfrm>
            <a:off x="683340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2" name="object 5972"/>
          <p:cNvSpPr/>
          <p:nvPr/>
        </p:nvSpPr>
        <p:spPr>
          <a:xfrm>
            <a:off x="683273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3" name="object 5973"/>
          <p:cNvSpPr/>
          <p:nvPr/>
        </p:nvSpPr>
        <p:spPr>
          <a:xfrm>
            <a:off x="685447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4" name="object 5974"/>
          <p:cNvSpPr/>
          <p:nvPr/>
        </p:nvSpPr>
        <p:spPr>
          <a:xfrm>
            <a:off x="687561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5" name="object 5975"/>
          <p:cNvSpPr/>
          <p:nvPr/>
        </p:nvSpPr>
        <p:spPr>
          <a:xfrm>
            <a:off x="687490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6" name="object 5976"/>
          <p:cNvSpPr/>
          <p:nvPr/>
        </p:nvSpPr>
        <p:spPr>
          <a:xfrm>
            <a:off x="689668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7" name="object 5977"/>
          <p:cNvSpPr/>
          <p:nvPr/>
        </p:nvSpPr>
        <p:spPr>
          <a:xfrm>
            <a:off x="689600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8" name="object 5978"/>
          <p:cNvSpPr/>
          <p:nvPr/>
        </p:nvSpPr>
        <p:spPr>
          <a:xfrm>
            <a:off x="691775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9" name="object 5979"/>
          <p:cNvSpPr/>
          <p:nvPr/>
        </p:nvSpPr>
        <p:spPr>
          <a:xfrm>
            <a:off x="691707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0" name="object 5980"/>
          <p:cNvSpPr/>
          <p:nvPr/>
        </p:nvSpPr>
        <p:spPr>
          <a:xfrm>
            <a:off x="693882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1" name="object 5981"/>
          <p:cNvSpPr/>
          <p:nvPr/>
        </p:nvSpPr>
        <p:spPr>
          <a:xfrm>
            <a:off x="693814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2" name="object 5982"/>
          <p:cNvSpPr/>
          <p:nvPr/>
        </p:nvSpPr>
        <p:spPr>
          <a:xfrm>
            <a:off x="695988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3" name="object 5983"/>
          <p:cNvSpPr/>
          <p:nvPr/>
        </p:nvSpPr>
        <p:spPr>
          <a:xfrm>
            <a:off x="695921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4" name="object 5984"/>
          <p:cNvSpPr/>
          <p:nvPr/>
        </p:nvSpPr>
        <p:spPr>
          <a:xfrm>
            <a:off x="698102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5" name="object 5985"/>
          <p:cNvSpPr/>
          <p:nvPr/>
        </p:nvSpPr>
        <p:spPr>
          <a:xfrm>
            <a:off x="698031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6" name="object 5986"/>
          <p:cNvSpPr/>
          <p:nvPr/>
        </p:nvSpPr>
        <p:spPr>
          <a:xfrm>
            <a:off x="700209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7" name="object 5987"/>
          <p:cNvSpPr/>
          <p:nvPr/>
        </p:nvSpPr>
        <p:spPr>
          <a:xfrm>
            <a:off x="700141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8" name="object 5988"/>
          <p:cNvSpPr/>
          <p:nvPr/>
        </p:nvSpPr>
        <p:spPr>
          <a:xfrm>
            <a:off x="702316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9" name="object 5989"/>
          <p:cNvSpPr/>
          <p:nvPr/>
        </p:nvSpPr>
        <p:spPr>
          <a:xfrm>
            <a:off x="702248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0" name="object 5990"/>
          <p:cNvSpPr/>
          <p:nvPr/>
        </p:nvSpPr>
        <p:spPr>
          <a:xfrm>
            <a:off x="704423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1" name="object 5991"/>
          <p:cNvSpPr/>
          <p:nvPr/>
        </p:nvSpPr>
        <p:spPr>
          <a:xfrm>
            <a:off x="704355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2" name="object 5992"/>
          <p:cNvSpPr/>
          <p:nvPr/>
        </p:nvSpPr>
        <p:spPr>
          <a:xfrm>
            <a:off x="706530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3" name="object 5993"/>
          <p:cNvSpPr/>
          <p:nvPr/>
        </p:nvSpPr>
        <p:spPr>
          <a:xfrm>
            <a:off x="706462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4" name="object 5994"/>
          <p:cNvSpPr/>
          <p:nvPr/>
        </p:nvSpPr>
        <p:spPr>
          <a:xfrm>
            <a:off x="708644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5" name="object 5995"/>
          <p:cNvSpPr/>
          <p:nvPr/>
        </p:nvSpPr>
        <p:spPr>
          <a:xfrm>
            <a:off x="7085725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6" name="object 5996"/>
          <p:cNvSpPr/>
          <p:nvPr/>
        </p:nvSpPr>
        <p:spPr>
          <a:xfrm>
            <a:off x="710729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7" name="object 5997"/>
          <p:cNvSpPr/>
          <p:nvPr/>
        </p:nvSpPr>
        <p:spPr>
          <a:xfrm>
            <a:off x="710661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8" name="object 5998"/>
          <p:cNvSpPr/>
          <p:nvPr/>
        </p:nvSpPr>
        <p:spPr>
          <a:xfrm>
            <a:off x="7128433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9" name="object 5999"/>
          <p:cNvSpPr/>
          <p:nvPr/>
        </p:nvSpPr>
        <p:spPr>
          <a:xfrm>
            <a:off x="712771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0" name="object 6000"/>
          <p:cNvSpPr/>
          <p:nvPr/>
        </p:nvSpPr>
        <p:spPr>
          <a:xfrm>
            <a:off x="7149501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1" name="object 6001"/>
          <p:cNvSpPr/>
          <p:nvPr/>
        </p:nvSpPr>
        <p:spPr>
          <a:xfrm>
            <a:off x="714882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2" name="object 6002"/>
          <p:cNvSpPr/>
          <p:nvPr/>
        </p:nvSpPr>
        <p:spPr>
          <a:xfrm>
            <a:off x="717056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3" name="object 6003"/>
          <p:cNvSpPr/>
          <p:nvPr/>
        </p:nvSpPr>
        <p:spPr>
          <a:xfrm>
            <a:off x="716988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4" name="object 6004"/>
          <p:cNvSpPr/>
          <p:nvPr/>
        </p:nvSpPr>
        <p:spPr>
          <a:xfrm>
            <a:off x="719163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5" name="object 6005"/>
          <p:cNvSpPr/>
          <p:nvPr/>
        </p:nvSpPr>
        <p:spPr>
          <a:xfrm>
            <a:off x="719095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6" name="object 6006"/>
          <p:cNvSpPr/>
          <p:nvPr/>
        </p:nvSpPr>
        <p:spPr>
          <a:xfrm>
            <a:off x="721270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7" name="object 6007"/>
          <p:cNvSpPr/>
          <p:nvPr/>
        </p:nvSpPr>
        <p:spPr>
          <a:xfrm>
            <a:off x="721202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8" name="object 6008"/>
          <p:cNvSpPr/>
          <p:nvPr/>
        </p:nvSpPr>
        <p:spPr>
          <a:xfrm>
            <a:off x="723384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9" name="object 6009"/>
          <p:cNvSpPr/>
          <p:nvPr/>
        </p:nvSpPr>
        <p:spPr>
          <a:xfrm>
            <a:off x="723312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0" name="object 6010"/>
          <p:cNvSpPr/>
          <p:nvPr/>
        </p:nvSpPr>
        <p:spPr>
          <a:xfrm>
            <a:off x="725491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1" name="object 6011"/>
          <p:cNvSpPr/>
          <p:nvPr/>
        </p:nvSpPr>
        <p:spPr>
          <a:xfrm>
            <a:off x="7254233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2" name="object 6012"/>
          <p:cNvSpPr/>
          <p:nvPr/>
        </p:nvSpPr>
        <p:spPr>
          <a:xfrm>
            <a:off x="727598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3" name="object 6013"/>
          <p:cNvSpPr/>
          <p:nvPr/>
        </p:nvSpPr>
        <p:spPr>
          <a:xfrm>
            <a:off x="727530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4" name="object 6014"/>
          <p:cNvSpPr/>
          <p:nvPr/>
        </p:nvSpPr>
        <p:spPr>
          <a:xfrm>
            <a:off x="7297049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5" name="object 6015"/>
          <p:cNvSpPr/>
          <p:nvPr/>
        </p:nvSpPr>
        <p:spPr>
          <a:xfrm>
            <a:off x="7296369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6" name="object 6016"/>
          <p:cNvSpPr/>
          <p:nvPr/>
        </p:nvSpPr>
        <p:spPr>
          <a:xfrm>
            <a:off x="731811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7" name="object 6017"/>
          <p:cNvSpPr/>
          <p:nvPr/>
        </p:nvSpPr>
        <p:spPr>
          <a:xfrm>
            <a:off x="7317437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8" name="object 6018"/>
          <p:cNvSpPr/>
          <p:nvPr/>
        </p:nvSpPr>
        <p:spPr>
          <a:xfrm>
            <a:off x="7339256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9" name="object 6019"/>
          <p:cNvSpPr/>
          <p:nvPr/>
        </p:nvSpPr>
        <p:spPr>
          <a:xfrm>
            <a:off x="7338541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0" name="object 6020"/>
          <p:cNvSpPr/>
          <p:nvPr/>
        </p:nvSpPr>
        <p:spPr>
          <a:xfrm>
            <a:off x="7360324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1" name="object 6021"/>
          <p:cNvSpPr/>
          <p:nvPr/>
        </p:nvSpPr>
        <p:spPr>
          <a:xfrm>
            <a:off x="7359644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2" name="object 6022"/>
          <p:cNvSpPr/>
          <p:nvPr/>
        </p:nvSpPr>
        <p:spPr>
          <a:xfrm>
            <a:off x="7381392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3" name="object 6023"/>
          <p:cNvSpPr/>
          <p:nvPr/>
        </p:nvSpPr>
        <p:spPr>
          <a:xfrm>
            <a:off x="738071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4" name="object 6024"/>
          <p:cNvSpPr/>
          <p:nvPr/>
        </p:nvSpPr>
        <p:spPr>
          <a:xfrm>
            <a:off x="7402460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5" name="object 6025"/>
          <p:cNvSpPr/>
          <p:nvPr/>
        </p:nvSpPr>
        <p:spPr>
          <a:xfrm>
            <a:off x="7401780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6" name="object 6026"/>
          <p:cNvSpPr/>
          <p:nvPr/>
        </p:nvSpPr>
        <p:spPr>
          <a:xfrm>
            <a:off x="7423528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7" name="object 6027"/>
          <p:cNvSpPr/>
          <p:nvPr/>
        </p:nvSpPr>
        <p:spPr>
          <a:xfrm>
            <a:off x="7422848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8" name="object 6028"/>
          <p:cNvSpPr/>
          <p:nvPr/>
        </p:nvSpPr>
        <p:spPr>
          <a:xfrm>
            <a:off x="7444667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9" name="object 6029"/>
          <p:cNvSpPr/>
          <p:nvPr/>
        </p:nvSpPr>
        <p:spPr>
          <a:xfrm>
            <a:off x="7443952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0" name="object 6030"/>
          <p:cNvSpPr/>
          <p:nvPr/>
        </p:nvSpPr>
        <p:spPr>
          <a:xfrm>
            <a:off x="7465735" y="3130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1" name="object 6031"/>
          <p:cNvSpPr/>
          <p:nvPr/>
        </p:nvSpPr>
        <p:spPr>
          <a:xfrm>
            <a:off x="7465056" y="312762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2" name="object 6032"/>
          <p:cNvSpPr/>
          <p:nvPr/>
        </p:nvSpPr>
        <p:spPr>
          <a:xfrm>
            <a:off x="491562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3" name="object 6033"/>
          <p:cNvSpPr/>
          <p:nvPr/>
        </p:nvSpPr>
        <p:spPr>
          <a:xfrm>
            <a:off x="493670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4" name="object 6034"/>
          <p:cNvSpPr/>
          <p:nvPr/>
        </p:nvSpPr>
        <p:spPr>
          <a:xfrm>
            <a:off x="493601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5" name="object 6035"/>
          <p:cNvSpPr/>
          <p:nvPr/>
        </p:nvSpPr>
        <p:spPr>
          <a:xfrm>
            <a:off x="495778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6" name="object 6036"/>
          <p:cNvSpPr/>
          <p:nvPr/>
        </p:nvSpPr>
        <p:spPr>
          <a:xfrm>
            <a:off x="495709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7" name="object 6037"/>
          <p:cNvSpPr/>
          <p:nvPr/>
        </p:nvSpPr>
        <p:spPr>
          <a:xfrm>
            <a:off x="497886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8" name="object 6038"/>
          <p:cNvSpPr/>
          <p:nvPr/>
        </p:nvSpPr>
        <p:spPr>
          <a:xfrm>
            <a:off x="497818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9" name="object 6039"/>
          <p:cNvSpPr/>
          <p:nvPr/>
        </p:nvSpPr>
        <p:spPr>
          <a:xfrm>
            <a:off x="499995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0" name="object 6040"/>
          <p:cNvSpPr/>
          <p:nvPr/>
        </p:nvSpPr>
        <p:spPr>
          <a:xfrm>
            <a:off x="499926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1" name="object 6041"/>
          <p:cNvSpPr/>
          <p:nvPr/>
        </p:nvSpPr>
        <p:spPr>
          <a:xfrm>
            <a:off x="502103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2" name="object 6042"/>
          <p:cNvSpPr/>
          <p:nvPr/>
        </p:nvSpPr>
        <p:spPr>
          <a:xfrm>
            <a:off x="502034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3" name="object 6043"/>
          <p:cNvSpPr/>
          <p:nvPr/>
        </p:nvSpPr>
        <p:spPr>
          <a:xfrm>
            <a:off x="504211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4" name="object 6044"/>
          <p:cNvSpPr/>
          <p:nvPr/>
        </p:nvSpPr>
        <p:spPr>
          <a:xfrm>
            <a:off x="504142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5" name="object 6045"/>
          <p:cNvSpPr/>
          <p:nvPr/>
        </p:nvSpPr>
        <p:spPr>
          <a:xfrm>
            <a:off x="506319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6" name="object 6046"/>
          <p:cNvSpPr/>
          <p:nvPr/>
        </p:nvSpPr>
        <p:spPr>
          <a:xfrm>
            <a:off x="506251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7" name="object 6047"/>
          <p:cNvSpPr/>
          <p:nvPr/>
        </p:nvSpPr>
        <p:spPr>
          <a:xfrm>
            <a:off x="508427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8" name="object 6048"/>
          <p:cNvSpPr/>
          <p:nvPr/>
        </p:nvSpPr>
        <p:spPr>
          <a:xfrm>
            <a:off x="508359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9" name="object 6049"/>
          <p:cNvSpPr/>
          <p:nvPr/>
        </p:nvSpPr>
        <p:spPr>
          <a:xfrm>
            <a:off x="510536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0" name="object 6050"/>
          <p:cNvSpPr/>
          <p:nvPr/>
        </p:nvSpPr>
        <p:spPr>
          <a:xfrm>
            <a:off x="510467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1" name="object 6051"/>
          <p:cNvSpPr/>
          <p:nvPr/>
        </p:nvSpPr>
        <p:spPr>
          <a:xfrm>
            <a:off x="512644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2" name="object 6052"/>
          <p:cNvSpPr/>
          <p:nvPr/>
        </p:nvSpPr>
        <p:spPr>
          <a:xfrm>
            <a:off x="512575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3" name="object 6053"/>
          <p:cNvSpPr/>
          <p:nvPr/>
        </p:nvSpPr>
        <p:spPr>
          <a:xfrm>
            <a:off x="514752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4" name="object 6054"/>
          <p:cNvSpPr/>
          <p:nvPr/>
        </p:nvSpPr>
        <p:spPr>
          <a:xfrm>
            <a:off x="514684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5" name="object 6055"/>
          <p:cNvSpPr/>
          <p:nvPr/>
        </p:nvSpPr>
        <p:spPr>
          <a:xfrm>
            <a:off x="516860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6" name="object 6056"/>
          <p:cNvSpPr/>
          <p:nvPr/>
        </p:nvSpPr>
        <p:spPr>
          <a:xfrm>
            <a:off x="516792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7" name="object 6057"/>
          <p:cNvSpPr/>
          <p:nvPr/>
        </p:nvSpPr>
        <p:spPr>
          <a:xfrm>
            <a:off x="518969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8" name="object 6058"/>
          <p:cNvSpPr/>
          <p:nvPr/>
        </p:nvSpPr>
        <p:spPr>
          <a:xfrm>
            <a:off x="518900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9" name="object 6059"/>
          <p:cNvSpPr/>
          <p:nvPr/>
        </p:nvSpPr>
        <p:spPr>
          <a:xfrm>
            <a:off x="521077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0" name="object 6060"/>
          <p:cNvSpPr/>
          <p:nvPr/>
        </p:nvSpPr>
        <p:spPr>
          <a:xfrm>
            <a:off x="521008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1" name="object 6061"/>
          <p:cNvSpPr/>
          <p:nvPr/>
        </p:nvSpPr>
        <p:spPr>
          <a:xfrm>
            <a:off x="523185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2" name="object 6062"/>
          <p:cNvSpPr/>
          <p:nvPr/>
        </p:nvSpPr>
        <p:spPr>
          <a:xfrm>
            <a:off x="523116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3" name="object 6063"/>
          <p:cNvSpPr/>
          <p:nvPr/>
        </p:nvSpPr>
        <p:spPr>
          <a:xfrm>
            <a:off x="525293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4" name="object 6064"/>
          <p:cNvSpPr/>
          <p:nvPr/>
        </p:nvSpPr>
        <p:spPr>
          <a:xfrm>
            <a:off x="525225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5" name="object 6065"/>
          <p:cNvSpPr/>
          <p:nvPr/>
        </p:nvSpPr>
        <p:spPr>
          <a:xfrm>
            <a:off x="527387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6" name="object 6066"/>
          <p:cNvSpPr/>
          <p:nvPr/>
        </p:nvSpPr>
        <p:spPr>
          <a:xfrm>
            <a:off x="527316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7" name="object 6067"/>
          <p:cNvSpPr/>
          <p:nvPr/>
        </p:nvSpPr>
        <p:spPr>
          <a:xfrm>
            <a:off x="529494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8" name="object 6068"/>
          <p:cNvSpPr/>
          <p:nvPr/>
        </p:nvSpPr>
        <p:spPr>
          <a:xfrm>
            <a:off x="529426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9" name="object 6069"/>
          <p:cNvSpPr/>
          <p:nvPr/>
        </p:nvSpPr>
        <p:spPr>
          <a:xfrm>
            <a:off x="531601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0" name="object 6070"/>
          <p:cNvSpPr/>
          <p:nvPr/>
        </p:nvSpPr>
        <p:spPr>
          <a:xfrm>
            <a:off x="531533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1" name="object 6071"/>
          <p:cNvSpPr/>
          <p:nvPr/>
        </p:nvSpPr>
        <p:spPr>
          <a:xfrm>
            <a:off x="533708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2" name="object 6072"/>
          <p:cNvSpPr/>
          <p:nvPr/>
        </p:nvSpPr>
        <p:spPr>
          <a:xfrm>
            <a:off x="533640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3" name="object 6073"/>
          <p:cNvSpPr/>
          <p:nvPr/>
        </p:nvSpPr>
        <p:spPr>
          <a:xfrm>
            <a:off x="535814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4" name="object 6074"/>
          <p:cNvSpPr/>
          <p:nvPr/>
        </p:nvSpPr>
        <p:spPr>
          <a:xfrm>
            <a:off x="535747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5" name="object 6075"/>
          <p:cNvSpPr/>
          <p:nvPr/>
        </p:nvSpPr>
        <p:spPr>
          <a:xfrm>
            <a:off x="537928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6" name="object 6076"/>
          <p:cNvSpPr/>
          <p:nvPr/>
        </p:nvSpPr>
        <p:spPr>
          <a:xfrm>
            <a:off x="537857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7" name="object 6077"/>
          <p:cNvSpPr/>
          <p:nvPr/>
        </p:nvSpPr>
        <p:spPr>
          <a:xfrm>
            <a:off x="540035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8" name="object 6078"/>
          <p:cNvSpPr/>
          <p:nvPr/>
        </p:nvSpPr>
        <p:spPr>
          <a:xfrm>
            <a:off x="539967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9" name="object 6079"/>
          <p:cNvSpPr/>
          <p:nvPr/>
        </p:nvSpPr>
        <p:spPr>
          <a:xfrm>
            <a:off x="542142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0" name="object 6080"/>
          <p:cNvSpPr/>
          <p:nvPr/>
        </p:nvSpPr>
        <p:spPr>
          <a:xfrm>
            <a:off x="542074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1" name="object 6081"/>
          <p:cNvSpPr/>
          <p:nvPr/>
        </p:nvSpPr>
        <p:spPr>
          <a:xfrm>
            <a:off x="544249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2" name="object 6082"/>
          <p:cNvSpPr/>
          <p:nvPr/>
        </p:nvSpPr>
        <p:spPr>
          <a:xfrm>
            <a:off x="544181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3" name="object 6083"/>
          <p:cNvSpPr/>
          <p:nvPr/>
        </p:nvSpPr>
        <p:spPr>
          <a:xfrm>
            <a:off x="546356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4" name="object 6084"/>
          <p:cNvSpPr/>
          <p:nvPr/>
        </p:nvSpPr>
        <p:spPr>
          <a:xfrm>
            <a:off x="546288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5" name="object 6085"/>
          <p:cNvSpPr/>
          <p:nvPr/>
        </p:nvSpPr>
        <p:spPr>
          <a:xfrm>
            <a:off x="548470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6" name="object 6086"/>
          <p:cNvSpPr/>
          <p:nvPr/>
        </p:nvSpPr>
        <p:spPr>
          <a:xfrm>
            <a:off x="548398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7" name="object 6087"/>
          <p:cNvSpPr/>
          <p:nvPr/>
        </p:nvSpPr>
        <p:spPr>
          <a:xfrm>
            <a:off x="550576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8" name="object 6088"/>
          <p:cNvSpPr/>
          <p:nvPr/>
        </p:nvSpPr>
        <p:spPr>
          <a:xfrm>
            <a:off x="550508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9" name="object 6089"/>
          <p:cNvSpPr/>
          <p:nvPr/>
        </p:nvSpPr>
        <p:spPr>
          <a:xfrm>
            <a:off x="552683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0" name="object 6090"/>
          <p:cNvSpPr/>
          <p:nvPr/>
        </p:nvSpPr>
        <p:spPr>
          <a:xfrm>
            <a:off x="552615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1" name="object 6091"/>
          <p:cNvSpPr/>
          <p:nvPr/>
        </p:nvSpPr>
        <p:spPr>
          <a:xfrm>
            <a:off x="554790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2" name="object 6092"/>
          <p:cNvSpPr/>
          <p:nvPr/>
        </p:nvSpPr>
        <p:spPr>
          <a:xfrm>
            <a:off x="554722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3" name="object 6093"/>
          <p:cNvSpPr/>
          <p:nvPr/>
        </p:nvSpPr>
        <p:spPr>
          <a:xfrm>
            <a:off x="556897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4" name="object 6094"/>
          <p:cNvSpPr/>
          <p:nvPr/>
        </p:nvSpPr>
        <p:spPr>
          <a:xfrm>
            <a:off x="556829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5" name="object 6095"/>
          <p:cNvSpPr/>
          <p:nvPr/>
        </p:nvSpPr>
        <p:spPr>
          <a:xfrm>
            <a:off x="559011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6" name="object 6096"/>
          <p:cNvSpPr/>
          <p:nvPr/>
        </p:nvSpPr>
        <p:spPr>
          <a:xfrm>
            <a:off x="558939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7" name="object 6097"/>
          <p:cNvSpPr/>
          <p:nvPr/>
        </p:nvSpPr>
        <p:spPr>
          <a:xfrm>
            <a:off x="561118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8" name="object 6098"/>
          <p:cNvSpPr/>
          <p:nvPr/>
        </p:nvSpPr>
        <p:spPr>
          <a:xfrm>
            <a:off x="561050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9" name="object 6099"/>
          <p:cNvSpPr/>
          <p:nvPr/>
        </p:nvSpPr>
        <p:spPr>
          <a:xfrm>
            <a:off x="563224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0" name="object 6100"/>
          <p:cNvSpPr/>
          <p:nvPr/>
        </p:nvSpPr>
        <p:spPr>
          <a:xfrm>
            <a:off x="563156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1" name="object 6101"/>
          <p:cNvSpPr/>
          <p:nvPr/>
        </p:nvSpPr>
        <p:spPr>
          <a:xfrm>
            <a:off x="565331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2" name="object 6102"/>
          <p:cNvSpPr/>
          <p:nvPr/>
        </p:nvSpPr>
        <p:spPr>
          <a:xfrm>
            <a:off x="565263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3" name="object 6103"/>
          <p:cNvSpPr/>
          <p:nvPr/>
        </p:nvSpPr>
        <p:spPr>
          <a:xfrm>
            <a:off x="567438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4" name="object 6104"/>
          <p:cNvSpPr/>
          <p:nvPr/>
        </p:nvSpPr>
        <p:spPr>
          <a:xfrm>
            <a:off x="567370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5" name="object 6105"/>
          <p:cNvSpPr/>
          <p:nvPr/>
        </p:nvSpPr>
        <p:spPr>
          <a:xfrm>
            <a:off x="569552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6" name="object 6106"/>
          <p:cNvSpPr/>
          <p:nvPr/>
        </p:nvSpPr>
        <p:spPr>
          <a:xfrm>
            <a:off x="569480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7" name="object 6107"/>
          <p:cNvSpPr/>
          <p:nvPr/>
        </p:nvSpPr>
        <p:spPr>
          <a:xfrm>
            <a:off x="571659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8" name="object 6108"/>
          <p:cNvSpPr/>
          <p:nvPr/>
        </p:nvSpPr>
        <p:spPr>
          <a:xfrm>
            <a:off x="571591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9" name="object 6109"/>
          <p:cNvSpPr/>
          <p:nvPr/>
        </p:nvSpPr>
        <p:spPr>
          <a:xfrm>
            <a:off x="573751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0" name="object 6110"/>
          <p:cNvSpPr/>
          <p:nvPr/>
        </p:nvSpPr>
        <p:spPr>
          <a:xfrm>
            <a:off x="573680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1" name="object 6111"/>
          <p:cNvSpPr/>
          <p:nvPr/>
        </p:nvSpPr>
        <p:spPr>
          <a:xfrm>
            <a:off x="575858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2" name="object 6112"/>
          <p:cNvSpPr/>
          <p:nvPr/>
        </p:nvSpPr>
        <p:spPr>
          <a:xfrm>
            <a:off x="575790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3" name="object 6113"/>
          <p:cNvSpPr/>
          <p:nvPr/>
        </p:nvSpPr>
        <p:spPr>
          <a:xfrm>
            <a:off x="577965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4" name="object 6114"/>
          <p:cNvSpPr/>
          <p:nvPr/>
        </p:nvSpPr>
        <p:spPr>
          <a:xfrm>
            <a:off x="577897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5" name="object 6115"/>
          <p:cNvSpPr/>
          <p:nvPr/>
        </p:nvSpPr>
        <p:spPr>
          <a:xfrm>
            <a:off x="580072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6" name="object 6116"/>
          <p:cNvSpPr/>
          <p:nvPr/>
        </p:nvSpPr>
        <p:spPr>
          <a:xfrm>
            <a:off x="580004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7" name="object 6117"/>
          <p:cNvSpPr/>
          <p:nvPr/>
        </p:nvSpPr>
        <p:spPr>
          <a:xfrm>
            <a:off x="582178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8" name="object 6118"/>
          <p:cNvSpPr/>
          <p:nvPr/>
        </p:nvSpPr>
        <p:spPr>
          <a:xfrm>
            <a:off x="582110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9" name="object 6119"/>
          <p:cNvSpPr/>
          <p:nvPr/>
        </p:nvSpPr>
        <p:spPr>
          <a:xfrm>
            <a:off x="584292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0" name="object 6120"/>
          <p:cNvSpPr/>
          <p:nvPr/>
        </p:nvSpPr>
        <p:spPr>
          <a:xfrm>
            <a:off x="584221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1" name="object 6121"/>
          <p:cNvSpPr/>
          <p:nvPr/>
        </p:nvSpPr>
        <p:spPr>
          <a:xfrm>
            <a:off x="586399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2" name="object 6122"/>
          <p:cNvSpPr/>
          <p:nvPr/>
        </p:nvSpPr>
        <p:spPr>
          <a:xfrm>
            <a:off x="586331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3" name="object 6123"/>
          <p:cNvSpPr/>
          <p:nvPr/>
        </p:nvSpPr>
        <p:spPr>
          <a:xfrm>
            <a:off x="588506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4" name="object 6124"/>
          <p:cNvSpPr/>
          <p:nvPr/>
        </p:nvSpPr>
        <p:spPr>
          <a:xfrm>
            <a:off x="588438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5" name="object 6125"/>
          <p:cNvSpPr/>
          <p:nvPr/>
        </p:nvSpPr>
        <p:spPr>
          <a:xfrm>
            <a:off x="590613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6" name="object 6126"/>
          <p:cNvSpPr/>
          <p:nvPr/>
        </p:nvSpPr>
        <p:spPr>
          <a:xfrm>
            <a:off x="590545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7" name="object 6127"/>
          <p:cNvSpPr/>
          <p:nvPr/>
        </p:nvSpPr>
        <p:spPr>
          <a:xfrm>
            <a:off x="592720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8" name="object 6128"/>
          <p:cNvSpPr/>
          <p:nvPr/>
        </p:nvSpPr>
        <p:spPr>
          <a:xfrm>
            <a:off x="592652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9" name="object 6129"/>
          <p:cNvSpPr/>
          <p:nvPr/>
        </p:nvSpPr>
        <p:spPr>
          <a:xfrm>
            <a:off x="594833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0" name="object 6130"/>
          <p:cNvSpPr/>
          <p:nvPr/>
        </p:nvSpPr>
        <p:spPr>
          <a:xfrm>
            <a:off x="594762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1" name="object 6131"/>
          <p:cNvSpPr/>
          <p:nvPr/>
        </p:nvSpPr>
        <p:spPr>
          <a:xfrm>
            <a:off x="596940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2" name="object 6132"/>
          <p:cNvSpPr/>
          <p:nvPr/>
        </p:nvSpPr>
        <p:spPr>
          <a:xfrm>
            <a:off x="596872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3" name="object 6133"/>
          <p:cNvSpPr/>
          <p:nvPr/>
        </p:nvSpPr>
        <p:spPr>
          <a:xfrm>
            <a:off x="599047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4" name="object 6134"/>
          <p:cNvSpPr/>
          <p:nvPr/>
        </p:nvSpPr>
        <p:spPr>
          <a:xfrm>
            <a:off x="598979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5" name="object 6135"/>
          <p:cNvSpPr/>
          <p:nvPr/>
        </p:nvSpPr>
        <p:spPr>
          <a:xfrm>
            <a:off x="601154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6" name="object 6136"/>
          <p:cNvSpPr/>
          <p:nvPr/>
        </p:nvSpPr>
        <p:spPr>
          <a:xfrm>
            <a:off x="601086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7" name="object 6137"/>
          <p:cNvSpPr/>
          <p:nvPr/>
        </p:nvSpPr>
        <p:spPr>
          <a:xfrm>
            <a:off x="603261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8" name="object 6138"/>
          <p:cNvSpPr/>
          <p:nvPr/>
        </p:nvSpPr>
        <p:spPr>
          <a:xfrm>
            <a:off x="603193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9" name="object 6139"/>
          <p:cNvSpPr/>
          <p:nvPr/>
        </p:nvSpPr>
        <p:spPr>
          <a:xfrm>
            <a:off x="605375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0" name="object 6140"/>
          <p:cNvSpPr/>
          <p:nvPr/>
        </p:nvSpPr>
        <p:spPr>
          <a:xfrm>
            <a:off x="605303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1" name="object 6141"/>
          <p:cNvSpPr/>
          <p:nvPr/>
        </p:nvSpPr>
        <p:spPr>
          <a:xfrm>
            <a:off x="607481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2" name="object 6142"/>
          <p:cNvSpPr/>
          <p:nvPr/>
        </p:nvSpPr>
        <p:spPr>
          <a:xfrm>
            <a:off x="607413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3" name="object 6143"/>
          <p:cNvSpPr/>
          <p:nvPr/>
        </p:nvSpPr>
        <p:spPr>
          <a:xfrm>
            <a:off x="609588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4" name="object 6144"/>
          <p:cNvSpPr/>
          <p:nvPr/>
        </p:nvSpPr>
        <p:spPr>
          <a:xfrm>
            <a:off x="609520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5" name="object 6145"/>
          <p:cNvSpPr/>
          <p:nvPr/>
        </p:nvSpPr>
        <p:spPr>
          <a:xfrm>
            <a:off x="611695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6" name="object 6146"/>
          <p:cNvSpPr/>
          <p:nvPr/>
        </p:nvSpPr>
        <p:spPr>
          <a:xfrm>
            <a:off x="611627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7" name="object 6147"/>
          <p:cNvSpPr/>
          <p:nvPr/>
        </p:nvSpPr>
        <p:spPr>
          <a:xfrm>
            <a:off x="613802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8" name="object 6148"/>
          <p:cNvSpPr/>
          <p:nvPr/>
        </p:nvSpPr>
        <p:spPr>
          <a:xfrm>
            <a:off x="613734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9" name="object 6149"/>
          <p:cNvSpPr/>
          <p:nvPr/>
        </p:nvSpPr>
        <p:spPr>
          <a:xfrm>
            <a:off x="615916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0" name="object 6150"/>
          <p:cNvSpPr/>
          <p:nvPr/>
        </p:nvSpPr>
        <p:spPr>
          <a:xfrm>
            <a:off x="615844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1" name="object 6151"/>
          <p:cNvSpPr/>
          <p:nvPr/>
        </p:nvSpPr>
        <p:spPr>
          <a:xfrm>
            <a:off x="618023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2" name="object 6152"/>
          <p:cNvSpPr/>
          <p:nvPr/>
        </p:nvSpPr>
        <p:spPr>
          <a:xfrm>
            <a:off x="617955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3" name="object 6153"/>
          <p:cNvSpPr/>
          <p:nvPr/>
        </p:nvSpPr>
        <p:spPr>
          <a:xfrm>
            <a:off x="620115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4" name="object 6154"/>
          <p:cNvSpPr/>
          <p:nvPr/>
        </p:nvSpPr>
        <p:spPr>
          <a:xfrm>
            <a:off x="620044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5" name="object 6155"/>
          <p:cNvSpPr/>
          <p:nvPr/>
        </p:nvSpPr>
        <p:spPr>
          <a:xfrm>
            <a:off x="622222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6" name="object 6156"/>
          <p:cNvSpPr/>
          <p:nvPr/>
        </p:nvSpPr>
        <p:spPr>
          <a:xfrm>
            <a:off x="622154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7" name="object 6157"/>
          <p:cNvSpPr/>
          <p:nvPr/>
        </p:nvSpPr>
        <p:spPr>
          <a:xfrm>
            <a:off x="624329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8" name="object 6158"/>
          <p:cNvSpPr/>
          <p:nvPr/>
        </p:nvSpPr>
        <p:spPr>
          <a:xfrm>
            <a:off x="624261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9" name="object 6159"/>
          <p:cNvSpPr/>
          <p:nvPr/>
        </p:nvSpPr>
        <p:spPr>
          <a:xfrm>
            <a:off x="626435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0" name="object 6160"/>
          <p:cNvSpPr/>
          <p:nvPr/>
        </p:nvSpPr>
        <p:spPr>
          <a:xfrm>
            <a:off x="626368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1" name="object 6161"/>
          <p:cNvSpPr/>
          <p:nvPr/>
        </p:nvSpPr>
        <p:spPr>
          <a:xfrm>
            <a:off x="628542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2" name="object 6162"/>
          <p:cNvSpPr/>
          <p:nvPr/>
        </p:nvSpPr>
        <p:spPr>
          <a:xfrm>
            <a:off x="628474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3" name="object 6163"/>
          <p:cNvSpPr/>
          <p:nvPr/>
        </p:nvSpPr>
        <p:spPr>
          <a:xfrm>
            <a:off x="630656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4" name="object 6164"/>
          <p:cNvSpPr/>
          <p:nvPr/>
        </p:nvSpPr>
        <p:spPr>
          <a:xfrm>
            <a:off x="630585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5" name="object 6165"/>
          <p:cNvSpPr/>
          <p:nvPr/>
        </p:nvSpPr>
        <p:spPr>
          <a:xfrm>
            <a:off x="632763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6" name="object 6166"/>
          <p:cNvSpPr/>
          <p:nvPr/>
        </p:nvSpPr>
        <p:spPr>
          <a:xfrm>
            <a:off x="632695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7" name="object 6167"/>
          <p:cNvSpPr/>
          <p:nvPr/>
        </p:nvSpPr>
        <p:spPr>
          <a:xfrm>
            <a:off x="634870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8" name="object 6168"/>
          <p:cNvSpPr/>
          <p:nvPr/>
        </p:nvSpPr>
        <p:spPr>
          <a:xfrm>
            <a:off x="634802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9" name="object 6169"/>
          <p:cNvSpPr/>
          <p:nvPr/>
        </p:nvSpPr>
        <p:spPr>
          <a:xfrm>
            <a:off x="636977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0" name="object 6170"/>
          <p:cNvSpPr/>
          <p:nvPr/>
        </p:nvSpPr>
        <p:spPr>
          <a:xfrm>
            <a:off x="636909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1" name="object 6171"/>
          <p:cNvSpPr/>
          <p:nvPr/>
        </p:nvSpPr>
        <p:spPr>
          <a:xfrm>
            <a:off x="639083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2" name="object 6172"/>
          <p:cNvSpPr/>
          <p:nvPr/>
        </p:nvSpPr>
        <p:spPr>
          <a:xfrm>
            <a:off x="639015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3" name="object 6173"/>
          <p:cNvSpPr/>
          <p:nvPr/>
        </p:nvSpPr>
        <p:spPr>
          <a:xfrm>
            <a:off x="641197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4" name="object 6174"/>
          <p:cNvSpPr/>
          <p:nvPr/>
        </p:nvSpPr>
        <p:spPr>
          <a:xfrm>
            <a:off x="641126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5" name="object 6175"/>
          <p:cNvSpPr/>
          <p:nvPr/>
        </p:nvSpPr>
        <p:spPr>
          <a:xfrm>
            <a:off x="643304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6" name="object 6176"/>
          <p:cNvSpPr/>
          <p:nvPr/>
        </p:nvSpPr>
        <p:spPr>
          <a:xfrm>
            <a:off x="643236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7" name="object 6177"/>
          <p:cNvSpPr/>
          <p:nvPr/>
        </p:nvSpPr>
        <p:spPr>
          <a:xfrm>
            <a:off x="645411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8" name="object 6178"/>
          <p:cNvSpPr/>
          <p:nvPr/>
        </p:nvSpPr>
        <p:spPr>
          <a:xfrm>
            <a:off x="645343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9" name="object 6179"/>
          <p:cNvSpPr/>
          <p:nvPr/>
        </p:nvSpPr>
        <p:spPr>
          <a:xfrm>
            <a:off x="647518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0" name="object 6180"/>
          <p:cNvSpPr/>
          <p:nvPr/>
        </p:nvSpPr>
        <p:spPr>
          <a:xfrm>
            <a:off x="647450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1" name="object 6181"/>
          <p:cNvSpPr/>
          <p:nvPr/>
        </p:nvSpPr>
        <p:spPr>
          <a:xfrm>
            <a:off x="649625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2" name="object 6182"/>
          <p:cNvSpPr/>
          <p:nvPr/>
        </p:nvSpPr>
        <p:spPr>
          <a:xfrm>
            <a:off x="649557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3" name="object 6183"/>
          <p:cNvSpPr/>
          <p:nvPr/>
        </p:nvSpPr>
        <p:spPr>
          <a:xfrm>
            <a:off x="651739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4" name="object 6184"/>
          <p:cNvSpPr/>
          <p:nvPr/>
        </p:nvSpPr>
        <p:spPr>
          <a:xfrm>
            <a:off x="651667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5" name="object 6185"/>
          <p:cNvSpPr/>
          <p:nvPr/>
        </p:nvSpPr>
        <p:spPr>
          <a:xfrm>
            <a:off x="653845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6" name="object 6186"/>
          <p:cNvSpPr/>
          <p:nvPr/>
        </p:nvSpPr>
        <p:spPr>
          <a:xfrm>
            <a:off x="653777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7" name="object 6187"/>
          <p:cNvSpPr/>
          <p:nvPr/>
        </p:nvSpPr>
        <p:spPr>
          <a:xfrm>
            <a:off x="655952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8" name="object 6188"/>
          <p:cNvSpPr/>
          <p:nvPr/>
        </p:nvSpPr>
        <p:spPr>
          <a:xfrm>
            <a:off x="655884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9" name="object 6189"/>
          <p:cNvSpPr/>
          <p:nvPr/>
        </p:nvSpPr>
        <p:spPr>
          <a:xfrm>
            <a:off x="658059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0" name="object 6190"/>
          <p:cNvSpPr/>
          <p:nvPr/>
        </p:nvSpPr>
        <p:spPr>
          <a:xfrm>
            <a:off x="657991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1" name="object 6191"/>
          <p:cNvSpPr/>
          <p:nvPr/>
        </p:nvSpPr>
        <p:spPr>
          <a:xfrm>
            <a:off x="660166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2" name="object 6192"/>
          <p:cNvSpPr/>
          <p:nvPr/>
        </p:nvSpPr>
        <p:spPr>
          <a:xfrm>
            <a:off x="660098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3" name="object 6193"/>
          <p:cNvSpPr/>
          <p:nvPr/>
        </p:nvSpPr>
        <p:spPr>
          <a:xfrm>
            <a:off x="662280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4" name="object 6194"/>
          <p:cNvSpPr/>
          <p:nvPr/>
        </p:nvSpPr>
        <p:spPr>
          <a:xfrm>
            <a:off x="662208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5" name="object 6195"/>
          <p:cNvSpPr/>
          <p:nvPr/>
        </p:nvSpPr>
        <p:spPr>
          <a:xfrm>
            <a:off x="664365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6" name="object 6196"/>
          <p:cNvSpPr/>
          <p:nvPr/>
        </p:nvSpPr>
        <p:spPr>
          <a:xfrm>
            <a:off x="664297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7" name="object 6197"/>
          <p:cNvSpPr/>
          <p:nvPr/>
        </p:nvSpPr>
        <p:spPr>
          <a:xfrm>
            <a:off x="666479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8" name="object 6198"/>
          <p:cNvSpPr/>
          <p:nvPr/>
        </p:nvSpPr>
        <p:spPr>
          <a:xfrm>
            <a:off x="666407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9" name="object 6199"/>
          <p:cNvSpPr/>
          <p:nvPr/>
        </p:nvSpPr>
        <p:spPr>
          <a:xfrm>
            <a:off x="668586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0" name="object 6200"/>
          <p:cNvSpPr/>
          <p:nvPr/>
        </p:nvSpPr>
        <p:spPr>
          <a:xfrm>
            <a:off x="668518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1" name="object 6201"/>
          <p:cNvSpPr/>
          <p:nvPr/>
        </p:nvSpPr>
        <p:spPr>
          <a:xfrm>
            <a:off x="670693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2" name="object 6202"/>
          <p:cNvSpPr/>
          <p:nvPr/>
        </p:nvSpPr>
        <p:spPr>
          <a:xfrm>
            <a:off x="670625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3" name="object 6203"/>
          <p:cNvSpPr/>
          <p:nvPr/>
        </p:nvSpPr>
        <p:spPr>
          <a:xfrm>
            <a:off x="672799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4" name="object 6204"/>
          <p:cNvSpPr/>
          <p:nvPr/>
        </p:nvSpPr>
        <p:spPr>
          <a:xfrm>
            <a:off x="672731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5" name="object 6205"/>
          <p:cNvSpPr/>
          <p:nvPr/>
        </p:nvSpPr>
        <p:spPr>
          <a:xfrm>
            <a:off x="674906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6" name="object 6206"/>
          <p:cNvSpPr/>
          <p:nvPr/>
        </p:nvSpPr>
        <p:spPr>
          <a:xfrm>
            <a:off x="674838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7" name="object 6207"/>
          <p:cNvSpPr/>
          <p:nvPr/>
        </p:nvSpPr>
        <p:spPr>
          <a:xfrm>
            <a:off x="677020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8" name="object 6208"/>
          <p:cNvSpPr/>
          <p:nvPr/>
        </p:nvSpPr>
        <p:spPr>
          <a:xfrm>
            <a:off x="676949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9" name="object 6209"/>
          <p:cNvSpPr/>
          <p:nvPr/>
        </p:nvSpPr>
        <p:spPr>
          <a:xfrm>
            <a:off x="679127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0" name="object 6210"/>
          <p:cNvSpPr/>
          <p:nvPr/>
        </p:nvSpPr>
        <p:spPr>
          <a:xfrm>
            <a:off x="679059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1" name="object 6211"/>
          <p:cNvSpPr/>
          <p:nvPr/>
        </p:nvSpPr>
        <p:spPr>
          <a:xfrm>
            <a:off x="681234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2" name="object 6212"/>
          <p:cNvSpPr/>
          <p:nvPr/>
        </p:nvSpPr>
        <p:spPr>
          <a:xfrm>
            <a:off x="681166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3" name="object 6213"/>
          <p:cNvSpPr/>
          <p:nvPr/>
        </p:nvSpPr>
        <p:spPr>
          <a:xfrm>
            <a:off x="683340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4" name="object 6214"/>
          <p:cNvSpPr/>
          <p:nvPr/>
        </p:nvSpPr>
        <p:spPr>
          <a:xfrm>
            <a:off x="683273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5" name="object 6215"/>
          <p:cNvSpPr/>
          <p:nvPr/>
        </p:nvSpPr>
        <p:spPr>
          <a:xfrm>
            <a:off x="685447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6" name="object 6216"/>
          <p:cNvSpPr/>
          <p:nvPr/>
        </p:nvSpPr>
        <p:spPr>
          <a:xfrm>
            <a:off x="687561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7" name="object 6217"/>
          <p:cNvSpPr/>
          <p:nvPr/>
        </p:nvSpPr>
        <p:spPr>
          <a:xfrm>
            <a:off x="687490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8" name="object 6218"/>
          <p:cNvSpPr/>
          <p:nvPr/>
        </p:nvSpPr>
        <p:spPr>
          <a:xfrm>
            <a:off x="689668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9" name="object 6219"/>
          <p:cNvSpPr/>
          <p:nvPr/>
        </p:nvSpPr>
        <p:spPr>
          <a:xfrm>
            <a:off x="689600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0" name="object 6220"/>
          <p:cNvSpPr/>
          <p:nvPr/>
        </p:nvSpPr>
        <p:spPr>
          <a:xfrm>
            <a:off x="691775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1" name="object 6221"/>
          <p:cNvSpPr/>
          <p:nvPr/>
        </p:nvSpPr>
        <p:spPr>
          <a:xfrm>
            <a:off x="691707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2" name="object 6222"/>
          <p:cNvSpPr/>
          <p:nvPr/>
        </p:nvSpPr>
        <p:spPr>
          <a:xfrm>
            <a:off x="693882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3" name="object 6223"/>
          <p:cNvSpPr/>
          <p:nvPr/>
        </p:nvSpPr>
        <p:spPr>
          <a:xfrm>
            <a:off x="693814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4" name="object 6224"/>
          <p:cNvSpPr/>
          <p:nvPr/>
        </p:nvSpPr>
        <p:spPr>
          <a:xfrm>
            <a:off x="695988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5" name="object 6225"/>
          <p:cNvSpPr/>
          <p:nvPr/>
        </p:nvSpPr>
        <p:spPr>
          <a:xfrm>
            <a:off x="695921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6" name="object 6226"/>
          <p:cNvSpPr/>
          <p:nvPr/>
        </p:nvSpPr>
        <p:spPr>
          <a:xfrm>
            <a:off x="698102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7" name="object 6227"/>
          <p:cNvSpPr/>
          <p:nvPr/>
        </p:nvSpPr>
        <p:spPr>
          <a:xfrm>
            <a:off x="698031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8" name="object 6228"/>
          <p:cNvSpPr/>
          <p:nvPr/>
        </p:nvSpPr>
        <p:spPr>
          <a:xfrm>
            <a:off x="700209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9" name="object 6229"/>
          <p:cNvSpPr/>
          <p:nvPr/>
        </p:nvSpPr>
        <p:spPr>
          <a:xfrm>
            <a:off x="700141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0" name="object 6230"/>
          <p:cNvSpPr/>
          <p:nvPr/>
        </p:nvSpPr>
        <p:spPr>
          <a:xfrm>
            <a:off x="702316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1" name="object 6231"/>
          <p:cNvSpPr/>
          <p:nvPr/>
        </p:nvSpPr>
        <p:spPr>
          <a:xfrm>
            <a:off x="702248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2" name="object 6232"/>
          <p:cNvSpPr/>
          <p:nvPr/>
        </p:nvSpPr>
        <p:spPr>
          <a:xfrm>
            <a:off x="704423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3" name="object 6233"/>
          <p:cNvSpPr/>
          <p:nvPr/>
        </p:nvSpPr>
        <p:spPr>
          <a:xfrm>
            <a:off x="704355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4" name="object 6234"/>
          <p:cNvSpPr/>
          <p:nvPr/>
        </p:nvSpPr>
        <p:spPr>
          <a:xfrm>
            <a:off x="706530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5" name="object 6235"/>
          <p:cNvSpPr/>
          <p:nvPr/>
        </p:nvSpPr>
        <p:spPr>
          <a:xfrm>
            <a:off x="706462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6" name="object 6236"/>
          <p:cNvSpPr/>
          <p:nvPr/>
        </p:nvSpPr>
        <p:spPr>
          <a:xfrm>
            <a:off x="708644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7" name="object 6237"/>
          <p:cNvSpPr/>
          <p:nvPr/>
        </p:nvSpPr>
        <p:spPr>
          <a:xfrm>
            <a:off x="7085725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8" name="object 6238"/>
          <p:cNvSpPr/>
          <p:nvPr/>
        </p:nvSpPr>
        <p:spPr>
          <a:xfrm>
            <a:off x="710729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9" name="object 6239"/>
          <p:cNvSpPr/>
          <p:nvPr/>
        </p:nvSpPr>
        <p:spPr>
          <a:xfrm>
            <a:off x="710661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0" name="object 6240"/>
          <p:cNvSpPr/>
          <p:nvPr/>
        </p:nvSpPr>
        <p:spPr>
          <a:xfrm>
            <a:off x="7128433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1" name="object 6241"/>
          <p:cNvSpPr/>
          <p:nvPr/>
        </p:nvSpPr>
        <p:spPr>
          <a:xfrm>
            <a:off x="712771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2" name="object 6242"/>
          <p:cNvSpPr/>
          <p:nvPr/>
        </p:nvSpPr>
        <p:spPr>
          <a:xfrm>
            <a:off x="7149501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3" name="object 6243"/>
          <p:cNvSpPr/>
          <p:nvPr/>
        </p:nvSpPr>
        <p:spPr>
          <a:xfrm>
            <a:off x="714882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4" name="object 6244"/>
          <p:cNvSpPr/>
          <p:nvPr/>
        </p:nvSpPr>
        <p:spPr>
          <a:xfrm>
            <a:off x="717056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5" name="object 6245"/>
          <p:cNvSpPr/>
          <p:nvPr/>
        </p:nvSpPr>
        <p:spPr>
          <a:xfrm>
            <a:off x="716988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6" name="object 6246"/>
          <p:cNvSpPr/>
          <p:nvPr/>
        </p:nvSpPr>
        <p:spPr>
          <a:xfrm>
            <a:off x="719163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7" name="object 6247"/>
          <p:cNvSpPr/>
          <p:nvPr/>
        </p:nvSpPr>
        <p:spPr>
          <a:xfrm>
            <a:off x="719095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8" name="object 6248"/>
          <p:cNvSpPr/>
          <p:nvPr/>
        </p:nvSpPr>
        <p:spPr>
          <a:xfrm>
            <a:off x="721270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9" name="object 6249"/>
          <p:cNvSpPr/>
          <p:nvPr/>
        </p:nvSpPr>
        <p:spPr>
          <a:xfrm>
            <a:off x="721202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0" name="object 6250"/>
          <p:cNvSpPr/>
          <p:nvPr/>
        </p:nvSpPr>
        <p:spPr>
          <a:xfrm>
            <a:off x="723384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1" name="object 6251"/>
          <p:cNvSpPr/>
          <p:nvPr/>
        </p:nvSpPr>
        <p:spPr>
          <a:xfrm>
            <a:off x="723312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2" name="object 6252"/>
          <p:cNvSpPr/>
          <p:nvPr/>
        </p:nvSpPr>
        <p:spPr>
          <a:xfrm>
            <a:off x="725491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3" name="object 6253"/>
          <p:cNvSpPr/>
          <p:nvPr/>
        </p:nvSpPr>
        <p:spPr>
          <a:xfrm>
            <a:off x="7254233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4" name="object 6254"/>
          <p:cNvSpPr/>
          <p:nvPr/>
        </p:nvSpPr>
        <p:spPr>
          <a:xfrm>
            <a:off x="727598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5" name="object 6255"/>
          <p:cNvSpPr/>
          <p:nvPr/>
        </p:nvSpPr>
        <p:spPr>
          <a:xfrm>
            <a:off x="727530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6" name="object 6256"/>
          <p:cNvSpPr/>
          <p:nvPr/>
        </p:nvSpPr>
        <p:spPr>
          <a:xfrm>
            <a:off x="7297049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7" name="object 6257"/>
          <p:cNvSpPr/>
          <p:nvPr/>
        </p:nvSpPr>
        <p:spPr>
          <a:xfrm>
            <a:off x="7296369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8" name="object 6258"/>
          <p:cNvSpPr/>
          <p:nvPr/>
        </p:nvSpPr>
        <p:spPr>
          <a:xfrm>
            <a:off x="731811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9" name="object 6259"/>
          <p:cNvSpPr/>
          <p:nvPr/>
        </p:nvSpPr>
        <p:spPr>
          <a:xfrm>
            <a:off x="7317437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0" name="object 6260"/>
          <p:cNvSpPr/>
          <p:nvPr/>
        </p:nvSpPr>
        <p:spPr>
          <a:xfrm>
            <a:off x="7339256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1" name="object 6261"/>
          <p:cNvSpPr/>
          <p:nvPr/>
        </p:nvSpPr>
        <p:spPr>
          <a:xfrm>
            <a:off x="7338541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2" name="object 6262"/>
          <p:cNvSpPr/>
          <p:nvPr/>
        </p:nvSpPr>
        <p:spPr>
          <a:xfrm>
            <a:off x="7360324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3" name="object 6263"/>
          <p:cNvSpPr/>
          <p:nvPr/>
        </p:nvSpPr>
        <p:spPr>
          <a:xfrm>
            <a:off x="7359644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4" name="object 6264"/>
          <p:cNvSpPr/>
          <p:nvPr/>
        </p:nvSpPr>
        <p:spPr>
          <a:xfrm>
            <a:off x="7381392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5" name="object 6265"/>
          <p:cNvSpPr/>
          <p:nvPr/>
        </p:nvSpPr>
        <p:spPr>
          <a:xfrm>
            <a:off x="738071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6" name="object 6266"/>
          <p:cNvSpPr/>
          <p:nvPr/>
        </p:nvSpPr>
        <p:spPr>
          <a:xfrm>
            <a:off x="7402460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7" name="object 6267"/>
          <p:cNvSpPr/>
          <p:nvPr/>
        </p:nvSpPr>
        <p:spPr>
          <a:xfrm>
            <a:off x="7401780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8" name="object 6268"/>
          <p:cNvSpPr/>
          <p:nvPr/>
        </p:nvSpPr>
        <p:spPr>
          <a:xfrm>
            <a:off x="7423528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9" name="object 6269"/>
          <p:cNvSpPr/>
          <p:nvPr/>
        </p:nvSpPr>
        <p:spPr>
          <a:xfrm>
            <a:off x="7422848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0" name="object 6270"/>
          <p:cNvSpPr/>
          <p:nvPr/>
        </p:nvSpPr>
        <p:spPr>
          <a:xfrm>
            <a:off x="7444667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1" name="object 6271"/>
          <p:cNvSpPr/>
          <p:nvPr/>
        </p:nvSpPr>
        <p:spPr>
          <a:xfrm>
            <a:off x="7443952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2" name="object 6272"/>
          <p:cNvSpPr/>
          <p:nvPr/>
        </p:nvSpPr>
        <p:spPr>
          <a:xfrm>
            <a:off x="7465735" y="301773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3" name="object 6273"/>
          <p:cNvSpPr/>
          <p:nvPr/>
        </p:nvSpPr>
        <p:spPr>
          <a:xfrm>
            <a:off x="7465056" y="301485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4" name="object 6274"/>
          <p:cNvSpPr/>
          <p:nvPr/>
        </p:nvSpPr>
        <p:spPr>
          <a:xfrm>
            <a:off x="491562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5" name="object 6275"/>
          <p:cNvSpPr/>
          <p:nvPr/>
        </p:nvSpPr>
        <p:spPr>
          <a:xfrm>
            <a:off x="493670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6" name="object 6276"/>
          <p:cNvSpPr/>
          <p:nvPr/>
        </p:nvSpPr>
        <p:spPr>
          <a:xfrm>
            <a:off x="493601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7" name="object 6277"/>
          <p:cNvSpPr/>
          <p:nvPr/>
        </p:nvSpPr>
        <p:spPr>
          <a:xfrm>
            <a:off x="495778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8" name="object 6278"/>
          <p:cNvSpPr/>
          <p:nvPr/>
        </p:nvSpPr>
        <p:spPr>
          <a:xfrm>
            <a:off x="495709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9" name="object 6279"/>
          <p:cNvSpPr/>
          <p:nvPr/>
        </p:nvSpPr>
        <p:spPr>
          <a:xfrm>
            <a:off x="497886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0" name="object 6280"/>
          <p:cNvSpPr/>
          <p:nvPr/>
        </p:nvSpPr>
        <p:spPr>
          <a:xfrm>
            <a:off x="497818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1" name="object 6281"/>
          <p:cNvSpPr/>
          <p:nvPr/>
        </p:nvSpPr>
        <p:spPr>
          <a:xfrm>
            <a:off x="499995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2" name="object 6282"/>
          <p:cNvSpPr/>
          <p:nvPr/>
        </p:nvSpPr>
        <p:spPr>
          <a:xfrm>
            <a:off x="499926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3" name="object 6283"/>
          <p:cNvSpPr/>
          <p:nvPr/>
        </p:nvSpPr>
        <p:spPr>
          <a:xfrm>
            <a:off x="502103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4" name="object 6284"/>
          <p:cNvSpPr/>
          <p:nvPr/>
        </p:nvSpPr>
        <p:spPr>
          <a:xfrm>
            <a:off x="502034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5" name="object 6285"/>
          <p:cNvSpPr/>
          <p:nvPr/>
        </p:nvSpPr>
        <p:spPr>
          <a:xfrm>
            <a:off x="504211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6" name="object 6286"/>
          <p:cNvSpPr/>
          <p:nvPr/>
        </p:nvSpPr>
        <p:spPr>
          <a:xfrm>
            <a:off x="504142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7" name="object 6287"/>
          <p:cNvSpPr/>
          <p:nvPr/>
        </p:nvSpPr>
        <p:spPr>
          <a:xfrm>
            <a:off x="506319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8" name="object 6288"/>
          <p:cNvSpPr/>
          <p:nvPr/>
        </p:nvSpPr>
        <p:spPr>
          <a:xfrm>
            <a:off x="506251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9" name="object 6289"/>
          <p:cNvSpPr/>
          <p:nvPr/>
        </p:nvSpPr>
        <p:spPr>
          <a:xfrm>
            <a:off x="508427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0" name="object 6290"/>
          <p:cNvSpPr/>
          <p:nvPr/>
        </p:nvSpPr>
        <p:spPr>
          <a:xfrm>
            <a:off x="508359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1" name="object 6291"/>
          <p:cNvSpPr/>
          <p:nvPr/>
        </p:nvSpPr>
        <p:spPr>
          <a:xfrm>
            <a:off x="510536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2" name="object 6292"/>
          <p:cNvSpPr/>
          <p:nvPr/>
        </p:nvSpPr>
        <p:spPr>
          <a:xfrm>
            <a:off x="510467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3" name="object 6293"/>
          <p:cNvSpPr/>
          <p:nvPr/>
        </p:nvSpPr>
        <p:spPr>
          <a:xfrm>
            <a:off x="512644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4" name="object 6294"/>
          <p:cNvSpPr/>
          <p:nvPr/>
        </p:nvSpPr>
        <p:spPr>
          <a:xfrm>
            <a:off x="512575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5" name="object 6295"/>
          <p:cNvSpPr/>
          <p:nvPr/>
        </p:nvSpPr>
        <p:spPr>
          <a:xfrm>
            <a:off x="514752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6" name="object 6296"/>
          <p:cNvSpPr/>
          <p:nvPr/>
        </p:nvSpPr>
        <p:spPr>
          <a:xfrm>
            <a:off x="514684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7" name="object 6297"/>
          <p:cNvSpPr/>
          <p:nvPr/>
        </p:nvSpPr>
        <p:spPr>
          <a:xfrm>
            <a:off x="516860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8" name="object 6298"/>
          <p:cNvSpPr/>
          <p:nvPr/>
        </p:nvSpPr>
        <p:spPr>
          <a:xfrm>
            <a:off x="516792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9" name="object 6299"/>
          <p:cNvSpPr/>
          <p:nvPr/>
        </p:nvSpPr>
        <p:spPr>
          <a:xfrm>
            <a:off x="518969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0" name="object 6300"/>
          <p:cNvSpPr/>
          <p:nvPr/>
        </p:nvSpPr>
        <p:spPr>
          <a:xfrm>
            <a:off x="518900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1" name="object 6301"/>
          <p:cNvSpPr/>
          <p:nvPr/>
        </p:nvSpPr>
        <p:spPr>
          <a:xfrm>
            <a:off x="521077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2" name="object 6302"/>
          <p:cNvSpPr/>
          <p:nvPr/>
        </p:nvSpPr>
        <p:spPr>
          <a:xfrm>
            <a:off x="521008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3" name="object 6303"/>
          <p:cNvSpPr/>
          <p:nvPr/>
        </p:nvSpPr>
        <p:spPr>
          <a:xfrm>
            <a:off x="523185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4" name="object 6304"/>
          <p:cNvSpPr/>
          <p:nvPr/>
        </p:nvSpPr>
        <p:spPr>
          <a:xfrm>
            <a:off x="523116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5" name="object 6305"/>
          <p:cNvSpPr/>
          <p:nvPr/>
        </p:nvSpPr>
        <p:spPr>
          <a:xfrm>
            <a:off x="525293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6" name="object 6306"/>
          <p:cNvSpPr/>
          <p:nvPr/>
        </p:nvSpPr>
        <p:spPr>
          <a:xfrm>
            <a:off x="525225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7" name="object 6307"/>
          <p:cNvSpPr/>
          <p:nvPr/>
        </p:nvSpPr>
        <p:spPr>
          <a:xfrm>
            <a:off x="527387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8" name="object 6308"/>
          <p:cNvSpPr/>
          <p:nvPr/>
        </p:nvSpPr>
        <p:spPr>
          <a:xfrm>
            <a:off x="527316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9" name="object 6309"/>
          <p:cNvSpPr/>
          <p:nvPr/>
        </p:nvSpPr>
        <p:spPr>
          <a:xfrm>
            <a:off x="529494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0" name="object 6310"/>
          <p:cNvSpPr/>
          <p:nvPr/>
        </p:nvSpPr>
        <p:spPr>
          <a:xfrm>
            <a:off x="529426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1" name="object 6311"/>
          <p:cNvSpPr/>
          <p:nvPr/>
        </p:nvSpPr>
        <p:spPr>
          <a:xfrm>
            <a:off x="531601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2" name="object 6312"/>
          <p:cNvSpPr/>
          <p:nvPr/>
        </p:nvSpPr>
        <p:spPr>
          <a:xfrm>
            <a:off x="531533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3" name="object 6313"/>
          <p:cNvSpPr/>
          <p:nvPr/>
        </p:nvSpPr>
        <p:spPr>
          <a:xfrm>
            <a:off x="533708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4" name="object 6314"/>
          <p:cNvSpPr/>
          <p:nvPr/>
        </p:nvSpPr>
        <p:spPr>
          <a:xfrm>
            <a:off x="533640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5" name="object 6315"/>
          <p:cNvSpPr/>
          <p:nvPr/>
        </p:nvSpPr>
        <p:spPr>
          <a:xfrm>
            <a:off x="535814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6" name="object 6316"/>
          <p:cNvSpPr/>
          <p:nvPr/>
        </p:nvSpPr>
        <p:spPr>
          <a:xfrm>
            <a:off x="535747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7" name="object 6317"/>
          <p:cNvSpPr/>
          <p:nvPr/>
        </p:nvSpPr>
        <p:spPr>
          <a:xfrm>
            <a:off x="537928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8" name="object 6318"/>
          <p:cNvSpPr/>
          <p:nvPr/>
        </p:nvSpPr>
        <p:spPr>
          <a:xfrm>
            <a:off x="537857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9" name="object 6319"/>
          <p:cNvSpPr/>
          <p:nvPr/>
        </p:nvSpPr>
        <p:spPr>
          <a:xfrm>
            <a:off x="540035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0" name="object 6320"/>
          <p:cNvSpPr/>
          <p:nvPr/>
        </p:nvSpPr>
        <p:spPr>
          <a:xfrm>
            <a:off x="539967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1" name="object 6321"/>
          <p:cNvSpPr/>
          <p:nvPr/>
        </p:nvSpPr>
        <p:spPr>
          <a:xfrm>
            <a:off x="542142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2" name="object 6322"/>
          <p:cNvSpPr/>
          <p:nvPr/>
        </p:nvSpPr>
        <p:spPr>
          <a:xfrm>
            <a:off x="542074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3" name="object 6323"/>
          <p:cNvSpPr/>
          <p:nvPr/>
        </p:nvSpPr>
        <p:spPr>
          <a:xfrm>
            <a:off x="544249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4" name="object 6324"/>
          <p:cNvSpPr/>
          <p:nvPr/>
        </p:nvSpPr>
        <p:spPr>
          <a:xfrm>
            <a:off x="544181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5" name="object 6325"/>
          <p:cNvSpPr/>
          <p:nvPr/>
        </p:nvSpPr>
        <p:spPr>
          <a:xfrm>
            <a:off x="546356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6" name="object 6326"/>
          <p:cNvSpPr/>
          <p:nvPr/>
        </p:nvSpPr>
        <p:spPr>
          <a:xfrm>
            <a:off x="546288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7" name="object 6327"/>
          <p:cNvSpPr/>
          <p:nvPr/>
        </p:nvSpPr>
        <p:spPr>
          <a:xfrm>
            <a:off x="548470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8" name="object 6328"/>
          <p:cNvSpPr/>
          <p:nvPr/>
        </p:nvSpPr>
        <p:spPr>
          <a:xfrm>
            <a:off x="548398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9" name="object 6329"/>
          <p:cNvSpPr/>
          <p:nvPr/>
        </p:nvSpPr>
        <p:spPr>
          <a:xfrm>
            <a:off x="550576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0" name="object 6330"/>
          <p:cNvSpPr/>
          <p:nvPr/>
        </p:nvSpPr>
        <p:spPr>
          <a:xfrm>
            <a:off x="550508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1" name="object 6331"/>
          <p:cNvSpPr/>
          <p:nvPr/>
        </p:nvSpPr>
        <p:spPr>
          <a:xfrm>
            <a:off x="552683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2" name="object 6332"/>
          <p:cNvSpPr/>
          <p:nvPr/>
        </p:nvSpPr>
        <p:spPr>
          <a:xfrm>
            <a:off x="552615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3" name="object 6333"/>
          <p:cNvSpPr/>
          <p:nvPr/>
        </p:nvSpPr>
        <p:spPr>
          <a:xfrm>
            <a:off x="554790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4" name="object 6334"/>
          <p:cNvSpPr/>
          <p:nvPr/>
        </p:nvSpPr>
        <p:spPr>
          <a:xfrm>
            <a:off x="554722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5" name="object 6335"/>
          <p:cNvSpPr/>
          <p:nvPr/>
        </p:nvSpPr>
        <p:spPr>
          <a:xfrm>
            <a:off x="556897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6" name="object 6336"/>
          <p:cNvSpPr/>
          <p:nvPr/>
        </p:nvSpPr>
        <p:spPr>
          <a:xfrm>
            <a:off x="556829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7" name="object 6337"/>
          <p:cNvSpPr/>
          <p:nvPr/>
        </p:nvSpPr>
        <p:spPr>
          <a:xfrm>
            <a:off x="559011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8" name="object 6338"/>
          <p:cNvSpPr/>
          <p:nvPr/>
        </p:nvSpPr>
        <p:spPr>
          <a:xfrm>
            <a:off x="558939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9" name="object 6339"/>
          <p:cNvSpPr/>
          <p:nvPr/>
        </p:nvSpPr>
        <p:spPr>
          <a:xfrm>
            <a:off x="561118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0" name="object 6340"/>
          <p:cNvSpPr/>
          <p:nvPr/>
        </p:nvSpPr>
        <p:spPr>
          <a:xfrm>
            <a:off x="561050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1" name="object 6341"/>
          <p:cNvSpPr/>
          <p:nvPr/>
        </p:nvSpPr>
        <p:spPr>
          <a:xfrm>
            <a:off x="563224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2" name="object 6342"/>
          <p:cNvSpPr/>
          <p:nvPr/>
        </p:nvSpPr>
        <p:spPr>
          <a:xfrm>
            <a:off x="563156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3" name="object 6343"/>
          <p:cNvSpPr/>
          <p:nvPr/>
        </p:nvSpPr>
        <p:spPr>
          <a:xfrm>
            <a:off x="565331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4" name="object 6344"/>
          <p:cNvSpPr/>
          <p:nvPr/>
        </p:nvSpPr>
        <p:spPr>
          <a:xfrm>
            <a:off x="565263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5" name="object 6345"/>
          <p:cNvSpPr/>
          <p:nvPr/>
        </p:nvSpPr>
        <p:spPr>
          <a:xfrm>
            <a:off x="567438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6" name="object 6346"/>
          <p:cNvSpPr/>
          <p:nvPr/>
        </p:nvSpPr>
        <p:spPr>
          <a:xfrm>
            <a:off x="567370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7" name="object 6347"/>
          <p:cNvSpPr/>
          <p:nvPr/>
        </p:nvSpPr>
        <p:spPr>
          <a:xfrm>
            <a:off x="569552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8" name="object 6348"/>
          <p:cNvSpPr/>
          <p:nvPr/>
        </p:nvSpPr>
        <p:spPr>
          <a:xfrm>
            <a:off x="569480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9" name="object 6349"/>
          <p:cNvSpPr/>
          <p:nvPr/>
        </p:nvSpPr>
        <p:spPr>
          <a:xfrm>
            <a:off x="571659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0" name="object 6350"/>
          <p:cNvSpPr/>
          <p:nvPr/>
        </p:nvSpPr>
        <p:spPr>
          <a:xfrm>
            <a:off x="571591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1" name="object 6351"/>
          <p:cNvSpPr/>
          <p:nvPr/>
        </p:nvSpPr>
        <p:spPr>
          <a:xfrm>
            <a:off x="573751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2" name="object 6352"/>
          <p:cNvSpPr/>
          <p:nvPr/>
        </p:nvSpPr>
        <p:spPr>
          <a:xfrm>
            <a:off x="573680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3" name="object 6353"/>
          <p:cNvSpPr/>
          <p:nvPr/>
        </p:nvSpPr>
        <p:spPr>
          <a:xfrm>
            <a:off x="575858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4" name="object 6354"/>
          <p:cNvSpPr/>
          <p:nvPr/>
        </p:nvSpPr>
        <p:spPr>
          <a:xfrm>
            <a:off x="575790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5" name="object 6355"/>
          <p:cNvSpPr/>
          <p:nvPr/>
        </p:nvSpPr>
        <p:spPr>
          <a:xfrm>
            <a:off x="577965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6" name="object 6356"/>
          <p:cNvSpPr/>
          <p:nvPr/>
        </p:nvSpPr>
        <p:spPr>
          <a:xfrm>
            <a:off x="577897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7" name="object 6357"/>
          <p:cNvSpPr/>
          <p:nvPr/>
        </p:nvSpPr>
        <p:spPr>
          <a:xfrm>
            <a:off x="580072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8" name="object 6358"/>
          <p:cNvSpPr/>
          <p:nvPr/>
        </p:nvSpPr>
        <p:spPr>
          <a:xfrm>
            <a:off x="580004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9" name="object 6359"/>
          <p:cNvSpPr/>
          <p:nvPr/>
        </p:nvSpPr>
        <p:spPr>
          <a:xfrm>
            <a:off x="582178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0" name="object 6360"/>
          <p:cNvSpPr/>
          <p:nvPr/>
        </p:nvSpPr>
        <p:spPr>
          <a:xfrm>
            <a:off x="582110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1" name="object 6361"/>
          <p:cNvSpPr/>
          <p:nvPr/>
        </p:nvSpPr>
        <p:spPr>
          <a:xfrm>
            <a:off x="584292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2" name="object 6362"/>
          <p:cNvSpPr/>
          <p:nvPr/>
        </p:nvSpPr>
        <p:spPr>
          <a:xfrm>
            <a:off x="584221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3" name="object 6363"/>
          <p:cNvSpPr/>
          <p:nvPr/>
        </p:nvSpPr>
        <p:spPr>
          <a:xfrm>
            <a:off x="586399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4" name="object 6364"/>
          <p:cNvSpPr/>
          <p:nvPr/>
        </p:nvSpPr>
        <p:spPr>
          <a:xfrm>
            <a:off x="586331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5" name="object 6365"/>
          <p:cNvSpPr/>
          <p:nvPr/>
        </p:nvSpPr>
        <p:spPr>
          <a:xfrm>
            <a:off x="588506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6" name="object 6366"/>
          <p:cNvSpPr/>
          <p:nvPr/>
        </p:nvSpPr>
        <p:spPr>
          <a:xfrm>
            <a:off x="588438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7" name="object 6367"/>
          <p:cNvSpPr/>
          <p:nvPr/>
        </p:nvSpPr>
        <p:spPr>
          <a:xfrm>
            <a:off x="590613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8" name="object 6368"/>
          <p:cNvSpPr/>
          <p:nvPr/>
        </p:nvSpPr>
        <p:spPr>
          <a:xfrm>
            <a:off x="590545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9" name="object 6369"/>
          <p:cNvSpPr/>
          <p:nvPr/>
        </p:nvSpPr>
        <p:spPr>
          <a:xfrm>
            <a:off x="592720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0" name="object 6370"/>
          <p:cNvSpPr/>
          <p:nvPr/>
        </p:nvSpPr>
        <p:spPr>
          <a:xfrm>
            <a:off x="592652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1" name="object 6371"/>
          <p:cNvSpPr/>
          <p:nvPr/>
        </p:nvSpPr>
        <p:spPr>
          <a:xfrm>
            <a:off x="594833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2" name="object 6372"/>
          <p:cNvSpPr/>
          <p:nvPr/>
        </p:nvSpPr>
        <p:spPr>
          <a:xfrm>
            <a:off x="594762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3" name="object 6373"/>
          <p:cNvSpPr/>
          <p:nvPr/>
        </p:nvSpPr>
        <p:spPr>
          <a:xfrm>
            <a:off x="596940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4" name="object 6374"/>
          <p:cNvSpPr/>
          <p:nvPr/>
        </p:nvSpPr>
        <p:spPr>
          <a:xfrm>
            <a:off x="596872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5" name="object 6375"/>
          <p:cNvSpPr/>
          <p:nvPr/>
        </p:nvSpPr>
        <p:spPr>
          <a:xfrm>
            <a:off x="599047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6" name="object 6376"/>
          <p:cNvSpPr/>
          <p:nvPr/>
        </p:nvSpPr>
        <p:spPr>
          <a:xfrm>
            <a:off x="598979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7" name="object 6377"/>
          <p:cNvSpPr/>
          <p:nvPr/>
        </p:nvSpPr>
        <p:spPr>
          <a:xfrm>
            <a:off x="601154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8" name="object 6378"/>
          <p:cNvSpPr/>
          <p:nvPr/>
        </p:nvSpPr>
        <p:spPr>
          <a:xfrm>
            <a:off x="601086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9" name="object 6379"/>
          <p:cNvSpPr/>
          <p:nvPr/>
        </p:nvSpPr>
        <p:spPr>
          <a:xfrm>
            <a:off x="603261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0" name="object 6380"/>
          <p:cNvSpPr/>
          <p:nvPr/>
        </p:nvSpPr>
        <p:spPr>
          <a:xfrm>
            <a:off x="603193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1" name="object 6381"/>
          <p:cNvSpPr/>
          <p:nvPr/>
        </p:nvSpPr>
        <p:spPr>
          <a:xfrm>
            <a:off x="605375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2" name="object 6382"/>
          <p:cNvSpPr/>
          <p:nvPr/>
        </p:nvSpPr>
        <p:spPr>
          <a:xfrm>
            <a:off x="605303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3" name="object 6383"/>
          <p:cNvSpPr/>
          <p:nvPr/>
        </p:nvSpPr>
        <p:spPr>
          <a:xfrm>
            <a:off x="607481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4" name="object 6384"/>
          <p:cNvSpPr/>
          <p:nvPr/>
        </p:nvSpPr>
        <p:spPr>
          <a:xfrm>
            <a:off x="607413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5" name="object 6385"/>
          <p:cNvSpPr/>
          <p:nvPr/>
        </p:nvSpPr>
        <p:spPr>
          <a:xfrm>
            <a:off x="609588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6" name="object 6386"/>
          <p:cNvSpPr/>
          <p:nvPr/>
        </p:nvSpPr>
        <p:spPr>
          <a:xfrm>
            <a:off x="609520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7" name="object 6387"/>
          <p:cNvSpPr/>
          <p:nvPr/>
        </p:nvSpPr>
        <p:spPr>
          <a:xfrm>
            <a:off x="611695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8" name="object 6388"/>
          <p:cNvSpPr/>
          <p:nvPr/>
        </p:nvSpPr>
        <p:spPr>
          <a:xfrm>
            <a:off x="611627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9" name="object 6389"/>
          <p:cNvSpPr/>
          <p:nvPr/>
        </p:nvSpPr>
        <p:spPr>
          <a:xfrm>
            <a:off x="613802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0" name="object 6390"/>
          <p:cNvSpPr/>
          <p:nvPr/>
        </p:nvSpPr>
        <p:spPr>
          <a:xfrm>
            <a:off x="613734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1" name="object 6391"/>
          <p:cNvSpPr/>
          <p:nvPr/>
        </p:nvSpPr>
        <p:spPr>
          <a:xfrm>
            <a:off x="615916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2" name="object 6392"/>
          <p:cNvSpPr/>
          <p:nvPr/>
        </p:nvSpPr>
        <p:spPr>
          <a:xfrm>
            <a:off x="615844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3" name="object 6393"/>
          <p:cNvSpPr/>
          <p:nvPr/>
        </p:nvSpPr>
        <p:spPr>
          <a:xfrm>
            <a:off x="618023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4" name="object 6394"/>
          <p:cNvSpPr/>
          <p:nvPr/>
        </p:nvSpPr>
        <p:spPr>
          <a:xfrm>
            <a:off x="617955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5" name="object 6395"/>
          <p:cNvSpPr/>
          <p:nvPr/>
        </p:nvSpPr>
        <p:spPr>
          <a:xfrm>
            <a:off x="620115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6" name="object 6396"/>
          <p:cNvSpPr/>
          <p:nvPr/>
        </p:nvSpPr>
        <p:spPr>
          <a:xfrm>
            <a:off x="620044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7" name="object 6397"/>
          <p:cNvSpPr/>
          <p:nvPr/>
        </p:nvSpPr>
        <p:spPr>
          <a:xfrm>
            <a:off x="622222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8" name="object 6398"/>
          <p:cNvSpPr/>
          <p:nvPr/>
        </p:nvSpPr>
        <p:spPr>
          <a:xfrm>
            <a:off x="622154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9" name="object 6399"/>
          <p:cNvSpPr/>
          <p:nvPr/>
        </p:nvSpPr>
        <p:spPr>
          <a:xfrm>
            <a:off x="624329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0" name="object 6400"/>
          <p:cNvSpPr/>
          <p:nvPr/>
        </p:nvSpPr>
        <p:spPr>
          <a:xfrm>
            <a:off x="624261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1" name="object 6401"/>
          <p:cNvSpPr/>
          <p:nvPr/>
        </p:nvSpPr>
        <p:spPr>
          <a:xfrm>
            <a:off x="626435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2" name="object 6402"/>
          <p:cNvSpPr/>
          <p:nvPr/>
        </p:nvSpPr>
        <p:spPr>
          <a:xfrm>
            <a:off x="626368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3" name="object 6403"/>
          <p:cNvSpPr/>
          <p:nvPr/>
        </p:nvSpPr>
        <p:spPr>
          <a:xfrm>
            <a:off x="628542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4" name="object 6404"/>
          <p:cNvSpPr/>
          <p:nvPr/>
        </p:nvSpPr>
        <p:spPr>
          <a:xfrm>
            <a:off x="628474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5" name="object 6405"/>
          <p:cNvSpPr/>
          <p:nvPr/>
        </p:nvSpPr>
        <p:spPr>
          <a:xfrm>
            <a:off x="630656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6" name="object 6406"/>
          <p:cNvSpPr/>
          <p:nvPr/>
        </p:nvSpPr>
        <p:spPr>
          <a:xfrm>
            <a:off x="630585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7" name="object 6407"/>
          <p:cNvSpPr/>
          <p:nvPr/>
        </p:nvSpPr>
        <p:spPr>
          <a:xfrm>
            <a:off x="632763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8" name="object 6408"/>
          <p:cNvSpPr/>
          <p:nvPr/>
        </p:nvSpPr>
        <p:spPr>
          <a:xfrm>
            <a:off x="632695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9" name="object 6409"/>
          <p:cNvSpPr/>
          <p:nvPr/>
        </p:nvSpPr>
        <p:spPr>
          <a:xfrm>
            <a:off x="634870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0" name="object 6410"/>
          <p:cNvSpPr/>
          <p:nvPr/>
        </p:nvSpPr>
        <p:spPr>
          <a:xfrm>
            <a:off x="634802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1" name="object 6411"/>
          <p:cNvSpPr/>
          <p:nvPr/>
        </p:nvSpPr>
        <p:spPr>
          <a:xfrm>
            <a:off x="636977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2" name="object 6412"/>
          <p:cNvSpPr/>
          <p:nvPr/>
        </p:nvSpPr>
        <p:spPr>
          <a:xfrm>
            <a:off x="636909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3" name="object 6413"/>
          <p:cNvSpPr/>
          <p:nvPr/>
        </p:nvSpPr>
        <p:spPr>
          <a:xfrm>
            <a:off x="639083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4" name="object 6414"/>
          <p:cNvSpPr/>
          <p:nvPr/>
        </p:nvSpPr>
        <p:spPr>
          <a:xfrm>
            <a:off x="639015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5" name="object 6415"/>
          <p:cNvSpPr/>
          <p:nvPr/>
        </p:nvSpPr>
        <p:spPr>
          <a:xfrm>
            <a:off x="641197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6" name="object 6416"/>
          <p:cNvSpPr/>
          <p:nvPr/>
        </p:nvSpPr>
        <p:spPr>
          <a:xfrm>
            <a:off x="641126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7" name="object 6417"/>
          <p:cNvSpPr/>
          <p:nvPr/>
        </p:nvSpPr>
        <p:spPr>
          <a:xfrm>
            <a:off x="643304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8" name="object 6418"/>
          <p:cNvSpPr/>
          <p:nvPr/>
        </p:nvSpPr>
        <p:spPr>
          <a:xfrm>
            <a:off x="643236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9" name="object 6419"/>
          <p:cNvSpPr/>
          <p:nvPr/>
        </p:nvSpPr>
        <p:spPr>
          <a:xfrm>
            <a:off x="645411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0" name="object 6420"/>
          <p:cNvSpPr/>
          <p:nvPr/>
        </p:nvSpPr>
        <p:spPr>
          <a:xfrm>
            <a:off x="645343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1" name="object 6421"/>
          <p:cNvSpPr/>
          <p:nvPr/>
        </p:nvSpPr>
        <p:spPr>
          <a:xfrm>
            <a:off x="647518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2" name="object 6422"/>
          <p:cNvSpPr/>
          <p:nvPr/>
        </p:nvSpPr>
        <p:spPr>
          <a:xfrm>
            <a:off x="647450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3" name="object 6423"/>
          <p:cNvSpPr/>
          <p:nvPr/>
        </p:nvSpPr>
        <p:spPr>
          <a:xfrm>
            <a:off x="649625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4" name="object 6424"/>
          <p:cNvSpPr/>
          <p:nvPr/>
        </p:nvSpPr>
        <p:spPr>
          <a:xfrm>
            <a:off x="649557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5" name="object 6425"/>
          <p:cNvSpPr/>
          <p:nvPr/>
        </p:nvSpPr>
        <p:spPr>
          <a:xfrm>
            <a:off x="651739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6" name="object 6426"/>
          <p:cNvSpPr/>
          <p:nvPr/>
        </p:nvSpPr>
        <p:spPr>
          <a:xfrm>
            <a:off x="651667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7" name="object 6427"/>
          <p:cNvSpPr/>
          <p:nvPr/>
        </p:nvSpPr>
        <p:spPr>
          <a:xfrm>
            <a:off x="653845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8" name="object 6428"/>
          <p:cNvSpPr/>
          <p:nvPr/>
        </p:nvSpPr>
        <p:spPr>
          <a:xfrm>
            <a:off x="653777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9" name="object 6429"/>
          <p:cNvSpPr/>
          <p:nvPr/>
        </p:nvSpPr>
        <p:spPr>
          <a:xfrm>
            <a:off x="655952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0" name="object 6430"/>
          <p:cNvSpPr/>
          <p:nvPr/>
        </p:nvSpPr>
        <p:spPr>
          <a:xfrm>
            <a:off x="655884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1" name="object 6431"/>
          <p:cNvSpPr/>
          <p:nvPr/>
        </p:nvSpPr>
        <p:spPr>
          <a:xfrm>
            <a:off x="658059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2" name="object 6432"/>
          <p:cNvSpPr/>
          <p:nvPr/>
        </p:nvSpPr>
        <p:spPr>
          <a:xfrm>
            <a:off x="657991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3" name="object 6433"/>
          <p:cNvSpPr/>
          <p:nvPr/>
        </p:nvSpPr>
        <p:spPr>
          <a:xfrm>
            <a:off x="660166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4" name="object 6434"/>
          <p:cNvSpPr/>
          <p:nvPr/>
        </p:nvSpPr>
        <p:spPr>
          <a:xfrm>
            <a:off x="660098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5" name="object 6435"/>
          <p:cNvSpPr/>
          <p:nvPr/>
        </p:nvSpPr>
        <p:spPr>
          <a:xfrm>
            <a:off x="662280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6" name="object 6436"/>
          <p:cNvSpPr/>
          <p:nvPr/>
        </p:nvSpPr>
        <p:spPr>
          <a:xfrm>
            <a:off x="662208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7" name="object 6437"/>
          <p:cNvSpPr/>
          <p:nvPr/>
        </p:nvSpPr>
        <p:spPr>
          <a:xfrm>
            <a:off x="664365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8" name="object 6438"/>
          <p:cNvSpPr/>
          <p:nvPr/>
        </p:nvSpPr>
        <p:spPr>
          <a:xfrm>
            <a:off x="664297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9" name="object 6439"/>
          <p:cNvSpPr/>
          <p:nvPr/>
        </p:nvSpPr>
        <p:spPr>
          <a:xfrm>
            <a:off x="666479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0" name="object 6440"/>
          <p:cNvSpPr/>
          <p:nvPr/>
        </p:nvSpPr>
        <p:spPr>
          <a:xfrm>
            <a:off x="666407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1" name="object 6441"/>
          <p:cNvSpPr/>
          <p:nvPr/>
        </p:nvSpPr>
        <p:spPr>
          <a:xfrm>
            <a:off x="668586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2" name="object 6442"/>
          <p:cNvSpPr/>
          <p:nvPr/>
        </p:nvSpPr>
        <p:spPr>
          <a:xfrm>
            <a:off x="668518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3" name="object 6443"/>
          <p:cNvSpPr/>
          <p:nvPr/>
        </p:nvSpPr>
        <p:spPr>
          <a:xfrm>
            <a:off x="670693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4" name="object 6444"/>
          <p:cNvSpPr/>
          <p:nvPr/>
        </p:nvSpPr>
        <p:spPr>
          <a:xfrm>
            <a:off x="670625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5" name="object 6445"/>
          <p:cNvSpPr/>
          <p:nvPr/>
        </p:nvSpPr>
        <p:spPr>
          <a:xfrm>
            <a:off x="672799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6" name="object 6446"/>
          <p:cNvSpPr/>
          <p:nvPr/>
        </p:nvSpPr>
        <p:spPr>
          <a:xfrm>
            <a:off x="672731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7" name="object 6447"/>
          <p:cNvSpPr/>
          <p:nvPr/>
        </p:nvSpPr>
        <p:spPr>
          <a:xfrm>
            <a:off x="674906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8" name="object 6448"/>
          <p:cNvSpPr/>
          <p:nvPr/>
        </p:nvSpPr>
        <p:spPr>
          <a:xfrm>
            <a:off x="674838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9" name="object 6449"/>
          <p:cNvSpPr/>
          <p:nvPr/>
        </p:nvSpPr>
        <p:spPr>
          <a:xfrm>
            <a:off x="677020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0" name="object 6450"/>
          <p:cNvSpPr/>
          <p:nvPr/>
        </p:nvSpPr>
        <p:spPr>
          <a:xfrm>
            <a:off x="676949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1" name="object 6451"/>
          <p:cNvSpPr/>
          <p:nvPr/>
        </p:nvSpPr>
        <p:spPr>
          <a:xfrm>
            <a:off x="679127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2" name="object 6452"/>
          <p:cNvSpPr/>
          <p:nvPr/>
        </p:nvSpPr>
        <p:spPr>
          <a:xfrm>
            <a:off x="679059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3" name="object 6453"/>
          <p:cNvSpPr/>
          <p:nvPr/>
        </p:nvSpPr>
        <p:spPr>
          <a:xfrm>
            <a:off x="681234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4" name="object 6454"/>
          <p:cNvSpPr/>
          <p:nvPr/>
        </p:nvSpPr>
        <p:spPr>
          <a:xfrm>
            <a:off x="681166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5" name="object 6455"/>
          <p:cNvSpPr/>
          <p:nvPr/>
        </p:nvSpPr>
        <p:spPr>
          <a:xfrm>
            <a:off x="683340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6" name="object 6456"/>
          <p:cNvSpPr/>
          <p:nvPr/>
        </p:nvSpPr>
        <p:spPr>
          <a:xfrm>
            <a:off x="683273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7" name="object 6457"/>
          <p:cNvSpPr/>
          <p:nvPr/>
        </p:nvSpPr>
        <p:spPr>
          <a:xfrm>
            <a:off x="685447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8" name="object 6458"/>
          <p:cNvSpPr/>
          <p:nvPr/>
        </p:nvSpPr>
        <p:spPr>
          <a:xfrm>
            <a:off x="687561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9" name="object 6459"/>
          <p:cNvSpPr/>
          <p:nvPr/>
        </p:nvSpPr>
        <p:spPr>
          <a:xfrm>
            <a:off x="687490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0" name="object 6460"/>
          <p:cNvSpPr/>
          <p:nvPr/>
        </p:nvSpPr>
        <p:spPr>
          <a:xfrm>
            <a:off x="689668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1" name="object 6461"/>
          <p:cNvSpPr/>
          <p:nvPr/>
        </p:nvSpPr>
        <p:spPr>
          <a:xfrm>
            <a:off x="689600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2" name="object 6462"/>
          <p:cNvSpPr/>
          <p:nvPr/>
        </p:nvSpPr>
        <p:spPr>
          <a:xfrm>
            <a:off x="691775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3" name="object 6463"/>
          <p:cNvSpPr/>
          <p:nvPr/>
        </p:nvSpPr>
        <p:spPr>
          <a:xfrm>
            <a:off x="691707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4" name="object 6464"/>
          <p:cNvSpPr/>
          <p:nvPr/>
        </p:nvSpPr>
        <p:spPr>
          <a:xfrm>
            <a:off x="693882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5" name="object 6465"/>
          <p:cNvSpPr/>
          <p:nvPr/>
        </p:nvSpPr>
        <p:spPr>
          <a:xfrm>
            <a:off x="693814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6" name="object 6466"/>
          <p:cNvSpPr/>
          <p:nvPr/>
        </p:nvSpPr>
        <p:spPr>
          <a:xfrm>
            <a:off x="695988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7" name="object 6467"/>
          <p:cNvSpPr/>
          <p:nvPr/>
        </p:nvSpPr>
        <p:spPr>
          <a:xfrm>
            <a:off x="695921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8" name="object 6468"/>
          <p:cNvSpPr/>
          <p:nvPr/>
        </p:nvSpPr>
        <p:spPr>
          <a:xfrm>
            <a:off x="698102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9" name="object 6469"/>
          <p:cNvSpPr/>
          <p:nvPr/>
        </p:nvSpPr>
        <p:spPr>
          <a:xfrm>
            <a:off x="698031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0" name="object 6470"/>
          <p:cNvSpPr/>
          <p:nvPr/>
        </p:nvSpPr>
        <p:spPr>
          <a:xfrm>
            <a:off x="700209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1" name="object 6471"/>
          <p:cNvSpPr/>
          <p:nvPr/>
        </p:nvSpPr>
        <p:spPr>
          <a:xfrm>
            <a:off x="700141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2" name="object 6472"/>
          <p:cNvSpPr/>
          <p:nvPr/>
        </p:nvSpPr>
        <p:spPr>
          <a:xfrm>
            <a:off x="702316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3" name="object 6473"/>
          <p:cNvSpPr/>
          <p:nvPr/>
        </p:nvSpPr>
        <p:spPr>
          <a:xfrm>
            <a:off x="702248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4" name="object 6474"/>
          <p:cNvSpPr/>
          <p:nvPr/>
        </p:nvSpPr>
        <p:spPr>
          <a:xfrm>
            <a:off x="704423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5" name="object 6475"/>
          <p:cNvSpPr/>
          <p:nvPr/>
        </p:nvSpPr>
        <p:spPr>
          <a:xfrm>
            <a:off x="704355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6" name="object 6476"/>
          <p:cNvSpPr/>
          <p:nvPr/>
        </p:nvSpPr>
        <p:spPr>
          <a:xfrm>
            <a:off x="706530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7" name="object 6477"/>
          <p:cNvSpPr/>
          <p:nvPr/>
        </p:nvSpPr>
        <p:spPr>
          <a:xfrm>
            <a:off x="706462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8" name="object 6478"/>
          <p:cNvSpPr/>
          <p:nvPr/>
        </p:nvSpPr>
        <p:spPr>
          <a:xfrm>
            <a:off x="708644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9" name="object 6479"/>
          <p:cNvSpPr/>
          <p:nvPr/>
        </p:nvSpPr>
        <p:spPr>
          <a:xfrm>
            <a:off x="7085725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0" name="object 6480"/>
          <p:cNvSpPr/>
          <p:nvPr/>
        </p:nvSpPr>
        <p:spPr>
          <a:xfrm>
            <a:off x="710729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1" name="object 6481"/>
          <p:cNvSpPr/>
          <p:nvPr/>
        </p:nvSpPr>
        <p:spPr>
          <a:xfrm>
            <a:off x="710661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2" name="object 6482"/>
          <p:cNvSpPr/>
          <p:nvPr/>
        </p:nvSpPr>
        <p:spPr>
          <a:xfrm>
            <a:off x="7128433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3" name="object 6483"/>
          <p:cNvSpPr/>
          <p:nvPr/>
        </p:nvSpPr>
        <p:spPr>
          <a:xfrm>
            <a:off x="712771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4" name="object 6484"/>
          <p:cNvSpPr/>
          <p:nvPr/>
        </p:nvSpPr>
        <p:spPr>
          <a:xfrm>
            <a:off x="7149501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5" name="object 6485"/>
          <p:cNvSpPr/>
          <p:nvPr/>
        </p:nvSpPr>
        <p:spPr>
          <a:xfrm>
            <a:off x="714882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6" name="object 6486"/>
          <p:cNvSpPr/>
          <p:nvPr/>
        </p:nvSpPr>
        <p:spPr>
          <a:xfrm>
            <a:off x="717056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7" name="object 6487"/>
          <p:cNvSpPr/>
          <p:nvPr/>
        </p:nvSpPr>
        <p:spPr>
          <a:xfrm>
            <a:off x="716988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8" name="object 6488"/>
          <p:cNvSpPr/>
          <p:nvPr/>
        </p:nvSpPr>
        <p:spPr>
          <a:xfrm>
            <a:off x="719163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9" name="object 6489"/>
          <p:cNvSpPr/>
          <p:nvPr/>
        </p:nvSpPr>
        <p:spPr>
          <a:xfrm>
            <a:off x="719095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0" name="object 6490"/>
          <p:cNvSpPr/>
          <p:nvPr/>
        </p:nvSpPr>
        <p:spPr>
          <a:xfrm>
            <a:off x="721270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1" name="object 6491"/>
          <p:cNvSpPr/>
          <p:nvPr/>
        </p:nvSpPr>
        <p:spPr>
          <a:xfrm>
            <a:off x="721202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2" name="object 6492"/>
          <p:cNvSpPr/>
          <p:nvPr/>
        </p:nvSpPr>
        <p:spPr>
          <a:xfrm>
            <a:off x="723384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3" name="object 6493"/>
          <p:cNvSpPr/>
          <p:nvPr/>
        </p:nvSpPr>
        <p:spPr>
          <a:xfrm>
            <a:off x="723312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4" name="object 6494"/>
          <p:cNvSpPr/>
          <p:nvPr/>
        </p:nvSpPr>
        <p:spPr>
          <a:xfrm>
            <a:off x="725491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5" name="object 6495"/>
          <p:cNvSpPr/>
          <p:nvPr/>
        </p:nvSpPr>
        <p:spPr>
          <a:xfrm>
            <a:off x="7254233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6" name="object 6496"/>
          <p:cNvSpPr/>
          <p:nvPr/>
        </p:nvSpPr>
        <p:spPr>
          <a:xfrm>
            <a:off x="727598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7" name="object 6497"/>
          <p:cNvSpPr/>
          <p:nvPr/>
        </p:nvSpPr>
        <p:spPr>
          <a:xfrm>
            <a:off x="727530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8" name="object 6498"/>
          <p:cNvSpPr/>
          <p:nvPr/>
        </p:nvSpPr>
        <p:spPr>
          <a:xfrm>
            <a:off x="7297049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9" name="object 6499"/>
          <p:cNvSpPr/>
          <p:nvPr/>
        </p:nvSpPr>
        <p:spPr>
          <a:xfrm>
            <a:off x="7296369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0" name="object 6500"/>
          <p:cNvSpPr/>
          <p:nvPr/>
        </p:nvSpPr>
        <p:spPr>
          <a:xfrm>
            <a:off x="731811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1" name="object 6501"/>
          <p:cNvSpPr/>
          <p:nvPr/>
        </p:nvSpPr>
        <p:spPr>
          <a:xfrm>
            <a:off x="7317437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2" name="object 6502"/>
          <p:cNvSpPr/>
          <p:nvPr/>
        </p:nvSpPr>
        <p:spPr>
          <a:xfrm>
            <a:off x="7339256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3" name="object 6503"/>
          <p:cNvSpPr/>
          <p:nvPr/>
        </p:nvSpPr>
        <p:spPr>
          <a:xfrm>
            <a:off x="7338541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4" name="object 6504"/>
          <p:cNvSpPr/>
          <p:nvPr/>
        </p:nvSpPr>
        <p:spPr>
          <a:xfrm>
            <a:off x="7360324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5" name="object 6505"/>
          <p:cNvSpPr/>
          <p:nvPr/>
        </p:nvSpPr>
        <p:spPr>
          <a:xfrm>
            <a:off x="7359644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6" name="object 6506"/>
          <p:cNvSpPr/>
          <p:nvPr/>
        </p:nvSpPr>
        <p:spPr>
          <a:xfrm>
            <a:off x="7381392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7" name="object 6507"/>
          <p:cNvSpPr/>
          <p:nvPr/>
        </p:nvSpPr>
        <p:spPr>
          <a:xfrm>
            <a:off x="738071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8" name="object 6508"/>
          <p:cNvSpPr/>
          <p:nvPr/>
        </p:nvSpPr>
        <p:spPr>
          <a:xfrm>
            <a:off x="7402460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9" name="object 6509"/>
          <p:cNvSpPr/>
          <p:nvPr/>
        </p:nvSpPr>
        <p:spPr>
          <a:xfrm>
            <a:off x="7401780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0" name="object 6510"/>
          <p:cNvSpPr/>
          <p:nvPr/>
        </p:nvSpPr>
        <p:spPr>
          <a:xfrm>
            <a:off x="7423528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1" name="object 6511"/>
          <p:cNvSpPr/>
          <p:nvPr/>
        </p:nvSpPr>
        <p:spPr>
          <a:xfrm>
            <a:off x="7422848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2" name="object 6512"/>
          <p:cNvSpPr/>
          <p:nvPr/>
        </p:nvSpPr>
        <p:spPr>
          <a:xfrm>
            <a:off x="7444667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3" name="object 6513"/>
          <p:cNvSpPr/>
          <p:nvPr/>
        </p:nvSpPr>
        <p:spPr>
          <a:xfrm>
            <a:off x="7443952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4" name="object 6514"/>
          <p:cNvSpPr/>
          <p:nvPr/>
        </p:nvSpPr>
        <p:spPr>
          <a:xfrm>
            <a:off x="7465735" y="29053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5" name="object 6515"/>
          <p:cNvSpPr/>
          <p:nvPr/>
        </p:nvSpPr>
        <p:spPr>
          <a:xfrm>
            <a:off x="7465056" y="290250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6" name="object 6516"/>
          <p:cNvSpPr/>
          <p:nvPr/>
        </p:nvSpPr>
        <p:spPr>
          <a:xfrm>
            <a:off x="491562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7" name="object 6517"/>
          <p:cNvSpPr/>
          <p:nvPr/>
        </p:nvSpPr>
        <p:spPr>
          <a:xfrm>
            <a:off x="493670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8" name="object 6518"/>
          <p:cNvSpPr/>
          <p:nvPr/>
        </p:nvSpPr>
        <p:spPr>
          <a:xfrm>
            <a:off x="493601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9" name="object 6519"/>
          <p:cNvSpPr/>
          <p:nvPr/>
        </p:nvSpPr>
        <p:spPr>
          <a:xfrm>
            <a:off x="495778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0" name="object 6520"/>
          <p:cNvSpPr/>
          <p:nvPr/>
        </p:nvSpPr>
        <p:spPr>
          <a:xfrm>
            <a:off x="495709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1" name="object 6521"/>
          <p:cNvSpPr/>
          <p:nvPr/>
        </p:nvSpPr>
        <p:spPr>
          <a:xfrm>
            <a:off x="497886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2" name="object 6522"/>
          <p:cNvSpPr/>
          <p:nvPr/>
        </p:nvSpPr>
        <p:spPr>
          <a:xfrm>
            <a:off x="497818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3" name="object 6523"/>
          <p:cNvSpPr/>
          <p:nvPr/>
        </p:nvSpPr>
        <p:spPr>
          <a:xfrm>
            <a:off x="499995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4" name="object 6524"/>
          <p:cNvSpPr/>
          <p:nvPr/>
        </p:nvSpPr>
        <p:spPr>
          <a:xfrm>
            <a:off x="499926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5" name="object 6525"/>
          <p:cNvSpPr/>
          <p:nvPr/>
        </p:nvSpPr>
        <p:spPr>
          <a:xfrm>
            <a:off x="502103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6" name="object 6526"/>
          <p:cNvSpPr/>
          <p:nvPr/>
        </p:nvSpPr>
        <p:spPr>
          <a:xfrm>
            <a:off x="502034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7" name="object 6527"/>
          <p:cNvSpPr/>
          <p:nvPr/>
        </p:nvSpPr>
        <p:spPr>
          <a:xfrm>
            <a:off x="504211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8" name="object 6528"/>
          <p:cNvSpPr/>
          <p:nvPr/>
        </p:nvSpPr>
        <p:spPr>
          <a:xfrm>
            <a:off x="504142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9" name="object 6529"/>
          <p:cNvSpPr/>
          <p:nvPr/>
        </p:nvSpPr>
        <p:spPr>
          <a:xfrm>
            <a:off x="506319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0" name="object 6530"/>
          <p:cNvSpPr/>
          <p:nvPr/>
        </p:nvSpPr>
        <p:spPr>
          <a:xfrm>
            <a:off x="506251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1" name="object 6531"/>
          <p:cNvSpPr/>
          <p:nvPr/>
        </p:nvSpPr>
        <p:spPr>
          <a:xfrm>
            <a:off x="508427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2" name="object 6532"/>
          <p:cNvSpPr/>
          <p:nvPr/>
        </p:nvSpPr>
        <p:spPr>
          <a:xfrm>
            <a:off x="508359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3" name="object 6533"/>
          <p:cNvSpPr/>
          <p:nvPr/>
        </p:nvSpPr>
        <p:spPr>
          <a:xfrm>
            <a:off x="510536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4" name="object 6534"/>
          <p:cNvSpPr/>
          <p:nvPr/>
        </p:nvSpPr>
        <p:spPr>
          <a:xfrm>
            <a:off x="510467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5" name="object 6535"/>
          <p:cNvSpPr/>
          <p:nvPr/>
        </p:nvSpPr>
        <p:spPr>
          <a:xfrm>
            <a:off x="512644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6" name="object 6536"/>
          <p:cNvSpPr/>
          <p:nvPr/>
        </p:nvSpPr>
        <p:spPr>
          <a:xfrm>
            <a:off x="512575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7" name="object 6537"/>
          <p:cNvSpPr/>
          <p:nvPr/>
        </p:nvSpPr>
        <p:spPr>
          <a:xfrm>
            <a:off x="514752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8" name="object 6538"/>
          <p:cNvSpPr/>
          <p:nvPr/>
        </p:nvSpPr>
        <p:spPr>
          <a:xfrm>
            <a:off x="514684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9" name="object 6539"/>
          <p:cNvSpPr/>
          <p:nvPr/>
        </p:nvSpPr>
        <p:spPr>
          <a:xfrm>
            <a:off x="516860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0" name="object 6540"/>
          <p:cNvSpPr/>
          <p:nvPr/>
        </p:nvSpPr>
        <p:spPr>
          <a:xfrm>
            <a:off x="516792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1" name="object 6541"/>
          <p:cNvSpPr/>
          <p:nvPr/>
        </p:nvSpPr>
        <p:spPr>
          <a:xfrm>
            <a:off x="518969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2" name="object 6542"/>
          <p:cNvSpPr/>
          <p:nvPr/>
        </p:nvSpPr>
        <p:spPr>
          <a:xfrm>
            <a:off x="518900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3" name="object 6543"/>
          <p:cNvSpPr/>
          <p:nvPr/>
        </p:nvSpPr>
        <p:spPr>
          <a:xfrm>
            <a:off x="521077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4" name="object 6544"/>
          <p:cNvSpPr/>
          <p:nvPr/>
        </p:nvSpPr>
        <p:spPr>
          <a:xfrm>
            <a:off x="521008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5" name="object 6545"/>
          <p:cNvSpPr/>
          <p:nvPr/>
        </p:nvSpPr>
        <p:spPr>
          <a:xfrm>
            <a:off x="523185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6" name="object 6546"/>
          <p:cNvSpPr/>
          <p:nvPr/>
        </p:nvSpPr>
        <p:spPr>
          <a:xfrm>
            <a:off x="523116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7" name="object 6547"/>
          <p:cNvSpPr/>
          <p:nvPr/>
        </p:nvSpPr>
        <p:spPr>
          <a:xfrm>
            <a:off x="525293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8" name="object 6548"/>
          <p:cNvSpPr/>
          <p:nvPr/>
        </p:nvSpPr>
        <p:spPr>
          <a:xfrm>
            <a:off x="525225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9" name="object 6549"/>
          <p:cNvSpPr/>
          <p:nvPr/>
        </p:nvSpPr>
        <p:spPr>
          <a:xfrm>
            <a:off x="527387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0" name="object 6550"/>
          <p:cNvSpPr/>
          <p:nvPr/>
        </p:nvSpPr>
        <p:spPr>
          <a:xfrm>
            <a:off x="527316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1" name="object 6551"/>
          <p:cNvSpPr/>
          <p:nvPr/>
        </p:nvSpPr>
        <p:spPr>
          <a:xfrm>
            <a:off x="529494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2" name="object 6552"/>
          <p:cNvSpPr/>
          <p:nvPr/>
        </p:nvSpPr>
        <p:spPr>
          <a:xfrm>
            <a:off x="529426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3" name="object 6553"/>
          <p:cNvSpPr/>
          <p:nvPr/>
        </p:nvSpPr>
        <p:spPr>
          <a:xfrm>
            <a:off x="531601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4" name="object 6554"/>
          <p:cNvSpPr/>
          <p:nvPr/>
        </p:nvSpPr>
        <p:spPr>
          <a:xfrm>
            <a:off x="531533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5" name="object 6555"/>
          <p:cNvSpPr/>
          <p:nvPr/>
        </p:nvSpPr>
        <p:spPr>
          <a:xfrm>
            <a:off x="533708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6" name="object 6556"/>
          <p:cNvSpPr/>
          <p:nvPr/>
        </p:nvSpPr>
        <p:spPr>
          <a:xfrm>
            <a:off x="533640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7" name="object 6557"/>
          <p:cNvSpPr/>
          <p:nvPr/>
        </p:nvSpPr>
        <p:spPr>
          <a:xfrm>
            <a:off x="535814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8" name="object 6558"/>
          <p:cNvSpPr/>
          <p:nvPr/>
        </p:nvSpPr>
        <p:spPr>
          <a:xfrm>
            <a:off x="535747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9" name="object 6559"/>
          <p:cNvSpPr/>
          <p:nvPr/>
        </p:nvSpPr>
        <p:spPr>
          <a:xfrm>
            <a:off x="537928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0" name="object 6560"/>
          <p:cNvSpPr/>
          <p:nvPr/>
        </p:nvSpPr>
        <p:spPr>
          <a:xfrm>
            <a:off x="537857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1" name="object 6561"/>
          <p:cNvSpPr/>
          <p:nvPr/>
        </p:nvSpPr>
        <p:spPr>
          <a:xfrm>
            <a:off x="540035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2" name="object 6562"/>
          <p:cNvSpPr/>
          <p:nvPr/>
        </p:nvSpPr>
        <p:spPr>
          <a:xfrm>
            <a:off x="539967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3" name="object 6563"/>
          <p:cNvSpPr/>
          <p:nvPr/>
        </p:nvSpPr>
        <p:spPr>
          <a:xfrm>
            <a:off x="542142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4" name="object 6564"/>
          <p:cNvSpPr/>
          <p:nvPr/>
        </p:nvSpPr>
        <p:spPr>
          <a:xfrm>
            <a:off x="542074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5" name="object 6565"/>
          <p:cNvSpPr/>
          <p:nvPr/>
        </p:nvSpPr>
        <p:spPr>
          <a:xfrm>
            <a:off x="544249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6" name="object 6566"/>
          <p:cNvSpPr/>
          <p:nvPr/>
        </p:nvSpPr>
        <p:spPr>
          <a:xfrm>
            <a:off x="544181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7" name="object 6567"/>
          <p:cNvSpPr/>
          <p:nvPr/>
        </p:nvSpPr>
        <p:spPr>
          <a:xfrm>
            <a:off x="546356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8" name="object 6568"/>
          <p:cNvSpPr/>
          <p:nvPr/>
        </p:nvSpPr>
        <p:spPr>
          <a:xfrm>
            <a:off x="546288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9" name="object 6569"/>
          <p:cNvSpPr/>
          <p:nvPr/>
        </p:nvSpPr>
        <p:spPr>
          <a:xfrm>
            <a:off x="548470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0" name="object 6570"/>
          <p:cNvSpPr/>
          <p:nvPr/>
        </p:nvSpPr>
        <p:spPr>
          <a:xfrm>
            <a:off x="548398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1" name="object 6571"/>
          <p:cNvSpPr/>
          <p:nvPr/>
        </p:nvSpPr>
        <p:spPr>
          <a:xfrm>
            <a:off x="550576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2" name="object 6572"/>
          <p:cNvSpPr/>
          <p:nvPr/>
        </p:nvSpPr>
        <p:spPr>
          <a:xfrm>
            <a:off x="550508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3" name="object 6573"/>
          <p:cNvSpPr/>
          <p:nvPr/>
        </p:nvSpPr>
        <p:spPr>
          <a:xfrm>
            <a:off x="552683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4" name="object 6574"/>
          <p:cNvSpPr/>
          <p:nvPr/>
        </p:nvSpPr>
        <p:spPr>
          <a:xfrm>
            <a:off x="552615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5" name="object 6575"/>
          <p:cNvSpPr/>
          <p:nvPr/>
        </p:nvSpPr>
        <p:spPr>
          <a:xfrm>
            <a:off x="554790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6" name="object 6576"/>
          <p:cNvSpPr/>
          <p:nvPr/>
        </p:nvSpPr>
        <p:spPr>
          <a:xfrm>
            <a:off x="554722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7" name="object 6577"/>
          <p:cNvSpPr/>
          <p:nvPr/>
        </p:nvSpPr>
        <p:spPr>
          <a:xfrm>
            <a:off x="556897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8" name="object 6578"/>
          <p:cNvSpPr/>
          <p:nvPr/>
        </p:nvSpPr>
        <p:spPr>
          <a:xfrm>
            <a:off x="556829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9" name="object 6579"/>
          <p:cNvSpPr/>
          <p:nvPr/>
        </p:nvSpPr>
        <p:spPr>
          <a:xfrm>
            <a:off x="559011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0" name="object 6580"/>
          <p:cNvSpPr/>
          <p:nvPr/>
        </p:nvSpPr>
        <p:spPr>
          <a:xfrm>
            <a:off x="558939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1" name="object 6581"/>
          <p:cNvSpPr/>
          <p:nvPr/>
        </p:nvSpPr>
        <p:spPr>
          <a:xfrm>
            <a:off x="561118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2" name="object 6582"/>
          <p:cNvSpPr/>
          <p:nvPr/>
        </p:nvSpPr>
        <p:spPr>
          <a:xfrm>
            <a:off x="561050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3" name="object 6583"/>
          <p:cNvSpPr/>
          <p:nvPr/>
        </p:nvSpPr>
        <p:spPr>
          <a:xfrm>
            <a:off x="563224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4" name="object 6584"/>
          <p:cNvSpPr/>
          <p:nvPr/>
        </p:nvSpPr>
        <p:spPr>
          <a:xfrm>
            <a:off x="563156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5" name="object 6585"/>
          <p:cNvSpPr/>
          <p:nvPr/>
        </p:nvSpPr>
        <p:spPr>
          <a:xfrm>
            <a:off x="565331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6" name="object 6586"/>
          <p:cNvSpPr/>
          <p:nvPr/>
        </p:nvSpPr>
        <p:spPr>
          <a:xfrm>
            <a:off x="565263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7" name="object 6587"/>
          <p:cNvSpPr/>
          <p:nvPr/>
        </p:nvSpPr>
        <p:spPr>
          <a:xfrm>
            <a:off x="567438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8" name="object 6588"/>
          <p:cNvSpPr/>
          <p:nvPr/>
        </p:nvSpPr>
        <p:spPr>
          <a:xfrm>
            <a:off x="567370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9" name="object 6589"/>
          <p:cNvSpPr/>
          <p:nvPr/>
        </p:nvSpPr>
        <p:spPr>
          <a:xfrm>
            <a:off x="569552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0" name="object 6590"/>
          <p:cNvSpPr/>
          <p:nvPr/>
        </p:nvSpPr>
        <p:spPr>
          <a:xfrm>
            <a:off x="569480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1" name="object 6591"/>
          <p:cNvSpPr/>
          <p:nvPr/>
        </p:nvSpPr>
        <p:spPr>
          <a:xfrm>
            <a:off x="571659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2" name="object 6592"/>
          <p:cNvSpPr/>
          <p:nvPr/>
        </p:nvSpPr>
        <p:spPr>
          <a:xfrm>
            <a:off x="571591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3" name="object 6593"/>
          <p:cNvSpPr/>
          <p:nvPr/>
        </p:nvSpPr>
        <p:spPr>
          <a:xfrm>
            <a:off x="573751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4" name="object 6594"/>
          <p:cNvSpPr/>
          <p:nvPr/>
        </p:nvSpPr>
        <p:spPr>
          <a:xfrm>
            <a:off x="573680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5" name="object 6595"/>
          <p:cNvSpPr/>
          <p:nvPr/>
        </p:nvSpPr>
        <p:spPr>
          <a:xfrm>
            <a:off x="575858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6" name="object 6596"/>
          <p:cNvSpPr/>
          <p:nvPr/>
        </p:nvSpPr>
        <p:spPr>
          <a:xfrm>
            <a:off x="575790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7" name="object 6597"/>
          <p:cNvSpPr/>
          <p:nvPr/>
        </p:nvSpPr>
        <p:spPr>
          <a:xfrm>
            <a:off x="577965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8" name="object 6598"/>
          <p:cNvSpPr/>
          <p:nvPr/>
        </p:nvSpPr>
        <p:spPr>
          <a:xfrm>
            <a:off x="577897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9" name="object 6599"/>
          <p:cNvSpPr/>
          <p:nvPr/>
        </p:nvSpPr>
        <p:spPr>
          <a:xfrm>
            <a:off x="580072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0" name="object 6600"/>
          <p:cNvSpPr/>
          <p:nvPr/>
        </p:nvSpPr>
        <p:spPr>
          <a:xfrm>
            <a:off x="580004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1" name="object 6601"/>
          <p:cNvSpPr/>
          <p:nvPr/>
        </p:nvSpPr>
        <p:spPr>
          <a:xfrm>
            <a:off x="582178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2" name="object 6602"/>
          <p:cNvSpPr/>
          <p:nvPr/>
        </p:nvSpPr>
        <p:spPr>
          <a:xfrm>
            <a:off x="582110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3" name="object 6603"/>
          <p:cNvSpPr/>
          <p:nvPr/>
        </p:nvSpPr>
        <p:spPr>
          <a:xfrm>
            <a:off x="584292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4" name="object 6604"/>
          <p:cNvSpPr/>
          <p:nvPr/>
        </p:nvSpPr>
        <p:spPr>
          <a:xfrm>
            <a:off x="584221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5" name="object 6605"/>
          <p:cNvSpPr/>
          <p:nvPr/>
        </p:nvSpPr>
        <p:spPr>
          <a:xfrm>
            <a:off x="586399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6" name="object 6606"/>
          <p:cNvSpPr/>
          <p:nvPr/>
        </p:nvSpPr>
        <p:spPr>
          <a:xfrm>
            <a:off x="586331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7" name="object 6607"/>
          <p:cNvSpPr/>
          <p:nvPr/>
        </p:nvSpPr>
        <p:spPr>
          <a:xfrm>
            <a:off x="588506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8" name="object 6608"/>
          <p:cNvSpPr/>
          <p:nvPr/>
        </p:nvSpPr>
        <p:spPr>
          <a:xfrm>
            <a:off x="588438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9" name="object 6609"/>
          <p:cNvSpPr/>
          <p:nvPr/>
        </p:nvSpPr>
        <p:spPr>
          <a:xfrm>
            <a:off x="590613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0" name="object 6610"/>
          <p:cNvSpPr/>
          <p:nvPr/>
        </p:nvSpPr>
        <p:spPr>
          <a:xfrm>
            <a:off x="590545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1" name="object 6611"/>
          <p:cNvSpPr/>
          <p:nvPr/>
        </p:nvSpPr>
        <p:spPr>
          <a:xfrm>
            <a:off x="592720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2" name="object 6612"/>
          <p:cNvSpPr/>
          <p:nvPr/>
        </p:nvSpPr>
        <p:spPr>
          <a:xfrm>
            <a:off x="592652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3" name="object 6613"/>
          <p:cNvSpPr/>
          <p:nvPr/>
        </p:nvSpPr>
        <p:spPr>
          <a:xfrm>
            <a:off x="594833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4" name="object 6614"/>
          <p:cNvSpPr/>
          <p:nvPr/>
        </p:nvSpPr>
        <p:spPr>
          <a:xfrm>
            <a:off x="594762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5" name="object 6615"/>
          <p:cNvSpPr/>
          <p:nvPr/>
        </p:nvSpPr>
        <p:spPr>
          <a:xfrm>
            <a:off x="596940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6" name="object 6616"/>
          <p:cNvSpPr/>
          <p:nvPr/>
        </p:nvSpPr>
        <p:spPr>
          <a:xfrm>
            <a:off x="596872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7" name="object 6617"/>
          <p:cNvSpPr/>
          <p:nvPr/>
        </p:nvSpPr>
        <p:spPr>
          <a:xfrm>
            <a:off x="599047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8" name="object 6618"/>
          <p:cNvSpPr/>
          <p:nvPr/>
        </p:nvSpPr>
        <p:spPr>
          <a:xfrm>
            <a:off x="598979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9" name="object 6619"/>
          <p:cNvSpPr/>
          <p:nvPr/>
        </p:nvSpPr>
        <p:spPr>
          <a:xfrm>
            <a:off x="601154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0" name="object 6620"/>
          <p:cNvSpPr/>
          <p:nvPr/>
        </p:nvSpPr>
        <p:spPr>
          <a:xfrm>
            <a:off x="601086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1" name="object 6621"/>
          <p:cNvSpPr/>
          <p:nvPr/>
        </p:nvSpPr>
        <p:spPr>
          <a:xfrm>
            <a:off x="603261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2" name="object 6622"/>
          <p:cNvSpPr/>
          <p:nvPr/>
        </p:nvSpPr>
        <p:spPr>
          <a:xfrm>
            <a:off x="603193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3" name="object 6623"/>
          <p:cNvSpPr/>
          <p:nvPr/>
        </p:nvSpPr>
        <p:spPr>
          <a:xfrm>
            <a:off x="605375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4" name="object 6624"/>
          <p:cNvSpPr/>
          <p:nvPr/>
        </p:nvSpPr>
        <p:spPr>
          <a:xfrm>
            <a:off x="605303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5" name="object 6625"/>
          <p:cNvSpPr/>
          <p:nvPr/>
        </p:nvSpPr>
        <p:spPr>
          <a:xfrm>
            <a:off x="607481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6" name="object 6626"/>
          <p:cNvSpPr/>
          <p:nvPr/>
        </p:nvSpPr>
        <p:spPr>
          <a:xfrm>
            <a:off x="607413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7" name="object 6627"/>
          <p:cNvSpPr/>
          <p:nvPr/>
        </p:nvSpPr>
        <p:spPr>
          <a:xfrm>
            <a:off x="609588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8" name="object 6628"/>
          <p:cNvSpPr/>
          <p:nvPr/>
        </p:nvSpPr>
        <p:spPr>
          <a:xfrm>
            <a:off x="609520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9" name="object 6629"/>
          <p:cNvSpPr/>
          <p:nvPr/>
        </p:nvSpPr>
        <p:spPr>
          <a:xfrm>
            <a:off x="611695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0" name="object 6630"/>
          <p:cNvSpPr/>
          <p:nvPr/>
        </p:nvSpPr>
        <p:spPr>
          <a:xfrm>
            <a:off x="611627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1" name="object 6631"/>
          <p:cNvSpPr/>
          <p:nvPr/>
        </p:nvSpPr>
        <p:spPr>
          <a:xfrm>
            <a:off x="613802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2" name="object 6632"/>
          <p:cNvSpPr/>
          <p:nvPr/>
        </p:nvSpPr>
        <p:spPr>
          <a:xfrm>
            <a:off x="613734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3" name="object 6633"/>
          <p:cNvSpPr/>
          <p:nvPr/>
        </p:nvSpPr>
        <p:spPr>
          <a:xfrm>
            <a:off x="615916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4" name="object 6634"/>
          <p:cNvSpPr/>
          <p:nvPr/>
        </p:nvSpPr>
        <p:spPr>
          <a:xfrm>
            <a:off x="615844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5" name="object 6635"/>
          <p:cNvSpPr/>
          <p:nvPr/>
        </p:nvSpPr>
        <p:spPr>
          <a:xfrm>
            <a:off x="618023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6" name="object 6636"/>
          <p:cNvSpPr/>
          <p:nvPr/>
        </p:nvSpPr>
        <p:spPr>
          <a:xfrm>
            <a:off x="617955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7" name="object 6637"/>
          <p:cNvSpPr/>
          <p:nvPr/>
        </p:nvSpPr>
        <p:spPr>
          <a:xfrm>
            <a:off x="620115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8" name="object 6638"/>
          <p:cNvSpPr/>
          <p:nvPr/>
        </p:nvSpPr>
        <p:spPr>
          <a:xfrm>
            <a:off x="620044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9" name="object 6639"/>
          <p:cNvSpPr/>
          <p:nvPr/>
        </p:nvSpPr>
        <p:spPr>
          <a:xfrm>
            <a:off x="622222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0" name="object 6640"/>
          <p:cNvSpPr/>
          <p:nvPr/>
        </p:nvSpPr>
        <p:spPr>
          <a:xfrm>
            <a:off x="622154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1" name="object 6641"/>
          <p:cNvSpPr/>
          <p:nvPr/>
        </p:nvSpPr>
        <p:spPr>
          <a:xfrm>
            <a:off x="624329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2" name="object 6642"/>
          <p:cNvSpPr/>
          <p:nvPr/>
        </p:nvSpPr>
        <p:spPr>
          <a:xfrm>
            <a:off x="624261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3" name="object 6643"/>
          <p:cNvSpPr/>
          <p:nvPr/>
        </p:nvSpPr>
        <p:spPr>
          <a:xfrm>
            <a:off x="626435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4" name="object 6644"/>
          <p:cNvSpPr/>
          <p:nvPr/>
        </p:nvSpPr>
        <p:spPr>
          <a:xfrm>
            <a:off x="626368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5" name="object 6645"/>
          <p:cNvSpPr/>
          <p:nvPr/>
        </p:nvSpPr>
        <p:spPr>
          <a:xfrm>
            <a:off x="628542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6" name="object 6646"/>
          <p:cNvSpPr/>
          <p:nvPr/>
        </p:nvSpPr>
        <p:spPr>
          <a:xfrm>
            <a:off x="628474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7" name="object 6647"/>
          <p:cNvSpPr/>
          <p:nvPr/>
        </p:nvSpPr>
        <p:spPr>
          <a:xfrm>
            <a:off x="630656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8" name="object 6648"/>
          <p:cNvSpPr/>
          <p:nvPr/>
        </p:nvSpPr>
        <p:spPr>
          <a:xfrm>
            <a:off x="630585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9" name="object 6649"/>
          <p:cNvSpPr/>
          <p:nvPr/>
        </p:nvSpPr>
        <p:spPr>
          <a:xfrm>
            <a:off x="632763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0" name="object 6650"/>
          <p:cNvSpPr/>
          <p:nvPr/>
        </p:nvSpPr>
        <p:spPr>
          <a:xfrm>
            <a:off x="632695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1" name="object 6651"/>
          <p:cNvSpPr/>
          <p:nvPr/>
        </p:nvSpPr>
        <p:spPr>
          <a:xfrm>
            <a:off x="634870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2" name="object 6652"/>
          <p:cNvSpPr/>
          <p:nvPr/>
        </p:nvSpPr>
        <p:spPr>
          <a:xfrm>
            <a:off x="634802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3" name="object 6653"/>
          <p:cNvSpPr/>
          <p:nvPr/>
        </p:nvSpPr>
        <p:spPr>
          <a:xfrm>
            <a:off x="636977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4" name="object 6654"/>
          <p:cNvSpPr/>
          <p:nvPr/>
        </p:nvSpPr>
        <p:spPr>
          <a:xfrm>
            <a:off x="636909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5" name="object 6655"/>
          <p:cNvSpPr/>
          <p:nvPr/>
        </p:nvSpPr>
        <p:spPr>
          <a:xfrm>
            <a:off x="639083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6" name="object 6656"/>
          <p:cNvSpPr/>
          <p:nvPr/>
        </p:nvSpPr>
        <p:spPr>
          <a:xfrm>
            <a:off x="639015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7" name="object 6657"/>
          <p:cNvSpPr/>
          <p:nvPr/>
        </p:nvSpPr>
        <p:spPr>
          <a:xfrm>
            <a:off x="641197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8" name="object 6658"/>
          <p:cNvSpPr/>
          <p:nvPr/>
        </p:nvSpPr>
        <p:spPr>
          <a:xfrm>
            <a:off x="641126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9" name="object 6659"/>
          <p:cNvSpPr/>
          <p:nvPr/>
        </p:nvSpPr>
        <p:spPr>
          <a:xfrm>
            <a:off x="643304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0" name="object 6660"/>
          <p:cNvSpPr/>
          <p:nvPr/>
        </p:nvSpPr>
        <p:spPr>
          <a:xfrm>
            <a:off x="643236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1" name="object 6661"/>
          <p:cNvSpPr/>
          <p:nvPr/>
        </p:nvSpPr>
        <p:spPr>
          <a:xfrm>
            <a:off x="645411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2" name="object 6662"/>
          <p:cNvSpPr/>
          <p:nvPr/>
        </p:nvSpPr>
        <p:spPr>
          <a:xfrm>
            <a:off x="645343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3" name="object 6663"/>
          <p:cNvSpPr/>
          <p:nvPr/>
        </p:nvSpPr>
        <p:spPr>
          <a:xfrm>
            <a:off x="647518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4" name="object 6664"/>
          <p:cNvSpPr/>
          <p:nvPr/>
        </p:nvSpPr>
        <p:spPr>
          <a:xfrm>
            <a:off x="647450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5" name="object 6665"/>
          <p:cNvSpPr/>
          <p:nvPr/>
        </p:nvSpPr>
        <p:spPr>
          <a:xfrm>
            <a:off x="649625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6" name="object 6666"/>
          <p:cNvSpPr/>
          <p:nvPr/>
        </p:nvSpPr>
        <p:spPr>
          <a:xfrm>
            <a:off x="649557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7" name="object 6667"/>
          <p:cNvSpPr/>
          <p:nvPr/>
        </p:nvSpPr>
        <p:spPr>
          <a:xfrm>
            <a:off x="651739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8" name="object 6668"/>
          <p:cNvSpPr/>
          <p:nvPr/>
        </p:nvSpPr>
        <p:spPr>
          <a:xfrm>
            <a:off x="651667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9" name="object 6669"/>
          <p:cNvSpPr/>
          <p:nvPr/>
        </p:nvSpPr>
        <p:spPr>
          <a:xfrm>
            <a:off x="653845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0" name="object 6670"/>
          <p:cNvSpPr/>
          <p:nvPr/>
        </p:nvSpPr>
        <p:spPr>
          <a:xfrm>
            <a:off x="653777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1" name="object 6671"/>
          <p:cNvSpPr/>
          <p:nvPr/>
        </p:nvSpPr>
        <p:spPr>
          <a:xfrm>
            <a:off x="655952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2" name="object 6672"/>
          <p:cNvSpPr/>
          <p:nvPr/>
        </p:nvSpPr>
        <p:spPr>
          <a:xfrm>
            <a:off x="655884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3" name="object 6673"/>
          <p:cNvSpPr/>
          <p:nvPr/>
        </p:nvSpPr>
        <p:spPr>
          <a:xfrm>
            <a:off x="658059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4" name="object 6674"/>
          <p:cNvSpPr/>
          <p:nvPr/>
        </p:nvSpPr>
        <p:spPr>
          <a:xfrm>
            <a:off x="657991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5" name="object 6675"/>
          <p:cNvSpPr/>
          <p:nvPr/>
        </p:nvSpPr>
        <p:spPr>
          <a:xfrm>
            <a:off x="660166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6" name="object 6676"/>
          <p:cNvSpPr/>
          <p:nvPr/>
        </p:nvSpPr>
        <p:spPr>
          <a:xfrm>
            <a:off x="660098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7" name="object 6677"/>
          <p:cNvSpPr/>
          <p:nvPr/>
        </p:nvSpPr>
        <p:spPr>
          <a:xfrm>
            <a:off x="662280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8" name="object 6678"/>
          <p:cNvSpPr/>
          <p:nvPr/>
        </p:nvSpPr>
        <p:spPr>
          <a:xfrm>
            <a:off x="662208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9" name="object 6679"/>
          <p:cNvSpPr/>
          <p:nvPr/>
        </p:nvSpPr>
        <p:spPr>
          <a:xfrm>
            <a:off x="664365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0" name="object 6680"/>
          <p:cNvSpPr/>
          <p:nvPr/>
        </p:nvSpPr>
        <p:spPr>
          <a:xfrm>
            <a:off x="664297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1" name="object 6681"/>
          <p:cNvSpPr/>
          <p:nvPr/>
        </p:nvSpPr>
        <p:spPr>
          <a:xfrm>
            <a:off x="666479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2" name="object 6682"/>
          <p:cNvSpPr/>
          <p:nvPr/>
        </p:nvSpPr>
        <p:spPr>
          <a:xfrm>
            <a:off x="666407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3" name="object 6683"/>
          <p:cNvSpPr/>
          <p:nvPr/>
        </p:nvSpPr>
        <p:spPr>
          <a:xfrm>
            <a:off x="668586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4" name="object 6684"/>
          <p:cNvSpPr/>
          <p:nvPr/>
        </p:nvSpPr>
        <p:spPr>
          <a:xfrm>
            <a:off x="668518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5" name="object 6685"/>
          <p:cNvSpPr/>
          <p:nvPr/>
        </p:nvSpPr>
        <p:spPr>
          <a:xfrm>
            <a:off x="670693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6" name="object 6686"/>
          <p:cNvSpPr/>
          <p:nvPr/>
        </p:nvSpPr>
        <p:spPr>
          <a:xfrm>
            <a:off x="670625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7" name="object 6687"/>
          <p:cNvSpPr/>
          <p:nvPr/>
        </p:nvSpPr>
        <p:spPr>
          <a:xfrm>
            <a:off x="672799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8" name="object 6688"/>
          <p:cNvSpPr/>
          <p:nvPr/>
        </p:nvSpPr>
        <p:spPr>
          <a:xfrm>
            <a:off x="672731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9" name="object 6689"/>
          <p:cNvSpPr/>
          <p:nvPr/>
        </p:nvSpPr>
        <p:spPr>
          <a:xfrm>
            <a:off x="674906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0" name="object 6690"/>
          <p:cNvSpPr/>
          <p:nvPr/>
        </p:nvSpPr>
        <p:spPr>
          <a:xfrm>
            <a:off x="674838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1" name="object 6691"/>
          <p:cNvSpPr/>
          <p:nvPr/>
        </p:nvSpPr>
        <p:spPr>
          <a:xfrm>
            <a:off x="677020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2" name="object 6692"/>
          <p:cNvSpPr/>
          <p:nvPr/>
        </p:nvSpPr>
        <p:spPr>
          <a:xfrm>
            <a:off x="676949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3" name="object 6693"/>
          <p:cNvSpPr/>
          <p:nvPr/>
        </p:nvSpPr>
        <p:spPr>
          <a:xfrm>
            <a:off x="679127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4" name="object 6694"/>
          <p:cNvSpPr/>
          <p:nvPr/>
        </p:nvSpPr>
        <p:spPr>
          <a:xfrm>
            <a:off x="679059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5" name="object 6695"/>
          <p:cNvSpPr/>
          <p:nvPr/>
        </p:nvSpPr>
        <p:spPr>
          <a:xfrm>
            <a:off x="681234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6" name="object 6696"/>
          <p:cNvSpPr/>
          <p:nvPr/>
        </p:nvSpPr>
        <p:spPr>
          <a:xfrm>
            <a:off x="681166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7" name="object 6697"/>
          <p:cNvSpPr/>
          <p:nvPr/>
        </p:nvSpPr>
        <p:spPr>
          <a:xfrm>
            <a:off x="683340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8" name="object 6698"/>
          <p:cNvSpPr/>
          <p:nvPr/>
        </p:nvSpPr>
        <p:spPr>
          <a:xfrm>
            <a:off x="683273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9" name="object 6699"/>
          <p:cNvSpPr/>
          <p:nvPr/>
        </p:nvSpPr>
        <p:spPr>
          <a:xfrm>
            <a:off x="685447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0" name="object 6700"/>
          <p:cNvSpPr/>
          <p:nvPr/>
        </p:nvSpPr>
        <p:spPr>
          <a:xfrm>
            <a:off x="687561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1" name="object 6701"/>
          <p:cNvSpPr/>
          <p:nvPr/>
        </p:nvSpPr>
        <p:spPr>
          <a:xfrm>
            <a:off x="687490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2" name="object 6702"/>
          <p:cNvSpPr/>
          <p:nvPr/>
        </p:nvSpPr>
        <p:spPr>
          <a:xfrm>
            <a:off x="689668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3" name="object 6703"/>
          <p:cNvSpPr/>
          <p:nvPr/>
        </p:nvSpPr>
        <p:spPr>
          <a:xfrm>
            <a:off x="689600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4" name="object 6704"/>
          <p:cNvSpPr/>
          <p:nvPr/>
        </p:nvSpPr>
        <p:spPr>
          <a:xfrm>
            <a:off x="691775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5" name="object 6705"/>
          <p:cNvSpPr/>
          <p:nvPr/>
        </p:nvSpPr>
        <p:spPr>
          <a:xfrm>
            <a:off x="691707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6" name="object 6706"/>
          <p:cNvSpPr/>
          <p:nvPr/>
        </p:nvSpPr>
        <p:spPr>
          <a:xfrm>
            <a:off x="693882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7" name="object 6707"/>
          <p:cNvSpPr/>
          <p:nvPr/>
        </p:nvSpPr>
        <p:spPr>
          <a:xfrm>
            <a:off x="693814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8" name="object 6708"/>
          <p:cNvSpPr/>
          <p:nvPr/>
        </p:nvSpPr>
        <p:spPr>
          <a:xfrm>
            <a:off x="695988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9" name="object 6709"/>
          <p:cNvSpPr/>
          <p:nvPr/>
        </p:nvSpPr>
        <p:spPr>
          <a:xfrm>
            <a:off x="695921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0" name="object 6710"/>
          <p:cNvSpPr/>
          <p:nvPr/>
        </p:nvSpPr>
        <p:spPr>
          <a:xfrm>
            <a:off x="698102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1" name="object 6711"/>
          <p:cNvSpPr/>
          <p:nvPr/>
        </p:nvSpPr>
        <p:spPr>
          <a:xfrm>
            <a:off x="698031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2" name="object 6712"/>
          <p:cNvSpPr/>
          <p:nvPr/>
        </p:nvSpPr>
        <p:spPr>
          <a:xfrm>
            <a:off x="700209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3" name="object 6713"/>
          <p:cNvSpPr/>
          <p:nvPr/>
        </p:nvSpPr>
        <p:spPr>
          <a:xfrm>
            <a:off x="700141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4" name="object 6714"/>
          <p:cNvSpPr/>
          <p:nvPr/>
        </p:nvSpPr>
        <p:spPr>
          <a:xfrm>
            <a:off x="702316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5" name="object 6715"/>
          <p:cNvSpPr/>
          <p:nvPr/>
        </p:nvSpPr>
        <p:spPr>
          <a:xfrm>
            <a:off x="702248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6" name="object 6716"/>
          <p:cNvSpPr/>
          <p:nvPr/>
        </p:nvSpPr>
        <p:spPr>
          <a:xfrm>
            <a:off x="704423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7" name="object 6717"/>
          <p:cNvSpPr/>
          <p:nvPr/>
        </p:nvSpPr>
        <p:spPr>
          <a:xfrm>
            <a:off x="704355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8" name="object 6718"/>
          <p:cNvSpPr/>
          <p:nvPr/>
        </p:nvSpPr>
        <p:spPr>
          <a:xfrm>
            <a:off x="706530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9" name="object 6719"/>
          <p:cNvSpPr/>
          <p:nvPr/>
        </p:nvSpPr>
        <p:spPr>
          <a:xfrm>
            <a:off x="706462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0" name="object 6720"/>
          <p:cNvSpPr/>
          <p:nvPr/>
        </p:nvSpPr>
        <p:spPr>
          <a:xfrm>
            <a:off x="708644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1" name="object 6721"/>
          <p:cNvSpPr/>
          <p:nvPr/>
        </p:nvSpPr>
        <p:spPr>
          <a:xfrm>
            <a:off x="7085725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2" name="object 6722"/>
          <p:cNvSpPr/>
          <p:nvPr/>
        </p:nvSpPr>
        <p:spPr>
          <a:xfrm>
            <a:off x="710729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3" name="object 6723"/>
          <p:cNvSpPr/>
          <p:nvPr/>
        </p:nvSpPr>
        <p:spPr>
          <a:xfrm>
            <a:off x="710661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4" name="object 6724"/>
          <p:cNvSpPr/>
          <p:nvPr/>
        </p:nvSpPr>
        <p:spPr>
          <a:xfrm>
            <a:off x="7128433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5" name="object 6725"/>
          <p:cNvSpPr/>
          <p:nvPr/>
        </p:nvSpPr>
        <p:spPr>
          <a:xfrm>
            <a:off x="712771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6" name="object 6726"/>
          <p:cNvSpPr/>
          <p:nvPr/>
        </p:nvSpPr>
        <p:spPr>
          <a:xfrm>
            <a:off x="7149501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7" name="object 6727"/>
          <p:cNvSpPr/>
          <p:nvPr/>
        </p:nvSpPr>
        <p:spPr>
          <a:xfrm>
            <a:off x="714882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8" name="object 6728"/>
          <p:cNvSpPr/>
          <p:nvPr/>
        </p:nvSpPr>
        <p:spPr>
          <a:xfrm>
            <a:off x="717056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9" name="object 6729"/>
          <p:cNvSpPr/>
          <p:nvPr/>
        </p:nvSpPr>
        <p:spPr>
          <a:xfrm>
            <a:off x="716988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0" name="object 6730"/>
          <p:cNvSpPr/>
          <p:nvPr/>
        </p:nvSpPr>
        <p:spPr>
          <a:xfrm>
            <a:off x="719163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1" name="object 6731"/>
          <p:cNvSpPr/>
          <p:nvPr/>
        </p:nvSpPr>
        <p:spPr>
          <a:xfrm>
            <a:off x="719095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2" name="object 6732"/>
          <p:cNvSpPr/>
          <p:nvPr/>
        </p:nvSpPr>
        <p:spPr>
          <a:xfrm>
            <a:off x="721270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3" name="object 6733"/>
          <p:cNvSpPr/>
          <p:nvPr/>
        </p:nvSpPr>
        <p:spPr>
          <a:xfrm>
            <a:off x="721202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4" name="object 6734"/>
          <p:cNvSpPr/>
          <p:nvPr/>
        </p:nvSpPr>
        <p:spPr>
          <a:xfrm>
            <a:off x="723384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5" name="object 6735"/>
          <p:cNvSpPr/>
          <p:nvPr/>
        </p:nvSpPr>
        <p:spPr>
          <a:xfrm>
            <a:off x="723312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6" name="object 6736"/>
          <p:cNvSpPr/>
          <p:nvPr/>
        </p:nvSpPr>
        <p:spPr>
          <a:xfrm>
            <a:off x="725491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7" name="object 6737"/>
          <p:cNvSpPr/>
          <p:nvPr/>
        </p:nvSpPr>
        <p:spPr>
          <a:xfrm>
            <a:off x="7254233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8" name="object 6738"/>
          <p:cNvSpPr/>
          <p:nvPr/>
        </p:nvSpPr>
        <p:spPr>
          <a:xfrm>
            <a:off x="727598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9" name="object 6739"/>
          <p:cNvSpPr/>
          <p:nvPr/>
        </p:nvSpPr>
        <p:spPr>
          <a:xfrm>
            <a:off x="727530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0" name="object 6740"/>
          <p:cNvSpPr/>
          <p:nvPr/>
        </p:nvSpPr>
        <p:spPr>
          <a:xfrm>
            <a:off x="7297049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1" name="object 6741"/>
          <p:cNvSpPr/>
          <p:nvPr/>
        </p:nvSpPr>
        <p:spPr>
          <a:xfrm>
            <a:off x="7296369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2" name="object 6742"/>
          <p:cNvSpPr/>
          <p:nvPr/>
        </p:nvSpPr>
        <p:spPr>
          <a:xfrm>
            <a:off x="731811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3" name="object 6743"/>
          <p:cNvSpPr/>
          <p:nvPr/>
        </p:nvSpPr>
        <p:spPr>
          <a:xfrm>
            <a:off x="7317437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4" name="object 6744"/>
          <p:cNvSpPr/>
          <p:nvPr/>
        </p:nvSpPr>
        <p:spPr>
          <a:xfrm>
            <a:off x="7339256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5" name="object 6745"/>
          <p:cNvSpPr/>
          <p:nvPr/>
        </p:nvSpPr>
        <p:spPr>
          <a:xfrm>
            <a:off x="7338541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6" name="object 6746"/>
          <p:cNvSpPr/>
          <p:nvPr/>
        </p:nvSpPr>
        <p:spPr>
          <a:xfrm>
            <a:off x="7360324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7" name="object 6747"/>
          <p:cNvSpPr/>
          <p:nvPr/>
        </p:nvSpPr>
        <p:spPr>
          <a:xfrm>
            <a:off x="7359644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8" name="object 6748"/>
          <p:cNvSpPr/>
          <p:nvPr/>
        </p:nvSpPr>
        <p:spPr>
          <a:xfrm>
            <a:off x="7381392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9" name="object 6749"/>
          <p:cNvSpPr/>
          <p:nvPr/>
        </p:nvSpPr>
        <p:spPr>
          <a:xfrm>
            <a:off x="738071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0" name="object 6750"/>
          <p:cNvSpPr/>
          <p:nvPr/>
        </p:nvSpPr>
        <p:spPr>
          <a:xfrm>
            <a:off x="7402460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1" name="object 6751"/>
          <p:cNvSpPr/>
          <p:nvPr/>
        </p:nvSpPr>
        <p:spPr>
          <a:xfrm>
            <a:off x="7401780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2" name="object 6752"/>
          <p:cNvSpPr/>
          <p:nvPr/>
        </p:nvSpPr>
        <p:spPr>
          <a:xfrm>
            <a:off x="7423528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3" name="object 6753"/>
          <p:cNvSpPr/>
          <p:nvPr/>
        </p:nvSpPr>
        <p:spPr>
          <a:xfrm>
            <a:off x="7422848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4" name="object 6754"/>
          <p:cNvSpPr/>
          <p:nvPr/>
        </p:nvSpPr>
        <p:spPr>
          <a:xfrm>
            <a:off x="7444667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5" name="object 6755"/>
          <p:cNvSpPr/>
          <p:nvPr/>
        </p:nvSpPr>
        <p:spPr>
          <a:xfrm>
            <a:off x="7443952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6" name="object 6756"/>
          <p:cNvSpPr/>
          <p:nvPr/>
        </p:nvSpPr>
        <p:spPr>
          <a:xfrm>
            <a:off x="7465735" y="27925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7" name="object 6757"/>
          <p:cNvSpPr/>
          <p:nvPr/>
        </p:nvSpPr>
        <p:spPr>
          <a:xfrm>
            <a:off x="7465056" y="278966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8" name="object 6758"/>
          <p:cNvSpPr/>
          <p:nvPr/>
        </p:nvSpPr>
        <p:spPr>
          <a:xfrm>
            <a:off x="491562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9" name="object 6759"/>
          <p:cNvSpPr/>
          <p:nvPr/>
        </p:nvSpPr>
        <p:spPr>
          <a:xfrm>
            <a:off x="493670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0" name="object 6760"/>
          <p:cNvSpPr/>
          <p:nvPr/>
        </p:nvSpPr>
        <p:spPr>
          <a:xfrm>
            <a:off x="493601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1" name="object 6761"/>
          <p:cNvSpPr/>
          <p:nvPr/>
        </p:nvSpPr>
        <p:spPr>
          <a:xfrm>
            <a:off x="495778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2" name="object 6762"/>
          <p:cNvSpPr/>
          <p:nvPr/>
        </p:nvSpPr>
        <p:spPr>
          <a:xfrm>
            <a:off x="495709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3" name="object 6763"/>
          <p:cNvSpPr/>
          <p:nvPr/>
        </p:nvSpPr>
        <p:spPr>
          <a:xfrm>
            <a:off x="497886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4" name="object 6764"/>
          <p:cNvSpPr/>
          <p:nvPr/>
        </p:nvSpPr>
        <p:spPr>
          <a:xfrm>
            <a:off x="497818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5" name="object 6765"/>
          <p:cNvSpPr/>
          <p:nvPr/>
        </p:nvSpPr>
        <p:spPr>
          <a:xfrm>
            <a:off x="499995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6" name="object 6766"/>
          <p:cNvSpPr/>
          <p:nvPr/>
        </p:nvSpPr>
        <p:spPr>
          <a:xfrm>
            <a:off x="499926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7" name="object 6767"/>
          <p:cNvSpPr/>
          <p:nvPr/>
        </p:nvSpPr>
        <p:spPr>
          <a:xfrm>
            <a:off x="502103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8" name="object 6768"/>
          <p:cNvSpPr/>
          <p:nvPr/>
        </p:nvSpPr>
        <p:spPr>
          <a:xfrm>
            <a:off x="502034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9" name="object 6769"/>
          <p:cNvSpPr/>
          <p:nvPr/>
        </p:nvSpPr>
        <p:spPr>
          <a:xfrm>
            <a:off x="504211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0" name="object 6770"/>
          <p:cNvSpPr/>
          <p:nvPr/>
        </p:nvSpPr>
        <p:spPr>
          <a:xfrm>
            <a:off x="504142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1" name="object 6771"/>
          <p:cNvSpPr/>
          <p:nvPr/>
        </p:nvSpPr>
        <p:spPr>
          <a:xfrm>
            <a:off x="506319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2" name="object 6772"/>
          <p:cNvSpPr/>
          <p:nvPr/>
        </p:nvSpPr>
        <p:spPr>
          <a:xfrm>
            <a:off x="506251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3" name="object 6773"/>
          <p:cNvSpPr/>
          <p:nvPr/>
        </p:nvSpPr>
        <p:spPr>
          <a:xfrm>
            <a:off x="508427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4" name="object 6774"/>
          <p:cNvSpPr/>
          <p:nvPr/>
        </p:nvSpPr>
        <p:spPr>
          <a:xfrm>
            <a:off x="508359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5" name="object 6775"/>
          <p:cNvSpPr/>
          <p:nvPr/>
        </p:nvSpPr>
        <p:spPr>
          <a:xfrm>
            <a:off x="510536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6" name="object 6776"/>
          <p:cNvSpPr/>
          <p:nvPr/>
        </p:nvSpPr>
        <p:spPr>
          <a:xfrm>
            <a:off x="510467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7" name="object 6777"/>
          <p:cNvSpPr/>
          <p:nvPr/>
        </p:nvSpPr>
        <p:spPr>
          <a:xfrm>
            <a:off x="512644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8" name="object 6778"/>
          <p:cNvSpPr/>
          <p:nvPr/>
        </p:nvSpPr>
        <p:spPr>
          <a:xfrm>
            <a:off x="512575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9" name="object 6779"/>
          <p:cNvSpPr/>
          <p:nvPr/>
        </p:nvSpPr>
        <p:spPr>
          <a:xfrm>
            <a:off x="514752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0" name="object 6780"/>
          <p:cNvSpPr/>
          <p:nvPr/>
        </p:nvSpPr>
        <p:spPr>
          <a:xfrm>
            <a:off x="514684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1" name="object 6781"/>
          <p:cNvSpPr/>
          <p:nvPr/>
        </p:nvSpPr>
        <p:spPr>
          <a:xfrm>
            <a:off x="516860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2" name="object 6782"/>
          <p:cNvSpPr/>
          <p:nvPr/>
        </p:nvSpPr>
        <p:spPr>
          <a:xfrm>
            <a:off x="516792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3" name="object 6783"/>
          <p:cNvSpPr/>
          <p:nvPr/>
        </p:nvSpPr>
        <p:spPr>
          <a:xfrm>
            <a:off x="518969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4" name="object 6784"/>
          <p:cNvSpPr/>
          <p:nvPr/>
        </p:nvSpPr>
        <p:spPr>
          <a:xfrm>
            <a:off x="518900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5" name="object 6785"/>
          <p:cNvSpPr/>
          <p:nvPr/>
        </p:nvSpPr>
        <p:spPr>
          <a:xfrm>
            <a:off x="521077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6" name="object 6786"/>
          <p:cNvSpPr/>
          <p:nvPr/>
        </p:nvSpPr>
        <p:spPr>
          <a:xfrm>
            <a:off x="521008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7" name="object 6787"/>
          <p:cNvSpPr/>
          <p:nvPr/>
        </p:nvSpPr>
        <p:spPr>
          <a:xfrm>
            <a:off x="523185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8" name="object 6788"/>
          <p:cNvSpPr/>
          <p:nvPr/>
        </p:nvSpPr>
        <p:spPr>
          <a:xfrm>
            <a:off x="523116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9" name="object 6789"/>
          <p:cNvSpPr/>
          <p:nvPr/>
        </p:nvSpPr>
        <p:spPr>
          <a:xfrm>
            <a:off x="525293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0" name="object 6790"/>
          <p:cNvSpPr/>
          <p:nvPr/>
        </p:nvSpPr>
        <p:spPr>
          <a:xfrm>
            <a:off x="525225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1" name="object 6791"/>
          <p:cNvSpPr/>
          <p:nvPr/>
        </p:nvSpPr>
        <p:spPr>
          <a:xfrm>
            <a:off x="527387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2" name="object 6792"/>
          <p:cNvSpPr/>
          <p:nvPr/>
        </p:nvSpPr>
        <p:spPr>
          <a:xfrm>
            <a:off x="527316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3" name="object 6793"/>
          <p:cNvSpPr/>
          <p:nvPr/>
        </p:nvSpPr>
        <p:spPr>
          <a:xfrm>
            <a:off x="529494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4" name="object 6794"/>
          <p:cNvSpPr/>
          <p:nvPr/>
        </p:nvSpPr>
        <p:spPr>
          <a:xfrm>
            <a:off x="529426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5" name="object 6795"/>
          <p:cNvSpPr/>
          <p:nvPr/>
        </p:nvSpPr>
        <p:spPr>
          <a:xfrm>
            <a:off x="531601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6" name="object 6796"/>
          <p:cNvSpPr/>
          <p:nvPr/>
        </p:nvSpPr>
        <p:spPr>
          <a:xfrm>
            <a:off x="531533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7" name="object 6797"/>
          <p:cNvSpPr/>
          <p:nvPr/>
        </p:nvSpPr>
        <p:spPr>
          <a:xfrm>
            <a:off x="533708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8" name="object 6798"/>
          <p:cNvSpPr/>
          <p:nvPr/>
        </p:nvSpPr>
        <p:spPr>
          <a:xfrm>
            <a:off x="533640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9" name="object 6799"/>
          <p:cNvSpPr/>
          <p:nvPr/>
        </p:nvSpPr>
        <p:spPr>
          <a:xfrm>
            <a:off x="535814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0" name="object 6800"/>
          <p:cNvSpPr/>
          <p:nvPr/>
        </p:nvSpPr>
        <p:spPr>
          <a:xfrm>
            <a:off x="535747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1" name="object 6801"/>
          <p:cNvSpPr/>
          <p:nvPr/>
        </p:nvSpPr>
        <p:spPr>
          <a:xfrm>
            <a:off x="537928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2" name="object 6802"/>
          <p:cNvSpPr/>
          <p:nvPr/>
        </p:nvSpPr>
        <p:spPr>
          <a:xfrm>
            <a:off x="537857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3" name="object 6803"/>
          <p:cNvSpPr/>
          <p:nvPr/>
        </p:nvSpPr>
        <p:spPr>
          <a:xfrm>
            <a:off x="540035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4" name="object 6804"/>
          <p:cNvSpPr/>
          <p:nvPr/>
        </p:nvSpPr>
        <p:spPr>
          <a:xfrm>
            <a:off x="539967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5" name="object 6805"/>
          <p:cNvSpPr/>
          <p:nvPr/>
        </p:nvSpPr>
        <p:spPr>
          <a:xfrm>
            <a:off x="542142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6" name="object 6806"/>
          <p:cNvSpPr/>
          <p:nvPr/>
        </p:nvSpPr>
        <p:spPr>
          <a:xfrm>
            <a:off x="542074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7" name="object 6807"/>
          <p:cNvSpPr/>
          <p:nvPr/>
        </p:nvSpPr>
        <p:spPr>
          <a:xfrm>
            <a:off x="544249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8" name="object 6808"/>
          <p:cNvSpPr/>
          <p:nvPr/>
        </p:nvSpPr>
        <p:spPr>
          <a:xfrm>
            <a:off x="544181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9" name="object 6809"/>
          <p:cNvSpPr/>
          <p:nvPr/>
        </p:nvSpPr>
        <p:spPr>
          <a:xfrm>
            <a:off x="546356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0" name="object 6810"/>
          <p:cNvSpPr/>
          <p:nvPr/>
        </p:nvSpPr>
        <p:spPr>
          <a:xfrm>
            <a:off x="546288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1" name="object 6811"/>
          <p:cNvSpPr/>
          <p:nvPr/>
        </p:nvSpPr>
        <p:spPr>
          <a:xfrm>
            <a:off x="548470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2" name="object 6812"/>
          <p:cNvSpPr/>
          <p:nvPr/>
        </p:nvSpPr>
        <p:spPr>
          <a:xfrm>
            <a:off x="548398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3" name="object 6813"/>
          <p:cNvSpPr/>
          <p:nvPr/>
        </p:nvSpPr>
        <p:spPr>
          <a:xfrm>
            <a:off x="550576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4" name="object 6814"/>
          <p:cNvSpPr/>
          <p:nvPr/>
        </p:nvSpPr>
        <p:spPr>
          <a:xfrm>
            <a:off x="550508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5" name="object 6815"/>
          <p:cNvSpPr/>
          <p:nvPr/>
        </p:nvSpPr>
        <p:spPr>
          <a:xfrm>
            <a:off x="552683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6" name="object 6816"/>
          <p:cNvSpPr/>
          <p:nvPr/>
        </p:nvSpPr>
        <p:spPr>
          <a:xfrm>
            <a:off x="552615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7" name="object 6817"/>
          <p:cNvSpPr/>
          <p:nvPr/>
        </p:nvSpPr>
        <p:spPr>
          <a:xfrm>
            <a:off x="554790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8" name="object 6818"/>
          <p:cNvSpPr/>
          <p:nvPr/>
        </p:nvSpPr>
        <p:spPr>
          <a:xfrm>
            <a:off x="554722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9" name="object 6819"/>
          <p:cNvSpPr/>
          <p:nvPr/>
        </p:nvSpPr>
        <p:spPr>
          <a:xfrm>
            <a:off x="556897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0" name="object 6820"/>
          <p:cNvSpPr/>
          <p:nvPr/>
        </p:nvSpPr>
        <p:spPr>
          <a:xfrm>
            <a:off x="556829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1" name="object 6821"/>
          <p:cNvSpPr/>
          <p:nvPr/>
        </p:nvSpPr>
        <p:spPr>
          <a:xfrm>
            <a:off x="559011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2" name="object 6822"/>
          <p:cNvSpPr/>
          <p:nvPr/>
        </p:nvSpPr>
        <p:spPr>
          <a:xfrm>
            <a:off x="558939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3" name="object 6823"/>
          <p:cNvSpPr/>
          <p:nvPr/>
        </p:nvSpPr>
        <p:spPr>
          <a:xfrm>
            <a:off x="561118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4" name="object 6824"/>
          <p:cNvSpPr/>
          <p:nvPr/>
        </p:nvSpPr>
        <p:spPr>
          <a:xfrm>
            <a:off x="561050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5" name="object 6825"/>
          <p:cNvSpPr/>
          <p:nvPr/>
        </p:nvSpPr>
        <p:spPr>
          <a:xfrm>
            <a:off x="563224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6" name="object 6826"/>
          <p:cNvSpPr/>
          <p:nvPr/>
        </p:nvSpPr>
        <p:spPr>
          <a:xfrm>
            <a:off x="563156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7" name="object 6827"/>
          <p:cNvSpPr/>
          <p:nvPr/>
        </p:nvSpPr>
        <p:spPr>
          <a:xfrm>
            <a:off x="565331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8" name="object 6828"/>
          <p:cNvSpPr/>
          <p:nvPr/>
        </p:nvSpPr>
        <p:spPr>
          <a:xfrm>
            <a:off x="565263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9" name="object 6829"/>
          <p:cNvSpPr/>
          <p:nvPr/>
        </p:nvSpPr>
        <p:spPr>
          <a:xfrm>
            <a:off x="567438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0" name="object 6830"/>
          <p:cNvSpPr/>
          <p:nvPr/>
        </p:nvSpPr>
        <p:spPr>
          <a:xfrm>
            <a:off x="567370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1" name="object 6831"/>
          <p:cNvSpPr/>
          <p:nvPr/>
        </p:nvSpPr>
        <p:spPr>
          <a:xfrm>
            <a:off x="569552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2" name="object 6832"/>
          <p:cNvSpPr/>
          <p:nvPr/>
        </p:nvSpPr>
        <p:spPr>
          <a:xfrm>
            <a:off x="569480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3" name="object 6833"/>
          <p:cNvSpPr/>
          <p:nvPr/>
        </p:nvSpPr>
        <p:spPr>
          <a:xfrm>
            <a:off x="571659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4" name="object 6834"/>
          <p:cNvSpPr/>
          <p:nvPr/>
        </p:nvSpPr>
        <p:spPr>
          <a:xfrm>
            <a:off x="571591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5" name="object 6835"/>
          <p:cNvSpPr/>
          <p:nvPr/>
        </p:nvSpPr>
        <p:spPr>
          <a:xfrm>
            <a:off x="573751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6" name="object 6836"/>
          <p:cNvSpPr/>
          <p:nvPr/>
        </p:nvSpPr>
        <p:spPr>
          <a:xfrm>
            <a:off x="573680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7" name="object 6837"/>
          <p:cNvSpPr/>
          <p:nvPr/>
        </p:nvSpPr>
        <p:spPr>
          <a:xfrm>
            <a:off x="575858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8" name="object 6838"/>
          <p:cNvSpPr/>
          <p:nvPr/>
        </p:nvSpPr>
        <p:spPr>
          <a:xfrm>
            <a:off x="575790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9" name="object 6839"/>
          <p:cNvSpPr/>
          <p:nvPr/>
        </p:nvSpPr>
        <p:spPr>
          <a:xfrm>
            <a:off x="577965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0" name="object 6840"/>
          <p:cNvSpPr/>
          <p:nvPr/>
        </p:nvSpPr>
        <p:spPr>
          <a:xfrm>
            <a:off x="577897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1" name="object 6841"/>
          <p:cNvSpPr/>
          <p:nvPr/>
        </p:nvSpPr>
        <p:spPr>
          <a:xfrm>
            <a:off x="580072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2" name="object 6842"/>
          <p:cNvSpPr/>
          <p:nvPr/>
        </p:nvSpPr>
        <p:spPr>
          <a:xfrm>
            <a:off x="580004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3" name="object 6843"/>
          <p:cNvSpPr/>
          <p:nvPr/>
        </p:nvSpPr>
        <p:spPr>
          <a:xfrm>
            <a:off x="582178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4" name="object 6844"/>
          <p:cNvSpPr/>
          <p:nvPr/>
        </p:nvSpPr>
        <p:spPr>
          <a:xfrm>
            <a:off x="582110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5" name="object 6845"/>
          <p:cNvSpPr/>
          <p:nvPr/>
        </p:nvSpPr>
        <p:spPr>
          <a:xfrm>
            <a:off x="584292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6" name="object 6846"/>
          <p:cNvSpPr/>
          <p:nvPr/>
        </p:nvSpPr>
        <p:spPr>
          <a:xfrm>
            <a:off x="584221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7" name="object 6847"/>
          <p:cNvSpPr/>
          <p:nvPr/>
        </p:nvSpPr>
        <p:spPr>
          <a:xfrm>
            <a:off x="586399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8" name="object 6848"/>
          <p:cNvSpPr/>
          <p:nvPr/>
        </p:nvSpPr>
        <p:spPr>
          <a:xfrm>
            <a:off x="586331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9" name="object 6849"/>
          <p:cNvSpPr/>
          <p:nvPr/>
        </p:nvSpPr>
        <p:spPr>
          <a:xfrm>
            <a:off x="588506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0" name="object 6850"/>
          <p:cNvSpPr/>
          <p:nvPr/>
        </p:nvSpPr>
        <p:spPr>
          <a:xfrm>
            <a:off x="588438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1" name="object 6851"/>
          <p:cNvSpPr/>
          <p:nvPr/>
        </p:nvSpPr>
        <p:spPr>
          <a:xfrm>
            <a:off x="590613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2" name="object 6852"/>
          <p:cNvSpPr/>
          <p:nvPr/>
        </p:nvSpPr>
        <p:spPr>
          <a:xfrm>
            <a:off x="590545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3" name="object 6853"/>
          <p:cNvSpPr/>
          <p:nvPr/>
        </p:nvSpPr>
        <p:spPr>
          <a:xfrm>
            <a:off x="592720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4" name="object 6854"/>
          <p:cNvSpPr/>
          <p:nvPr/>
        </p:nvSpPr>
        <p:spPr>
          <a:xfrm>
            <a:off x="592652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5" name="object 6855"/>
          <p:cNvSpPr/>
          <p:nvPr/>
        </p:nvSpPr>
        <p:spPr>
          <a:xfrm>
            <a:off x="594833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6" name="object 6856"/>
          <p:cNvSpPr/>
          <p:nvPr/>
        </p:nvSpPr>
        <p:spPr>
          <a:xfrm>
            <a:off x="594762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7" name="object 6857"/>
          <p:cNvSpPr/>
          <p:nvPr/>
        </p:nvSpPr>
        <p:spPr>
          <a:xfrm>
            <a:off x="596940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8" name="object 6858"/>
          <p:cNvSpPr/>
          <p:nvPr/>
        </p:nvSpPr>
        <p:spPr>
          <a:xfrm>
            <a:off x="596872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9" name="object 6859"/>
          <p:cNvSpPr/>
          <p:nvPr/>
        </p:nvSpPr>
        <p:spPr>
          <a:xfrm>
            <a:off x="599047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0" name="object 6860"/>
          <p:cNvSpPr/>
          <p:nvPr/>
        </p:nvSpPr>
        <p:spPr>
          <a:xfrm>
            <a:off x="598979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1" name="object 6861"/>
          <p:cNvSpPr/>
          <p:nvPr/>
        </p:nvSpPr>
        <p:spPr>
          <a:xfrm>
            <a:off x="601154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2" name="object 6862"/>
          <p:cNvSpPr/>
          <p:nvPr/>
        </p:nvSpPr>
        <p:spPr>
          <a:xfrm>
            <a:off x="601086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3" name="object 6863"/>
          <p:cNvSpPr/>
          <p:nvPr/>
        </p:nvSpPr>
        <p:spPr>
          <a:xfrm>
            <a:off x="603261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4" name="object 6864"/>
          <p:cNvSpPr/>
          <p:nvPr/>
        </p:nvSpPr>
        <p:spPr>
          <a:xfrm>
            <a:off x="603193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5" name="object 6865"/>
          <p:cNvSpPr/>
          <p:nvPr/>
        </p:nvSpPr>
        <p:spPr>
          <a:xfrm>
            <a:off x="605375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6" name="object 6866"/>
          <p:cNvSpPr/>
          <p:nvPr/>
        </p:nvSpPr>
        <p:spPr>
          <a:xfrm>
            <a:off x="605303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7" name="object 6867"/>
          <p:cNvSpPr/>
          <p:nvPr/>
        </p:nvSpPr>
        <p:spPr>
          <a:xfrm>
            <a:off x="607481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8" name="object 6868"/>
          <p:cNvSpPr/>
          <p:nvPr/>
        </p:nvSpPr>
        <p:spPr>
          <a:xfrm>
            <a:off x="607413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9" name="object 6869"/>
          <p:cNvSpPr/>
          <p:nvPr/>
        </p:nvSpPr>
        <p:spPr>
          <a:xfrm>
            <a:off x="609588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0" name="object 6870"/>
          <p:cNvSpPr/>
          <p:nvPr/>
        </p:nvSpPr>
        <p:spPr>
          <a:xfrm>
            <a:off x="609520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1" name="object 6871"/>
          <p:cNvSpPr/>
          <p:nvPr/>
        </p:nvSpPr>
        <p:spPr>
          <a:xfrm>
            <a:off x="611695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2" name="object 6872"/>
          <p:cNvSpPr/>
          <p:nvPr/>
        </p:nvSpPr>
        <p:spPr>
          <a:xfrm>
            <a:off x="611627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3" name="object 6873"/>
          <p:cNvSpPr/>
          <p:nvPr/>
        </p:nvSpPr>
        <p:spPr>
          <a:xfrm>
            <a:off x="613802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4" name="object 6874"/>
          <p:cNvSpPr/>
          <p:nvPr/>
        </p:nvSpPr>
        <p:spPr>
          <a:xfrm>
            <a:off x="613734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5" name="object 6875"/>
          <p:cNvSpPr/>
          <p:nvPr/>
        </p:nvSpPr>
        <p:spPr>
          <a:xfrm>
            <a:off x="615916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6" name="object 6876"/>
          <p:cNvSpPr/>
          <p:nvPr/>
        </p:nvSpPr>
        <p:spPr>
          <a:xfrm>
            <a:off x="615844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7" name="object 6877"/>
          <p:cNvSpPr/>
          <p:nvPr/>
        </p:nvSpPr>
        <p:spPr>
          <a:xfrm>
            <a:off x="618023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8" name="object 6878"/>
          <p:cNvSpPr/>
          <p:nvPr/>
        </p:nvSpPr>
        <p:spPr>
          <a:xfrm>
            <a:off x="617955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9" name="object 6879"/>
          <p:cNvSpPr/>
          <p:nvPr/>
        </p:nvSpPr>
        <p:spPr>
          <a:xfrm>
            <a:off x="620115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0" name="object 6880"/>
          <p:cNvSpPr/>
          <p:nvPr/>
        </p:nvSpPr>
        <p:spPr>
          <a:xfrm>
            <a:off x="620044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1" name="object 6881"/>
          <p:cNvSpPr/>
          <p:nvPr/>
        </p:nvSpPr>
        <p:spPr>
          <a:xfrm>
            <a:off x="622222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2" name="object 6882"/>
          <p:cNvSpPr/>
          <p:nvPr/>
        </p:nvSpPr>
        <p:spPr>
          <a:xfrm>
            <a:off x="622154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3" name="object 6883"/>
          <p:cNvSpPr/>
          <p:nvPr/>
        </p:nvSpPr>
        <p:spPr>
          <a:xfrm>
            <a:off x="624329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4" name="object 6884"/>
          <p:cNvSpPr/>
          <p:nvPr/>
        </p:nvSpPr>
        <p:spPr>
          <a:xfrm>
            <a:off x="624261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5" name="object 6885"/>
          <p:cNvSpPr/>
          <p:nvPr/>
        </p:nvSpPr>
        <p:spPr>
          <a:xfrm>
            <a:off x="626435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6" name="object 6886"/>
          <p:cNvSpPr/>
          <p:nvPr/>
        </p:nvSpPr>
        <p:spPr>
          <a:xfrm>
            <a:off x="626368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7" name="object 6887"/>
          <p:cNvSpPr/>
          <p:nvPr/>
        </p:nvSpPr>
        <p:spPr>
          <a:xfrm>
            <a:off x="628542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8" name="object 6888"/>
          <p:cNvSpPr/>
          <p:nvPr/>
        </p:nvSpPr>
        <p:spPr>
          <a:xfrm>
            <a:off x="628474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9" name="object 6889"/>
          <p:cNvSpPr/>
          <p:nvPr/>
        </p:nvSpPr>
        <p:spPr>
          <a:xfrm>
            <a:off x="630656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0" name="object 6890"/>
          <p:cNvSpPr/>
          <p:nvPr/>
        </p:nvSpPr>
        <p:spPr>
          <a:xfrm>
            <a:off x="630585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1" name="object 6891"/>
          <p:cNvSpPr/>
          <p:nvPr/>
        </p:nvSpPr>
        <p:spPr>
          <a:xfrm>
            <a:off x="632763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2" name="object 6892"/>
          <p:cNvSpPr/>
          <p:nvPr/>
        </p:nvSpPr>
        <p:spPr>
          <a:xfrm>
            <a:off x="632695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3" name="object 6893"/>
          <p:cNvSpPr/>
          <p:nvPr/>
        </p:nvSpPr>
        <p:spPr>
          <a:xfrm>
            <a:off x="634870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4" name="object 6894"/>
          <p:cNvSpPr/>
          <p:nvPr/>
        </p:nvSpPr>
        <p:spPr>
          <a:xfrm>
            <a:off x="634802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5" name="object 6895"/>
          <p:cNvSpPr/>
          <p:nvPr/>
        </p:nvSpPr>
        <p:spPr>
          <a:xfrm>
            <a:off x="636977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6" name="object 6896"/>
          <p:cNvSpPr/>
          <p:nvPr/>
        </p:nvSpPr>
        <p:spPr>
          <a:xfrm>
            <a:off x="636909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7" name="object 6897"/>
          <p:cNvSpPr/>
          <p:nvPr/>
        </p:nvSpPr>
        <p:spPr>
          <a:xfrm>
            <a:off x="639083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8" name="object 6898"/>
          <p:cNvSpPr/>
          <p:nvPr/>
        </p:nvSpPr>
        <p:spPr>
          <a:xfrm>
            <a:off x="639015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9" name="object 6899"/>
          <p:cNvSpPr/>
          <p:nvPr/>
        </p:nvSpPr>
        <p:spPr>
          <a:xfrm>
            <a:off x="641197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0" name="object 6900"/>
          <p:cNvSpPr/>
          <p:nvPr/>
        </p:nvSpPr>
        <p:spPr>
          <a:xfrm>
            <a:off x="641126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1" name="object 6901"/>
          <p:cNvSpPr/>
          <p:nvPr/>
        </p:nvSpPr>
        <p:spPr>
          <a:xfrm>
            <a:off x="643304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2" name="object 6902"/>
          <p:cNvSpPr/>
          <p:nvPr/>
        </p:nvSpPr>
        <p:spPr>
          <a:xfrm>
            <a:off x="643236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3" name="object 6903"/>
          <p:cNvSpPr/>
          <p:nvPr/>
        </p:nvSpPr>
        <p:spPr>
          <a:xfrm>
            <a:off x="645411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4" name="object 6904"/>
          <p:cNvSpPr/>
          <p:nvPr/>
        </p:nvSpPr>
        <p:spPr>
          <a:xfrm>
            <a:off x="645343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5" name="object 6905"/>
          <p:cNvSpPr/>
          <p:nvPr/>
        </p:nvSpPr>
        <p:spPr>
          <a:xfrm>
            <a:off x="647518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6" name="object 6906"/>
          <p:cNvSpPr/>
          <p:nvPr/>
        </p:nvSpPr>
        <p:spPr>
          <a:xfrm>
            <a:off x="647450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7" name="object 6907"/>
          <p:cNvSpPr/>
          <p:nvPr/>
        </p:nvSpPr>
        <p:spPr>
          <a:xfrm>
            <a:off x="649625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8" name="object 6908"/>
          <p:cNvSpPr/>
          <p:nvPr/>
        </p:nvSpPr>
        <p:spPr>
          <a:xfrm>
            <a:off x="649557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9" name="object 6909"/>
          <p:cNvSpPr/>
          <p:nvPr/>
        </p:nvSpPr>
        <p:spPr>
          <a:xfrm>
            <a:off x="651739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0" name="object 6910"/>
          <p:cNvSpPr/>
          <p:nvPr/>
        </p:nvSpPr>
        <p:spPr>
          <a:xfrm>
            <a:off x="651667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1" name="object 6911"/>
          <p:cNvSpPr/>
          <p:nvPr/>
        </p:nvSpPr>
        <p:spPr>
          <a:xfrm>
            <a:off x="653845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2" name="object 6912"/>
          <p:cNvSpPr/>
          <p:nvPr/>
        </p:nvSpPr>
        <p:spPr>
          <a:xfrm>
            <a:off x="653777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3" name="object 6913"/>
          <p:cNvSpPr/>
          <p:nvPr/>
        </p:nvSpPr>
        <p:spPr>
          <a:xfrm>
            <a:off x="655952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4" name="object 6914"/>
          <p:cNvSpPr/>
          <p:nvPr/>
        </p:nvSpPr>
        <p:spPr>
          <a:xfrm>
            <a:off x="655884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5" name="object 6915"/>
          <p:cNvSpPr/>
          <p:nvPr/>
        </p:nvSpPr>
        <p:spPr>
          <a:xfrm>
            <a:off x="658059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6" name="object 6916"/>
          <p:cNvSpPr/>
          <p:nvPr/>
        </p:nvSpPr>
        <p:spPr>
          <a:xfrm>
            <a:off x="657991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7" name="object 6917"/>
          <p:cNvSpPr/>
          <p:nvPr/>
        </p:nvSpPr>
        <p:spPr>
          <a:xfrm>
            <a:off x="660166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8" name="object 6918"/>
          <p:cNvSpPr/>
          <p:nvPr/>
        </p:nvSpPr>
        <p:spPr>
          <a:xfrm>
            <a:off x="660098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9" name="object 6919"/>
          <p:cNvSpPr/>
          <p:nvPr/>
        </p:nvSpPr>
        <p:spPr>
          <a:xfrm>
            <a:off x="662280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0" name="object 6920"/>
          <p:cNvSpPr/>
          <p:nvPr/>
        </p:nvSpPr>
        <p:spPr>
          <a:xfrm>
            <a:off x="662208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1" name="object 6921"/>
          <p:cNvSpPr/>
          <p:nvPr/>
        </p:nvSpPr>
        <p:spPr>
          <a:xfrm>
            <a:off x="664365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2" name="object 6922"/>
          <p:cNvSpPr/>
          <p:nvPr/>
        </p:nvSpPr>
        <p:spPr>
          <a:xfrm>
            <a:off x="664297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3" name="object 6923"/>
          <p:cNvSpPr/>
          <p:nvPr/>
        </p:nvSpPr>
        <p:spPr>
          <a:xfrm>
            <a:off x="666479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4" name="object 6924"/>
          <p:cNvSpPr/>
          <p:nvPr/>
        </p:nvSpPr>
        <p:spPr>
          <a:xfrm>
            <a:off x="666407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5" name="object 6925"/>
          <p:cNvSpPr/>
          <p:nvPr/>
        </p:nvSpPr>
        <p:spPr>
          <a:xfrm>
            <a:off x="668586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6" name="object 6926"/>
          <p:cNvSpPr/>
          <p:nvPr/>
        </p:nvSpPr>
        <p:spPr>
          <a:xfrm>
            <a:off x="668518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7" name="object 6927"/>
          <p:cNvSpPr/>
          <p:nvPr/>
        </p:nvSpPr>
        <p:spPr>
          <a:xfrm>
            <a:off x="670693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8" name="object 6928"/>
          <p:cNvSpPr/>
          <p:nvPr/>
        </p:nvSpPr>
        <p:spPr>
          <a:xfrm>
            <a:off x="670625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9" name="object 6929"/>
          <p:cNvSpPr/>
          <p:nvPr/>
        </p:nvSpPr>
        <p:spPr>
          <a:xfrm>
            <a:off x="672799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0" name="object 6930"/>
          <p:cNvSpPr/>
          <p:nvPr/>
        </p:nvSpPr>
        <p:spPr>
          <a:xfrm>
            <a:off x="672731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1" name="object 6931"/>
          <p:cNvSpPr/>
          <p:nvPr/>
        </p:nvSpPr>
        <p:spPr>
          <a:xfrm>
            <a:off x="674906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2" name="object 6932"/>
          <p:cNvSpPr/>
          <p:nvPr/>
        </p:nvSpPr>
        <p:spPr>
          <a:xfrm>
            <a:off x="674838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3" name="object 6933"/>
          <p:cNvSpPr/>
          <p:nvPr/>
        </p:nvSpPr>
        <p:spPr>
          <a:xfrm>
            <a:off x="677020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4" name="object 6934"/>
          <p:cNvSpPr/>
          <p:nvPr/>
        </p:nvSpPr>
        <p:spPr>
          <a:xfrm>
            <a:off x="676949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5" name="object 6935"/>
          <p:cNvSpPr/>
          <p:nvPr/>
        </p:nvSpPr>
        <p:spPr>
          <a:xfrm>
            <a:off x="679127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6" name="object 6936"/>
          <p:cNvSpPr/>
          <p:nvPr/>
        </p:nvSpPr>
        <p:spPr>
          <a:xfrm>
            <a:off x="679059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7" name="object 6937"/>
          <p:cNvSpPr/>
          <p:nvPr/>
        </p:nvSpPr>
        <p:spPr>
          <a:xfrm>
            <a:off x="681234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8" name="object 6938"/>
          <p:cNvSpPr/>
          <p:nvPr/>
        </p:nvSpPr>
        <p:spPr>
          <a:xfrm>
            <a:off x="681166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9" name="object 6939"/>
          <p:cNvSpPr/>
          <p:nvPr/>
        </p:nvSpPr>
        <p:spPr>
          <a:xfrm>
            <a:off x="683340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0" name="object 6940"/>
          <p:cNvSpPr/>
          <p:nvPr/>
        </p:nvSpPr>
        <p:spPr>
          <a:xfrm>
            <a:off x="683273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1" name="object 6941"/>
          <p:cNvSpPr/>
          <p:nvPr/>
        </p:nvSpPr>
        <p:spPr>
          <a:xfrm>
            <a:off x="685447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2" name="object 6942"/>
          <p:cNvSpPr/>
          <p:nvPr/>
        </p:nvSpPr>
        <p:spPr>
          <a:xfrm>
            <a:off x="687561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3" name="object 6943"/>
          <p:cNvSpPr/>
          <p:nvPr/>
        </p:nvSpPr>
        <p:spPr>
          <a:xfrm>
            <a:off x="687490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4" name="object 6944"/>
          <p:cNvSpPr/>
          <p:nvPr/>
        </p:nvSpPr>
        <p:spPr>
          <a:xfrm>
            <a:off x="689668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5" name="object 6945"/>
          <p:cNvSpPr/>
          <p:nvPr/>
        </p:nvSpPr>
        <p:spPr>
          <a:xfrm>
            <a:off x="689600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6" name="object 6946"/>
          <p:cNvSpPr/>
          <p:nvPr/>
        </p:nvSpPr>
        <p:spPr>
          <a:xfrm>
            <a:off x="691775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7" name="object 6947"/>
          <p:cNvSpPr/>
          <p:nvPr/>
        </p:nvSpPr>
        <p:spPr>
          <a:xfrm>
            <a:off x="691707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8" name="object 6948"/>
          <p:cNvSpPr/>
          <p:nvPr/>
        </p:nvSpPr>
        <p:spPr>
          <a:xfrm>
            <a:off x="693882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9" name="object 6949"/>
          <p:cNvSpPr/>
          <p:nvPr/>
        </p:nvSpPr>
        <p:spPr>
          <a:xfrm>
            <a:off x="693814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0" name="object 6950"/>
          <p:cNvSpPr/>
          <p:nvPr/>
        </p:nvSpPr>
        <p:spPr>
          <a:xfrm>
            <a:off x="695988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1" name="object 6951"/>
          <p:cNvSpPr/>
          <p:nvPr/>
        </p:nvSpPr>
        <p:spPr>
          <a:xfrm>
            <a:off x="695921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2" name="object 6952"/>
          <p:cNvSpPr/>
          <p:nvPr/>
        </p:nvSpPr>
        <p:spPr>
          <a:xfrm>
            <a:off x="698102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3" name="object 6953"/>
          <p:cNvSpPr/>
          <p:nvPr/>
        </p:nvSpPr>
        <p:spPr>
          <a:xfrm>
            <a:off x="698031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4" name="object 6954"/>
          <p:cNvSpPr/>
          <p:nvPr/>
        </p:nvSpPr>
        <p:spPr>
          <a:xfrm>
            <a:off x="700209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5" name="object 6955"/>
          <p:cNvSpPr/>
          <p:nvPr/>
        </p:nvSpPr>
        <p:spPr>
          <a:xfrm>
            <a:off x="700141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6" name="object 6956"/>
          <p:cNvSpPr/>
          <p:nvPr/>
        </p:nvSpPr>
        <p:spPr>
          <a:xfrm>
            <a:off x="702316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7" name="object 6957"/>
          <p:cNvSpPr/>
          <p:nvPr/>
        </p:nvSpPr>
        <p:spPr>
          <a:xfrm>
            <a:off x="702248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8" name="object 6958"/>
          <p:cNvSpPr/>
          <p:nvPr/>
        </p:nvSpPr>
        <p:spPr>
          <a:xfrm>
            <a:off x="704423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9" name="object 6959"/>
          <p:cNvSpPr/>
          <p:nvPr/>
        </p:nvSpPr>
        <p:spPr>
          <a:xfrm>
            <a:off x="704355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0" name="object 6960"/>
          <p:cNvSpPr/>
          <p:nvPr/>
        </p:nvSpPr>
        <p:spPr>
          <a:xfrm>
            <a:off x="706530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1" name="object 6961"/>
          <p:cNvSpPr/>
          <p:nvPr/>
        </p:nvSpPr>
        <p:spPr>
          <a:xfrm>
            <a:off x="706462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2" name="object 6962"/>
          <p:cNvSpPr/>
          <p:nvPr/>
        </p:nvSpPr>
        <p:spPr>
          <a:xfrm>
            <a:off x="708644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3" name="object 6963"/>
          <p:cNvSpPr/>
          <p:nvPr/>
        </p:nvSpPr>
        <p:spPr>
          <a:xfrm>
            <a:off x="7085725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4" name="object 6964"/>
          <p:cNvSpPr/>
          <p:nvPr/>
        </p:nvSpPr>
        <p:spPr>
          <a:xfrm>
            <a:off x="710729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5" name="object 6965"/>
          <p:cNvSpPr/>
          <p:nvPr/>
        </p:nvSpPr>
        <p:spPr>
          <a:xfrm>
            <a:off x="710661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6" name="object 6966"/>
          <p:cNvSpPr/>
          <p:nvPr/>
        </p:nvSpPr>
        <p:spPr>
          <a:xfrm>
            <a:off x="7128433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7" name="object 6967"/>
          <p:cNvSpPr/>
          <p:nvPr/>
        </p:nvSpPr>
        <p:spPr>
          <a:xfrm>
            <a:off x="712771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8" name="object 6968"/>
          <p:cNvSpPr/>
          <p:nvPr/>
        </p:nvSpPr>
        <p:spPr>
          <a:xfrm>
            <a:off x="7149501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9" name="object 6969"/>
          <p:cNvSpPr/>
          <p:nvPr/>
        </p:nvSpPr>
        <p:spPr>
          <a:xfrm>
            <a:off x="714882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0" name="object 6970"/>
          <p:cNvSpPr/>
          <p:nvPr/>
        </p:nvSpPr>
        <p:spPr>
          <a:xfrm>
            <a:off x="717056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1" name="object 6971"/>
          <p:cNvSpPr/>
          <p:nvPr/>
        </p:nvSpPr>
        <p:spPr>
          <a:xfrm>
            <a:off x="716988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2" name="object 6972"/>
          <p:cNvSpPr/>
          <p:nvPr/>
        </p:nvSpPr>
        <p:spPr>
          <a:xfrm>
            <a:off x="719163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3" name="object 6973"/>
          <p:cNvSpPr/>
          <p:nvPr/>
        </p:nvSpPr>
        <p:spPr>
          <a:xfrm>
            <a:off x="719095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4" name="object 6974"/>
          <p:cNvSpPr/>
          <p:nvPr/>
        </p:nvSpPr>
        <p:spPr>
          <a:xfrm>
            <a:off x="721270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5" name="object 6975"/>
          <p:cNvSpPr/>
          <p:nvPr/>
        </p:nvSpPr>
        <p:spPr>
          <a:xfrm>
            <a:off x="721202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6" name="object 6976"/>
          <p:cNvSpPr/>
          <p:nvPr/>
        </p:nvSpPr>
        <p:spPr>
          <a:xfrm>
            <a:off x="723384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7" name="object 6977"/>
          <p:cNvSpPr/>
          <p:nvPr/>
        </p:nvSpPr>
        <p:spPr>
          <a:xfrm>
            <a:off x="723312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8" name="object 6978"/>
          <p:cNvSpPr/>
          <p:nvPr/>
        </p:nvSpPr>
        <p:spPr>
          <a:xfrm>
            <a:off x="725491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9" name="object 6979"/>
          <p:cNvSpPr/>
          <p:nvPr/>
        </p:nvSpPr>
        <p:spPr>
          <a:xfrm>
            <a:off x="7254233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0" name="object 6980"/>
          <p:cNvSpPr/>
          <p:nvPr/>
        </p:nvSpPr>
        <p:spPr>
          <a:xfrm>
            <a:off x="727598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1" name="object 6981"/>
          <p:cNvSpPr/>
          <p:nvPr/>
        </p:nvSpPr>
        <p:spPr>
          <a:xfrm>
            <a:off x="727530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2" name="object 6982"/>
          <p:cNvSpPr/>
          <p:nvPr/>
        </p:nvSpPr>
        <p:spPr>
          <a:xfrm>
            <a:off x="7297049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3" name="object 6983"/>
          <p:cNvSpPr/>
          <p:nvPr/>
        </p:nvSpPr>
        <p:spPr>
          <a:xfrm>
            <a:off x="7296369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4" name="object 6984"/>
          <p:cNvSpPr/>
          <p:nvPr/>
        </p:nvSpPr>
        <p:spPr>
          <a:xfrm>
            <a:off x="731811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5" name="object 6985"/>
          <p:cNvSpPr/>
          <p:nvPr/>
        </p:nvSpPr>
        <p:spPr>
          <a:xfrm>
            <a:off x="7317437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6" name="object 6986"/>
          <p:cNvSpPr/>
          <p:nvPr/>
        </p:nvSpPr>
        <p:spPr>
          <a:xfrm>
            <a:off x="7339256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7" name="object 6987"/>
          <p:cNvSpPr/>
          <p:nvPr/>
        </p:nvSpPr>
        <p:spPr>
          <a:xfrm>
            <a:off x="7338541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8" name="object 6988"/>
          <p:cNvSpPr/>
          <p:nvPr/>
        </p:nvSpPr>
        <p:spPr>
          <a:xfrm>
            <a:off x="7360324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9" name="object 6989"/>
          <p:cNvSpPr/>
          <p:nvPr/>
        </p:nvSpPr>
        <p:spPr>
          <a:xfrm>
            <a:off x="7359644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0" name="object 6990"/>
          <p:cNvSpPr/>
          <p:nvPr/>
        </p:nvSpPr>
        <p:spPr>
          <a:xfrm>
            <a:off x="7381392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1" name="object 6991"/>
          <p:cNvSpPr/>
          <p:nvPr/>
        </p:nvSpPr>
        <p:spPr>
          <a:xfrm>
            <a:off x="738071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2" name="object 6992"/>
          <p:cNvSpPr/>
          <p:nvPr/>
        </p:nvSpPr>
        <p:spPr>
          <a:xfrm>
            <a:off x="7402460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3" name="object 6993"/>
          <p:cNvSpPr/>
          <p:nvPr/>
        </p:nvSpPr>
        <p:spPr>
          <a:xfrm>
            <a:off x="7401780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4" name="object 6994"/>
          <p:cNvSpPr/>
          <p:nvPr/>
        </p:nvSpPr>
        <p:spPr>
          <a:xfrm>
            <a:off x="7423528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5" name="object 6995"/>
          <p:cNvSpPr/>
          <p:nvPr/>
        </p:nvSpPr>
        <p:spPr>
          <a:xfrm>
            <a:off x="7422848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6" name="object 6996"/>
          <p:cNvSpPr/>
          <p:nvPr/>
        </p:nvSpPr>
        <p:spPr>
          <a:xfrm>
            <a:off x="7444667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7" name="object 6997"/>
          <p:cNvSpPr/>
          <p:nvPr/>
        </p:nvSpPr>
        <p:spPr>
          <a:xfrm>
            <a:off x="7443952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8" name="object 6998"/>
          <p:cNvSpPr/>
          <p:nvPr/>
        </p:nvSpPr>
        <p:spPr>
          <a:xfrm>
            <a:off x="7465735" y="26799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9" name="object 6999"/>
          <p:cNvSpPr/>
          <p:nvPr/>
        </p:nvSpPr>
        <p:spPr>
          <a:xfrm>
            <a:off x="7465056" y="26770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0" name="object 7000"/>
          <p:cNvSpPr/>
          <p:nvPr/>
        </p:nvSpPr>
        <p:spPr>
          <a:xfrm>
            <a:off x="491562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1" name="object 7001"/>
          <p:cNvSpPr/>
          <p:nvPr/>
        </p:nvSpPr>
        <p:spPr>
          <a:xfrm>
            <a:off x="4914934" y="1905187"/>
            <a:ext cx="0" cy="711200"/>
          </a:xfrm>
          <a:custGeom>
            <a:avLst/>
            <a:gdLst/>
            <a:ahLst/>
            <a:cxnLst/>
            <a:rect l="l" t="t" r="r" b="b"/>
            <a:pathLst>
              <a:path h="711200">
                <a:moveTo>
                  <a:pt x="0" y="0"/>
                </a:moveTo>
                <a:lnTo>
                  <a:pt x="0" y="71074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2" name="object 7002"/>
          <p:cNvSpPr/>
          <p:nvPr/>
        </p:nvSpPr>
        <p:spPr>
          <a:xfrm>
            <a:off x="493670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3" name="object 7003"/>
          <p:cNvSpPr/>
          <p:nvPr/>
        </p:nvSpPr>
        <p:spPr>
          <a:xfrm>
            <a:off x="493601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4" name="object 7004"/>
          <p:cNvSpPr/>
          <p:nvPr/>
        </p:nvSpPr>
        <p:spPr>
          <a:xfrm>
            <a:off x="495778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5" name="object 7005"/>
          <p:cNvSpPr/>
          <p:nvPr/>
        </p:nvSpPr>
        <p:spPr>
          <a:xfrm>
            <a:off x="495709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6" name="object 7006"/>
          <p:cNvSpPr/>
          <p:nvPr/>
        </p:nvSpPr>
        <p:spPr>
          <a:xfrm>
            <a:off x="497886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7" name="object 7007"/>
          <p:cNvSpPr/>
          <p:nvPr/>
        </p:nvSpPr>
        <p:spPr>
          <a:xfrm>
            <a:off x="497818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8" name="object 7008"/>
          <p:cNvSpPr/>
          <p:nvPr/>
        </p:nvSpPr>
        <p:spPr>
          <a:xfrm>
            <a:off x="499995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9" name="object 7009"/>
          <p:cNvSpPr/>
          <p:nvPr/>
        </p:nvSpPr>
        <p:spPr>
          <a:xfrm>
            <a:off x="499926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0" name="object 7010"/>
          <p:cNvSpPr/>
          <p:nvPr/>
        </p:nvSpPr>
        <p:spPr>
          <a:xfrm>
            <a:off x="502103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1" name="object 7011"/>
          <p:cNvSpPr/>
          <p:nvPr/>
        </p:nvSpPr>
        <p:spPr>
          <a:xfrm>
            <a:off x="502034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2" name="object 7012"/>
          <p:cNvSpPr/>
          <p:nvPr/>
        </p:nvSpPr>
        <p:spPr>
          <a:xfrm>
            <a:off x="504211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3" name="object 7013"/>
          <p:cNvSpPr/>
          <p:nvPr/>
        </p:nvSpPr>
        <p:spPr>
          <a:xfrm>
            <a:off x="504142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4" name="object 7014"/>
          <p:cNvSpPr/>
          <p:nvPr/>
        </p:nvSpPr>
        <p:spPr>
          <a:xfrm>
            <a:off x="506319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5" name="object 7015"/>
          <p:cNvSpPr/>
          <p:nvPr/>
        </p:nvSpPr>
        <p:spPr>
          <a:xfrm>
            <a:off x="506251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6" name="object 7016"/>
          <p:cNvSpPr/>
          <p:nvPr/>
        </p:nvSpPr>
        <p:spPr>
          <a:xfrm>
            <a:off x="508427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7" name="object 7017"/>
          <p:cNvSpPr/>
          <p:nvPr/>
        </p:nvSpPr>
        <p:spPr>
          <a:xfrm>
            <a:off x="508359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8" name="object 7018"/>
          <p:cNvSpPr/>
          <p:nvPr/>
        </p:nvSpPr>
        <p:spPr>
          <a:xfrm>
            <a:off x="510536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9" name="object 7019"/>
          <p:cNvSpPr/>
          <p:nvPr/>
        </p:nvSpPr>
        <p:spPr>
          <a:xfrm>
            <a:off x="510467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0" name="object 7020"/>
          <p:cNvSpPr/>
          <p:nvPr/>
        </p:nvSpPr>
        <p:spPr>
          <a:xfrm>
            <a:off x="512644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1" name="object 7021"/>
          <p:cNvSpPr/>
          <p:nvPr/>
        </p:nvSpPr>
        <p:spPr>
          <a:xfrm>
            <a:off x="512575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2" name="object 7022"/>
          <p:cNvSpPr/>
          <p:nvPr/>
        </p:nvSpPr>
        <p:spPr>
          <a:xfrm>
            <a:off x="514752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3" name="object 7023"/>
          <p:cNvSpPr/>
          <p:nvPr/>
        </p:nvSpPr>
        <p:spPr>
          <a:xfrm>
            <a:off x="514684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4" name="object 7024"/>
          <p:cNvSpPr/>
          <p:nvPr/>
        </p:nvSpPr>
        <p:spPr>
          <a:xfrm>
            <a:off x="516860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5" name="object 7025"/>
          <p:cNvSpPr/>
          <p:nvPr/>
        </p:nvSpPr>
        <p:spPr>
          <a:xfrm>
            <a:off x="516792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6" name="object 7026"/>
          <p:cNvSpPr/>
          <p:nvPr/>
        </p:nvSpPr>
        <p:spPr>
          <a:xfrm>
            <a:off x="518969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7" name="object 7027"/>
          <p:cNvSpPr/>
          <p:nvPr/>
        </p:nvSpPr>
        <p:spPr>
          <a:xfrm>
            <a:off x="518900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8" name="object 7028"/>
          <p:cNvSpPr/>
          <p:nvPr/>
        </p:nvSpPr>
        <p:spPr>
          <a:xfrm>
            <a:off x="521077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9" name="object 7029"/>
          <p:cNvSpPr/>
          <p:nvPr/>
        </p:nvSpPr>
        <p:spPr>
          <a:xfrm>
            <a:off x="521008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0" name="object 7030"/>
          <p:cNvSpPr/>
          <p:nvPr/>
        </p:nvSpPr>
        <p:spPr>
          <a:xfrm>
            <a:off x="523185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1" name="object 7031"/>
          <p:cNvSpPr/>
          <p:nvPr/>
        </p:nvSpPr>
        <p:spPr>
          <a:xfrm>
            <a:off x="523116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2" name="object 7032"/>
          <p:cNvSpPr/>
          <p:nvPr/>
        </p:nvSpPr>
        <p:spPr>
          <a:xfrm>
            <a:off x="525293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3" name="object 7033"/>
          <p:cNvSpPr/>
          <p:nvPr/>
        </p:nvSpPr>
        <p:spPr>
          <a:xfrm>
            <a:off x="525225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4" name="object 7034"/>
          <p:cNvSpPr/>
          <p:nvPr/>
        </p:nvSpPr>
        <p:spPr>
          <a:xfrm>
            <a:off x="527387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5" name="object 7035"/>
          <p:cNvSpPr/>
          <p:nvPr/>
        </p:nvSpPr>
        <p:spPr>
          <a:xfrm>
            <a:off x="527316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6" name="object 7036"/>
          <p:cNvSpPr/>
          <p:nvPr/>
        </p:nvSpPr>
        <p:spPr>
          <a:xfrm>
            <a:off x="529494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7" name="object 7037"/>
          <p:cNvSpPr/>
          <p:nvPr/>
        </p:nvSpPr>
        <p:spPr>
          <a:xfrm>
            <a:off x="529426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8" name="object 7038"/>
          <p:cNvSpPr/>
          <p:nvPr/>
        </p:nvSpPr>
        <p:spPr>
          <a:xfrm>
            <a:off x="531601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9" name="object 7039"/>
          <p:cNvSpPr/>
          <p:nvPr/>
        </p:nvSpPr>
        <p:spPr>
          <a:xfrm>
            <a:off x="531533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0" name="object 7040"/>
          <p:cNvSpPr/>
          <p:nvPr/>
        </p:nvSpPr>
        <p:spPr>
          <a:xfrm>
            <a:off x="533708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1" name="object 7041"/>
          <p:cNvSpPr/>
          <p:nvPr/>
        </p:nvSpPr>
        <p:spPr>
          <a:xfrm>
            <a:off x="533640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2" name="object 7042"/>
          <p:cNvSpPr/>
          <p:nvPr/>
        </p:nvSpPr>
        <p:spPr>
          <a:xfrm>
            <a:off x="535814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3" name="object 7043"/>
          <p:cNvSpPr/>
          <p:nvPr/>
        </p:nvSpPr>
        <p:spPr>
          <a:xfrm>
            <a:off x="535747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4" name="object 7044"/>
          <p:cNvSpPr/>
          <p:nvPr/>
        </p:nvSpPr>
        <p:spPr>
          <a:xfrm>
            <a:off x="537928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5" name="object 7045"/>
          <p:cNvSpPr/>
          <p:nvPr/>
        </p:nvSpPr>
        <p:spPr>
          <a:xfrm>
            <a:off x="537857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6" name="object 7046"/>
          <p:cNvSpPr/>
          <p:nvPr/>
        </p:nvSpPr>
        <p:spPr>
          <a:xfrm>
            <a:off x="540035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7" name="object 7047"/>
          <p:cNvSpPr/>
          <p:nvPr/>
        </p:nvSpPr>
        <p:spPr>
          <a:xfrm>
            <a:off x="539967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8" name="object 7048"/>
          <p:cNvSpPr/>
          <p:nvPr/>
        </p:nvSpPr>
        <p:spPr>
          <a:xfrm>
            <a:off x="542142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9" name="object 7049"/>
          <p:cNvSpPr/>
          <p:nvPr/>
        </p:nvSpPr>
        <p:spPr>
          <a:xfrm>
            <a:off x="542074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0" name="object 7050"/>
          <p:cNvSpPr/>
          <p:nvPr/>
        </p:nvSpPr>
        <p:spPr>
          <a:xfrm>
            <a:off x="544249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1" name="object 7051"/>
          <p:cNvSpPr/>
          <p:nvPr/>
        </p:nvSpPr>
        <p:spPr>
          <a:xfrm>
            <a:off x="544181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2" name="object 7052"/>
          <p:cNvSpPr/>
          <p:nvPr/>
        </p:nvSpPr>
        <p:spPr>
          <a:xfrm>
            <a:off x="546356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3" name="object 7053"/>
          <p:cNvSpPr/>
          <p:nvPr/>
        </p:nvSpPr>
        <p:spPr>
          <a:xfrm>
            <a:off x="546288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4" name="object 7054"/>
          <p:cNvSpPr/>
          <p:nvPr/>
        </p:nvSpPr>
        <p:spPr>
          <a:xfrm>
            <a:off x="548470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5" name="object 7055"/>
          <p:cNvSpPr/>
          <p:nvPr/>
        </p:nvSpPr>
        <p:spPr>
          <a:xfrm>
            <a:off x="548398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6" name="object 7056"/>
          <p:cNvSpPr/>
          <p:nvPr/>
        </p:nvSpPr>
        <p:spPr>
          <a:xfrm>
            <a:off x="550576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7" name="object 7057"/>
          <p:cNvSpPr/>
          <p:nvPr/>
        </p:nvSpPr>
        <p:spPr>
          <a:xfrm>
            <a:off x="550508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8" name="object 7058"/>
          <p:cNvSpPr/>
          <p:nvPr/>
        </p:nvSpPr>
        <p:spPr>
          <a:xfrm>
            <a:off x="552683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9" name="object 7059"/>
          <p:cNvSpPr/>
          <p:nvPr/>
        </p:nvSpPr>
        <p:spPr>
          <a:xfrm>
            <a:off x="552615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0" name="object 7060"/>
          <p:cNvSpPr/>
          <p:nvPr/>
        </p:nvSpPr>
        <p:spPr>
          <a:xfrm>
            <a:off x="554790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1" name="object 7061"/>
          <p:cNvSpPr/>
          <p:nvPr/>
        </p:nvSpPr>
        <p:spPr>
          <a:xfrm>
            <a:off x="554722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2" name="object 7062"/>
          <p:cNvSpPr/>
          <p:nvPr/>
        </p:nvSpPr>
        <p:spPr>
          <a:xfrm>
            <a:off x="556897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3" name="object 7063"/>
          <p:cNvSpPr/>
          <p:nvPr/>
        </p:nvSpPr>
        <p:spPr>
          <a:xfrm>
            <a:off x="556829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4" name="object 7064"/>
          <p:cNvSpPr/>
          <p:nvPr/>
        </p:nvSpPr>
        <p:spPr>
          <a:xfrm>
            <a:off x="559011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5" name="object 7065"/>
          <p:cNvSpPr/>
          <p:nvPr/>
        </p:nvSpPr>
        <p:spPr>
          <a:xfrm>
            <a:off x="558939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6" name="object 7066"/>
          <p:cNvSpPr/>
          <p:nvPr/>
        </p:nvSpPr>
        <p:spPr>
          <a:xfrm>
            <a:off x="561118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7" name="object 7067"/>
          <p:cNvSpPr/>
          <p:nvPr/>
        </p:nvSpPr>
        <p:spPr>
          <a:xfrm>
            <a:off x="561050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8" name="object 7068"/>
          <p:cNvSpPr/>
          <p:nvPr/>
        </p:nvSpPr>
        <p:spPr>
          <a:xfrm>
            <a:off x="563224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9" name="object 7069"/>
          <p:cNvSpPr/>
          <p:nvPr/>
        </p:nvSpPr>
        <p:spPr>
          <a:xfrm>
            <a:off x="563156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0" name="object 7070"/>
          <p:cNvSpPr/>
          <p:nvPr/>
        </p:nvSpPr>
        <p:spPr>
          <a:xfrm>
            <a:off x="565331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1" name="object 7071"/>
          <p:cNvSpPr/>
          <p:nvPr/>
        </p:nvSpPr>
        <p:spPr>
          <a:xfrm>
            <a:off x="565263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2" name="object 7072"/>
          <p:cNvSpPr/>
          <p:nvPr/>
        </p:nvSpPr>
        <p:spPr>
          <a:xfrm>
            <a:off x="567438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3" name="object 7073"/>
          <p:cNvSpPr/>
          <p:nvPr/>
        </p:nvSpPr>
        <p:spPr>
          <a:xfrm>
            <a:off x="567370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4" name="object 7074"/>
          <p:cNvSpPr/>
          <p:nvPr/>
        </p:nvSpPr>
        <p:spPr>
          <a:xfrm>
            <a:off x="569552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5" name="object 7075"/>
          <p:cNvSpPr/>
          <p:nvPr/>
        </p:nvSpPr>
        <p:spPr>
          <a:xfrm>
            <a:off x="569480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6" name="object 7076"/>
          <p:cNvSpPr/>
          <p:nvPr/>
        </p:nvSpPr>
        <p:spPr>
          <a:xfrm>
            <a:off x="571659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7" name="object 7077"/>
          <p:cNvSpPr/>
          <p:nvPr/>
        </p:nvSpPr>
        <p:spPr>
          <a:xfrm>
            <a:off x="571591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8" name="object 7078"/>
          <p:cNvSpPr/>
          <p:nvPr/>
        </p:nvSpPr>
        <p:spPr>
          <a:xfrm>
            <a:off x="573751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9" name="object 7079"/>
          <p:cNvSpPr/>
          <p:nvPr/>
        </p:nvSpPr>
        <p:spPr>
          <a:xfrm>
            <a:off x="573680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0" name="object 7080"/>
          <p:cNvSpPr/>
          <p:nvPr/>
        </p:nvSpPr>
        <p:spPr>
          <a:xfrm>
            <a:off x="575858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1" name="object 7081"/>
          <p:cNvSpPr/>
          <p:nvPr/>
        </p:nvSpPr>
        <p:spPr>
          <a:xfrm>
            <a:off x="575790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2" name="object 7082"/>
          <p:cNvSpPr/>
          <p:nvPr/>
        </p:nvSpPr>
        <p:spPr>
          <a:xfrm>
            <a:off x="577965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3" name="object 7083"/>
          <p:cNvSpPr/>
          <p:nvPr/>
        </p:nvSpPr>
        <p:spPr>
          <a:xfrm>
            <a:off x="577897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4" name="object 7084"/>
          <p:cNvSpPr/>
          <p:nvPr/>
        </p:nvSpPr>
        <p:spPr>
          <a:xfrm>
            <a:off x="580072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5" name="object 7085"/>
          <p:cNvSpPr/>
          <p:nvPr/>
        </p:nvSpPr>
        <p:spPr>
          <a:xfrm>
            <a:off x="580004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6" name="object 7086"/>
          <p:cNvSpPr/>
          <p:nvPr/>
        </p:nvSpPr>
        <p:spPr>
          <a:xfrm>
            <a:off x="582178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7" name="object 7087"/>
          <p:cNvSpPr/>
          <p:nvPr/>
        </p:nvSpPr>
        <p:spPr>
          <a:xfrm>
            <a:off x="582110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8" name="object 7088"/>
          <p:cNvSpPr/>
          <p:nvPr/>
        </p:nvSpPr>
        <p:spPr>
          <a:xfrm>
            <a:off x="584292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9" name="object 7089"/>
          <p:cNvSpPr/>
          <p:nvPr/>
        </p:nvSpPr>
        <p:spPr>
          <a:xfrm>
            <a:off x="584221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0" name="object 7090"/>
          <p:cNvSpPr/>
          <p:nvPr/>
        </p:nvSpPr>
        <p:spPr>
          <a:xfrm>
            <a:off x="586399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1" name="object 7091"/>
          <p:cNvSpPr/>
          <p:nvPr/>
        </p:nvSpPr>
        <p:spPr>
          <a:xfrm>
            <a:off x="586331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2" name="object 7092"/>
          <p:cNvSpPr/>
          <p:nvPr/>
        </p:nvSpPr>
        <p:spPr>
          <a:xfrm>
            <a:off x="588506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3" name="object 7093"/>
          <p:cNvSpPr/>
          <p:nvPr/>
        </p:nvSpPr>
        <p:spPr>
          <a:xfrm>
            <a:off x="588438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4" name="object 7094"/>
          <p:cNvSpPr/>
          <p:nvPr/>
        </p:nvSpPr>
        <p:spPr>
          <a:xfrm>
            <a:off x="590613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5" name="object 7095"/>
          <p:cNvSpPr/>
          <p:nvPr/>
        </p:nvSpPr>
        <p:spPr>
          <a:xfrm>
            <a:off x="590545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6" name="object 7096"/>
          <p:cNvSpPr/>
          <p:nvPr/>
        </p:nvSpPr>
        <p:spPr>
          <a:xfrm>
            <a:off x="592720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7" name="object 7097"/>
          <p:cNvSpPr/>
          <p:nvPr/>
        </p:nvSpPr>
        <p:spPr>
          <a:xfrm>
            <a:off x="592652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8" name="object 7098"/>
          <p:cNvSpPr/>
          <p:nvPr/>
        </p:nvSpPr>
        <p:spPr>
          <a:xfrm>
            <a:off x="594833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9" name="object 7099"/>
          <p:cNvSpPr/>
          <p:nvPr/>
        </p:nvSpPr>
        <p:spPr>
          <a:xfrm>
            <a:off x="594762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0" name="object 7100"/>
          <p:cNvSpPr/>
          <p:nvPr/>
        </p:nvSpPr>
        <p:spPr>
          <a:xfrm>
            <a:off x="596940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1" name="object 7101"/>
          <p:cNvSpPr/>
          <p:nvPr/>
        </p:nvSpPr>
        <p:spPr>
          <a:xfrm>
            <a:off x="596872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2" name="object 7102"/>
          <p:cNvSpPr/>
          <p:nvPr/>
        </p:nvSpPr>
        <p:spPr>
          <a:xfrm>
            <a:off x="599047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3" name="object 7103"/>
          <p:cNvSpPr/>
          <p:nvPr/>
        </p:nvSpPr>
        <p:spPr>
          <a:xfrm>
            <a:off x="598979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4" name="object 7104"/>
          <p:cNvSpPr/>
          <p:nvPr/>
        </p:nvSpPr>
        <p:spPr>
          <a:xfrm>
            <a:off x="601154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5" name="object 7105"/>
          <p:cNvSpPr/>
          <p:nvPr/>
        </p:nvSpPr>
        <p:spPr>
          <a:xfrm>
            <a:off x="601086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6" name="object 7106"/>
          <p:cNvSpPr/>
          <p:nvPr/>
        </p:nvSpPr>
        <p:spPr>
          <a:xfrm>
            <a:off x="603261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7" name="object 7107"/>
          <p:cNvSpPr/>
          <p:nvPr/>
        </p:nvSpPr>
        <p:spPr>
          <a:xfrm>
            <a:off x="603193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8" name="object 7108"/>
          <p:cNvSpPr/>
          <p:nvPr/>
        </p:nvSpPr>
        <p:spPr>
          <a:xfrm>
            <a:off x="605375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9" name="object 7109"/>
          <p:cNvSpPr/>
          <p:nvPr/>
        </p:nvSpPr>
        <p:spPr>
          <a:xfrm>
            <a:off x="605303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0" name="object 7110"/>
          <p:cNvSpPr/>
          <p:nvPr/>
        </p:nvSpPr>
        <p:spPr>
          <a:xfrm>
            <a:off x="607481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1" name="object 7111"/>
          <p:cNvSpPr/>
          <p:nvPr/>
        </p:nvSpPr>
        <p:spPr>
          <a:xfrm>
            <a:off x="607413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2" name="object 7112"/>
          <p:cNvSpPr/>
          <p:nvPr/>
        </p:nvSpPr>
        <p:spPr>
          <a:xfrm>
            <a:off x="609588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3" name="object 7113"/>
          <p:cNvSpPr/>
          <p:nvPr/>
        </p:nvSpPr>
        <p:spPr>
          <a:xfrm>
            <a:off x="609520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4" name="object 7114"/>
          <p:cNvSpPr/>
          <p:nvPr/>
        </p:nvSpPr>
        <p:spPr>
          <a:xfrm>
            <a:off x="611695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5" name="object 7115"/>
          <p:cNvSpPr/>
          <p:nvPr/>
        </p:nvSpPr>
        <p:spPr>
          <a:xfrm>
            <a:off x="611627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6" name="object 7116"/>
          <p:cNvSpPr/>
          <p:nvPr/>
        </p:nvSpPr>
        <p:spPr>
          <a:xfrm>
            <a:off x="613802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7" name="object 7117"/>
          <p:cNvSpPr/>
          <p:nvPr/>
        </p:nvSpPr>
        <p:spPr>
          <a:xfrm>
            <a:off x="613734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8" name="object 7118"/>
          <p:cNvSpPr/>
          <p:nvPr/>
        </p:nvSpPr>
        <p:spPr>
          <a:xfrm>
            <a:off x="615916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9" name="object 7119"/>
          <p:cNvSpPr/>
          <p:nvPr/>
        </p:nvSpPr>
        <p:spPr>
          <a:xfrm>
            <a:off x="615844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0" name="object 7120"/>
          <p:cNvSpPr/>
          <p:nvPr/>
        </p:nvSpPr>
        <p:spPr>
          <a:xfrm>
            <a:off x="618023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1" name="object 7121"/>
          <p:cNvSpPr/>
          <p:nvPr/>
        </p:nvSpPr>
        <p:spPr>
          <a:xfrm>
            <a:off x="617955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2" name="object 7122"/>
          <p:cNvSpPr/>
          <p:nvPr/>
        </p:nvSpPr>
        <p:spPr>
          <a:xfrm>
            <a:off x="620115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3" name="object 7123"/>
          <p:cNvSpPr/>
          <p:nvPr/>
        </p:nvSpPr>
        <p:spPr>
          <a:xfrm>
            <a:off x="620044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4" name="object 7124"/>
          <p:cNvSpPr/>
          <p:nvPr/>
        </p:nvSpPr>
        <p:spPr>
          <a:xfrm>
            <a:off x="622222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5" name="object 7125"/>
          <p:cNvSpPr/>
          <p:nvPr/>
        </p:nvSpPr>
        <p:spPr>
          <a:xfrm>
            <a:off x="622154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6" name="object 7126"/>
          <p:cNvSpPr/>
          <p:nvPr/>
        </p:nvSpPr>
        <p:spPr>
          <a:xfrm>
            <a:off x="624329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7" name="object 7127"/>
          <p:cNvSpPr/>
          <p:nvPr/>
        </p:nvSpPr>
        <p:spPr>
          <a:xfrm>
            <a:off x="624261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8" name="object 7128"/>
          <p:cNvSpPr/>
          <p:nvPr/>
        </p:nvSpPr>
        <p:spPr>
          <a:xfrm>
            <a:off x="626435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9" name="object 7129"/>
          <p:cNvSpPr/>
          <p:nvPr/>
        </p:nvSpPr>
        <p:spPr>
          <a:xfrm>
            <a:off x="626368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0" name="object 7130"/>
          <p:cNvSpPr/>
          <p:nvPr/>
        </p:nvSpPr>
        <p:spPr>
          <a:xfrm>
            <a:off x="628542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1" name="object 7131"/>
          <p:cNvSpPr/>
          <p:nvPr/>
        </p:nvSpPr>
        <p:spPr>
          <a:xfrm>
            <a:off x="628474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2" name="object 7132"/>
          <p:cNvSpPr/>
          <p:nvPr/>
        </p:nvSpPr>
        <p:spPr>
          <a:xfrm>
            <a:off x="630656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3" name="object 7133"/>
          <p:cNvSpPr/>
          <p:nvPr/>
        </p:nvSpPr>
        <p:spPr>
          <a:xfrm>
            <a:off x="630585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4" name="object 7134"/>
          <p:cNvSpPr/>
          <p:nvPr/>
        </p:nvSpPr>
        <p:spPr>
          <a:xfrm>
            <a:off x="632763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5" name="object 7135"/>
          <p:cNvSpPr/>
          <p:nvPr/>
        </p:nvSpPr>
        <p:spPr>
          <a:xfrm>
            <a:off x="632695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6" name="object 7136"/>
          <p:cNvSpPr/>
          <p:nvPr/>
        </p:nvSpPr>
        <p:spPr>
          <a:xfrm>
            <a:off x="634870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7" name="object 7137"/>
          <p:cNvSpPr/>
          <p:nvPr/>
        </p:nvSpPr>
        <p:spPr>
          <a:xfrm>
            <a:off x="634802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8" name="object 7138"/>
          <p:cNvSpPr/>
          <p:nvPr/>
        </p:nvSpPr>
        <p:spPr>
          <a:xfrm>
            <a:off x="636977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9" name="object 7139"/>
          <p:cNvSpPr/>
          <p:nvPr/>
        </p:nvSpPr>
        <p:spPr>
          <a:xfrm>
            <a:off x="636909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0" name="object 7140"/>
          <p:cNvSpPr/>
          <p:nvPr/>
        </p:nvSpPr>
        <p:spPr>
          <a:xfrm>
            <a:off x="639083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1" name="object 7141"/>
          <p:cNvSpPr/>
          <p:nvPr/>
        </p:nvSpPr>
        <p:spPr>
          <a:xfrm>
            <a:off x="639015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2" name="object 7142"/>
          <p:cNvSpPr/>
          <p:nvPr/>
        </p:nvSpPr>
        <p:spPr>
          <a:xfrm>
            <a:off x="641197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3" name="object 7143"/>
          <p:cNvSpPr/>
          <p:nvPr/>
        </p:nvSpPr>
        <p:spPr>
          <a:xfrm>
            <a:off x="641126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4" name="object 7144"/>
          <p:cNvSpPr/>
          <p:nvPr/>
        </p:nvSpPr>
        <p:spPr>
          <a:xfrm>
            <a:off x="643304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5" name="object 7145"/>
          <p:cNvSpPr/>
          <p:nvPr/>
        </p:nvSpPr>
        <p:spPr>
          <a:xfrm>
            <a:off x="643236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6" name="object 7146"/>
          <p:cNvSpPr/>
          <p:nvPr/>
        </p:nvSpPr>
        <p:spPr>
          <a:xfrm>
            <a:off x="645411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7" name="object 7147"/>
          <p:cNvSpPr/>
          <p:nvPr/>
        </p:nvSpPr>
        <p:spPr>
          <a:xfrm>
            <a:off x="645343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8" name="object 7148"/>
          <p:cNvSpPr/>
          <p:nvPr/>
        </p:nvSpPr>
        <p:spPr>
          <a:xfrm>
            <a:off x="647518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9" name="object 7149"/>
          <p:cNvSpPr/>
          <p:nvPr/>
        </p:nvSpPr>
        <p:spPr>
          <a:xfrm>
            <a:off x="647450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0" name="object 7150"/>
          <p:cNvSpPr/>
          <p:nvPr/>
        </p:nvSpPr>
        <p:spPr>
          <a:xfrm>
            <a:off x="649625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1" name="object 7151"/>
          <p:cNvSpPr/>
          <p:nvPr/>
        </p:nvSpPr>
        <p:spPr>
          <a:xfrm>
            <a:off x="649557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2" name="object 7152"/>
          <p:cNvSpPr/>
          <p:nvPr/>
        </p:nvSpPr>
        <p:spPr>
          <a:xfrm>
            <a:off x="651739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3" name="object 7153"/>
          <p:cNvSpPr/>
          <p:nvPr/>
        </p:nvSpPr>
        <p:spPr>
          <a:xfrm>
            <a:off x="651667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4" name="object 7154"/>
          <p:cNvSpPr/>
          <p:nvPr/>
        </p:nvSpPr>
        <p:spPr>
          <a:xfrm>
            <a:off x="653845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5" name="object 7155"/>
          <p:cNvSpPr/>
          <p:nvPr/>
        </p:nvSpPr>
        <p:spPr>
          <a:xfrm>
            <a:off x="653777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6" name="object 7156"/>
          <p:cNvSpPr/>
          <p:nvPr/>
        </p:nvSpPr>
        <p:spPr>
          <a:xfrm>
            <a:off x="655952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7" name="object 7157"/>
          <p:cNvSpPr/>
          <p:nvPr/>
        </p:nvSpPr>
        <p:spPr>
          <a:xfrm>
            <a:off x="655884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8" name="object 7158"/>
          <p:cNvSpPr/>
          <p:nvPr/>
        </p:nvSpPr>
        <p:spPr>
          <a:xfrm>
            <a:off x="658059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9" name="object 7159"/>
          <p:cNvSpPr/>
          <p:nvPr/>
        </p:nvSpPr>
        <p:spPr>
          <a:xfrm>
            <a:off x="657991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0" name="object 7160"/>
          <p:cNvSpPr/>
          <p:nvPr/>
        </p:nvSpPr>
        <p:spPr>
          <a:xfrm>
            <a:off x="660166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1" name="object 7161"/>
          <p:cNvSpPr/>
          <p:nvPr/>
        </p:nvSpPr>
        <p:spPr>
          <a:xfrm>
            <a:off x="660098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2" name="object 7162"/>
          <p:cNvSpPr/>
          <p:nvPr/>
        </p:nvSpPr>
        <p:spPr>
          <a:xfrm>
            <a:off x="662280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3" name="object 7163"/>
          <p:cNvSpPr/>
          <p:nvPr/>
        </p:nvSpPr>
        <p:spPr>
          <a:xfrm>
            <a:off x="662208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4" name="object 7164"/>
          <p:cNvSpPr/>
          <p:nvPr/>
        </p:nvSpPr>
        <p:spPr>
          <a:xfrm>
            <a:off x="664365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5" name="object 7165"/>
          <p:cNvSpPr/>
          <p:nvPr/>
        </p:nvSpPr>
        <p:spPr>
          <a:xfrm>
            <a:off x="664297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6" name="object 7166"/>
          <p:cNvSpPr/>
          <p:nvPr/>
        </p:nvSpPr>
        <p:spPr>
          <a:xfrm>
            <a:off x="666479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7" name="object 7167"/>
          <p:cNvSpPr/>
          <p:nvPr/>
        </p:nvSpPr>
        <p:spPr>
          <a:xfrm>
            <a:off x="666407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8" name="object 7168"/>
          <p:cNvSpPr/>
          <p:nvPr/>
        </p:nvSpPr>
        <p:spPr>
          <a:xfrm>
            <a:off x="668586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9" name="object 7169"/>
          <p:cNvSpPr/>
          <p:nvPr/>
        </p:nvSpPr>
        <p:spPr>
          <a:xfrm>
            <a:off x="668518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0" name="object 7170"/>
          <p:cNvSpPr/>
          <p:nvPr/>
        </p:nvSpPr>
        <p:spPr>
          <a:xfrm>
            <a:off x="670693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1" name="object 7171"/>
          <p:cNvSpPr/>
          <p:nvPr/>
        </p:nvSpPr>
        <p:spPr>
          <a:xfrm>
            <a:off x="670625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2" name="object 7172"/>
          <p:cNvSpPr/>
          <p:nvPr/>
        </p:nvSpPr>
        <p:spPr>
          <a:xfrm>
            <a:off x="672799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3" name="object 7173"/>
          <p:cNvSpPr/>
          <p:nvPr/>
        </p:nvSpPr>
        <p:spPr>
          <a:xfrm>
            <a:off x="672731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4" name="object 7174"/>
          <p:cNvSpPr/>
          <p:nvPr/>
        </p:nvSpPr>
        <p:spPr>
          <a:xfrm>
            <a:off x="674906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5" name="object 7175"/>
          <p:cNvSpPr/>
          <p:nvPr/>
        </p:nvSpPr>
        <p:spPr>
          <a:xfrm>
            <a:off x="674838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6" name="object 7176"/>
          <p:cNvSpPr/>
          <p:nvPr/>
        </p:nvSpPr>
        <p:spPr>
          <a:xfrm>
            <a:off x="677020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7" name="object 7177"/>
          <p:cNvSpPr/>
          <p:nvPr/>
        </p:nvSpPr>
        <p:spPr>
          <a:xfrm>
            <a:off x="676949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8" name="object 7178"/>
          <p:cNvSpPr/>
          <p:nvPr/>
        </p:nvSpPr>
        <p:spPr>
          <a:xfrm>
            <a:off x="679127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9" name="object 7179"/>
          <p:cNvSpPr/>
          <p:nvPr/>
        </p:nvSpPr>
        <p:spPr>
          <a:xfrm>
            <a:off x="679059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0" name="object 7180"/>
          <p:cNvSpPr/>
          <p:nvPr/>
        </p:nvSpPr>
        <p:spPr>
          <a:xfrm>
            <a:off x="681234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1" name="object 7181"/>
          <p:cNvSpPr/>
          <p:nvPr/>
        </p:nvSpPr>
        <p:spPr>
          <a:xfrm>
            <a:off x="681166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2" name="object 7182"/>
          <p:cNvSpPr/>
          <p:nvPr/>
        </p:nvSpPr>
        <p:spPr>
          <a:xfrm>
            <a:off x="683340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3" name="object 7183"/>
          <p:cNvSpPr/>
          <p:nvPr/>
        </p:nvSpPr>
        <p:spPr>
          <a:xfrm>
            <a:off x="683273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4" name="object 7184"/>
          <p:cNvSpPr/>
          <p:nvPr/>
        </p:nvSpPr>
        <p:spPr>
          <a:xfrm>
            <a:off x="685447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5" name="object 7185"/>
          <p:cNvSpPr/>
          <p:nvPr/>
        </p:nvSpPr>
        <p:spPr>
          <a:xfrm>
            <a:off x="685379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6" name="object 7186"/>
          <p:cNvSpPr/>
          <p:nvPr/>
        </p:nvSpPr>
        <p:spPr>
          <a:xfrm>
            <a:off x="687561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7" name="object 7187"/>
          <p:cNvSpPr/>
          <p:nvPr/>
        </p:nvSpPr>
        <p:spPr>
          <a:xfrm>
            <a:off x="687490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8" name="object 7188"/>
          <p:cNvSpPr/>
          <p:nvPr/>
        </p:nvSpPr>
        <p:spPr>
          <a:xfrm>
            <a:off x="689668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9" name="object 7189"/>
          <p:cNvSpPr/>
          <p:nvPr/>
        </p:nvSpPr>
        <p:spPr>
          <a:xfrm>
            <a:off x="689600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0" name="object 7190"/>
          <p:cNvSpPr/>
          <p:nvPr/>
        </p:nvSpPr>
        <p:spPr>
          <a:xfrm>
            <a:off x="691775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1" name="object 7191"/>
          <p:cNvSpPr/>
          <p:nvPr/>
        </p:nvSpPr>
        <p:spPr>
          <a:xfrm>
            <a:off x="691707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2" name="object 7192"/>
          <p:cNvSpPr/>
          <p:nvPr/>
        </p:nvSpPr>
        <p:spPr>
          <a:xfrm>
            <a:off x="693882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3" name="object 7193"/>
          <p:cNvSpPr/>
          <p:nvPr/>
        </p:nvSpPr>
        <p:spPr>
          <a:xfrm>
            <a:off x="693814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4" name="object 7194"/>
          <p:cNvSpPr/>
          <p:nvPr/>
        </p:nvSpPr>
        <p:spPr>
          <a:xfrm>
            <a:off x="695988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5" name="object 7195"/>
          <p:cNvSpPr/>
          <p:nvPr/>
        </p:nvSpPr>
        <p:spPr>
          <a:xfrm>
            <a:off x="695921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6" name="object 7196"/>
          <p:cNvSpPr/>
          <p:nvPr/>
        </p:nvSpPr>
        <p:spPr>
          <a:xfrm>
            <a:off x="698102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7" name="object 7197"/>
          <p:cNvSpPr/>
          <p:nvPr/>
        </p:nvSpPr>
        <p:spPr>
          <a:xfrm>
            <a:off x="698031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8" name="object 7198"/>
          <p:cNvSpPr/>
          <p:nvPr/>
        </p:nvSpPr>
        <p:spPr>
          <a:xfrm>
            <a:off x="700209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9" name="object 7199"/>
          <p:cNvSpPr/>
          <p:nvPr/>
        </p:nvSpPr>
        <p:spPr>
          <a:xfrm>
            <a:off x="700141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0" name="object 7200"/>
          <p:cNvSpPr/>
          <p:nvPr/>
        </p:nvSpPr>
        <p:spPr>
          <a:xfrm>
            <a:off x="702316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1" name="object 7201"/>
          <p:cNvSpPr/>
          <p:nvPr/>
        </p:nvSpPr>
        <p:spPr>
          <a:xfrm>
            <a:off x="702248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2" name="object 7202"/>
          <p:cNvSpPr/>
          <p:nvPr/>
        </p:nvSpPr>
        <p:spPr>
          <a:xfrm>
            <a:off x="704423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3" name="object 7203"/>
          <p:cNvSpPr/>
          <p:nvPr/>
        </p:nvSpPr>
        <p:spPr>
          <a:xfrm>
            <a:off x="704355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4" name="object 7204"/>
          <p:cNvSpPr/>
          <p:nvPr/>
        </p:nvSpPr>
        <p:spPr>
          <a:xfrm>
            <a:off x="706530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5" name="object 7205"/>
          <p:cNvSpPr/>
          <p:nvPr/>
        </p:nvSpPr>
        <p:spPr>
          <a:xfrm>
            <a:off x="706462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6" name="object 7206"/>
          <p:cNvSpPr/>
          <p:nvPr/>
        </p:nvSpPr>
        <p:spPr>
          <a:xfrm>
            <a:off x="708644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7" name="object 7207"/>
          <p:cNvSpPr/>
          <p:nvPr/>
        </p:nvSpPr>
        <p:spPr>
          <a:xfrm>
            <a:off x="7085725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8" name="object 7208"/>
          <p:cNvSpPr/>
          <p:nvPr/>
        </p:nvSpPr>
        <p:spPr>
          <a:xfrm>
            <a:off x="710729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9" name="object 7209"/>
          <p:cNvSpPr/>
          <p:nvPr/>
        </p:nvSpPr>
        <p:spPr>
          <a:xfrm>
            <a:off x="710661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0" name="object 7210"/>
          <p:cNvSpPr/>
          <p:nvPr/>
        </p:nvSpPr>
        <p:spPr>
          <a:xfrm>
            <a:off x="7128433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1" name="object 7211"/>
          <p:cNvSpPr/>
          <p:nvPr/>
        </p:nvSpPr>
        <p:spPr>
          <a:xfrm>
            <a:off x="712771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2" name="object 7212"/>
          <p:cNvSpPr/>
          <p:nvPr/>
        </p:nvSpPr>
        <p:spPr>
          <a:xfrm>
            <a:off x="7149501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3" name="object 7213"/>
          <p:cNvSpPr/>
          <p:nvPr/>
        </p:nvSpPr>
        <p:spPr>
          <a:xfrm>
            <a:off x="714882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4" name="object 7214"/>
          <p:cNvSpPr/>
          <p:nvPr/>
        </p:nvSpPr>
        <p:spPr>
          <a:xfrm>
            <a:off x="717056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5" name="object 7215"/>
          <p:cNvSpPr/>
          <p:nvPr/>
        </p:nvSpPr>
        <p:spPr>
          <a:xfrm>
            <a:off x="716988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6" name="object 7216"/>
          <p:cNvSpPr/>
          <p:nvPr/>
        </p:nvSpPr>
        <p:spPr>
          <a:xfrm>
            <a:off x="719163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7" name="object 7217"/>
          <p:cNvSpPr/>
          <p:nvPr/>
        </p:nvSpPr>
        <p:spPr>
          <a:xfrm>
            <a:off x="719095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8" name="object 7218"/>
          <p:cNvSpPr/>
          <p:nvPr/>
        </p:nvSpPr>
        <p:spPr>
          <a:xfrm>
            <a:off x="721270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9" name="object 7219"/>
          <p:cNvSpPr/>
          <p:nvPr/>
        </p:nvSpPr>
        <p:spPr>
          <a:xfrm>
            <a:off x="721202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0" name="object 7220"/>
          <p:cNvSpPr/>
          <p:nvPr/>
        </p:nvSpPr>
        <p:spPr>
          <a:xfrm>
            <a:off x="723384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1" name="object 7221"/>
          <p:cNvSpPr/>
          <p:nvPr/>
        </p:nvSpPr>
        <p:spPr>
          <a:xfrm>
            <a:off x="723312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2" name="object 7222"/>
          <p:cNvSpPr/>
          <p:nvPr/>
        </p:nvSpPr>
        <p:spPr>
          <a:xfrm>
            <a:off x="725491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3" name="object 7223"/>
          <p:cNvSpPr/>
          <p:nvPr/>
        </p:nvSpPr>
        <p:spPr>
          <a:xfrm>
            <a:off x="7254233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4" name="object 7224"/>
          <p:cNvSpPr/>
          <p:nvPr/>
        </p:nvSpPr>
        <p:spPr>
          <a:xfrm>
            <a:off x="727598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5" name="object 7225"/>
          <p:cNvSpPr/>
          <p:nvPr/>
        </p:nvSpPr>
        <p:spPr>
          <a:xfrm>
            <a:off x="727530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6" name="object 7226"/>
          <p:cNvSpPr/>
          <p:nvPr/>
        </p:nvSpPr>
        <p:spPr>
          <a:xfrm>
            <a:off x="7297049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7" name="object 7227"/>
          <p:cNvSpPr/>
          <p:nvPr/>
        </p:nvSpPr>
        <p:spPr>
          <a:xfrm>
            <a:off x="7296369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8" name="object 7228"/>
          <p:cNvSpPr/>
          <p:nvPr/>
        </p:nvSpPr>
        <p:spPr>
          <a:xfrm>
            <a:off x="731811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9" name="object 7229"/>
          <p:cNvSpPr/>
          <p:nvPr/>
        </p:nvSpPr>
        <p:spPr>
          <a:xfrm>
            <a:off x="7317437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0" name="object 7230"/>
          <p:cNvSpPr/>
          <p:nvPr/>
        </p:nvSpPr>
        <p:spPr>
          <a:xfrm>
            <a:off x="7339256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1" name="object 7231"/>
          <p:cNvSpPr/>
          <p:nvPr/>
        </p:nvSpPr>
        <p:spPr>
          <a:xfrm>
            <a:off x="7338541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2" name="object 7232"/>
          <p:cNvSpPr/>
          <p:nvPr/>
        </p:nvSpPr>
        <p:spPr>
          <a:xfrm>
            <a:off x="7360324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3" name="object 7233"/>
          <p:cNvSpPr/>
          <p:nvPr/>
        </p:nvSpPr>
        <p:spPr>
          <a:xfrm>
            <a:off x="7359644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4" name="object 7234"/>
          <p:cNvSpPr/>
          <p:nvPr/>
        </p:nvSpPr>
        <p:spPr>
          <a:xfrm>
            <a:off x="7381392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5" name="object 7235"/>
          <p:cNvSpPr/>
          <p:nvPr/>
        </p:nvSpPr>
        <p:spPr>
          <a:xfrm>
            <a:off x="738071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6" name="object 7236"/>
          <p:cNvSpPr/>
          <p:nvPr/>
        </p:nvSpPr>
        <p:spPr>
          <a:xfrm>
            <a:off x="7402460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7" name="object 7237"/>
          <p:cNvSpPr/>
          <p:nvPr/>
        </p:nvSpPr>
        <p:spPr>
          <a:xfrm>
            <a:off x="7401780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8" name="object 7238"/>
          <p:cNvSpPr/>
          <p:nvPr/>
        </p:nvSpPr>
        <p:spPr>
          <a:xfrm>
            <a:off x="7423528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9" name="object 7239"/>
          <p:cNvSpPr/>
          <p:nvPr/>
        </p:nvSpPr>
        <p:spPr>
          <a:xfrm>
            <a:off x="7422848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0" name="object 7240"/>
          <p:cNvSpPr/>
          <p:nvPr/>
        </p:nvSpPr>
        <p:spPr>
          <a:xfrm>
            <a:off x="7444667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1" name="object 7241"/>
          <p:cNvSpPr/>
          <p:nvPr/>
        </p:nvSpPr>
        <p:spPr>
          <a:xfrm>
            <a:off x="7443952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2" name="object 7242"/>
          <p:cNvSpPr/>
          <p:nvPr/>
        </p:nvSpPr>
        <p:spPr>
          <a:xfrm>
            <a:off x="7465735" y="26138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3" name="object 7243"/>
          <p:cNvSpPr/>
          <p:nvPr/>
        </p:nvSpPr>
        <p:spPr>
          <a:xfrm>
            <a:off x="7465056" y="261100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4" name="object 7244"/>
          <p:cNvSpPr/>
          <p:nvPr/>
        </p:nvSpPr>
        <p:spPr>
          <a:xfrm>
            <a:off x="491562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5" name="object 7245"/>
          <p:cNvSpPr/>
          <p:nvPr/>
        </p:nvSpPr>
        <p:spPr>
          <a:xfrm>
            <a:off x="493670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6" name="object 7246"/>
          <p:cNvSpPr/>
          <p:nvPr/>
        </p:nvSpPr>
        <p:spPr>
          <a:xfrm>
            <a:off x="493601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7" name="object 7247"/>
          <p:cNvSpPr/>
          <p:nvPr/>
        </p:nvSpPr>
        <p:spPr>
          <a:xfrm>
            <a:off x="495778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8" name="object 7248"/>
          <p:cNvSpPr/>
          <p:nvPr/>
        </p:nvSpPr>
        <p:spPr>
          <a:xfrm>
            <a:off x="497886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9" name="object 7249"/>
          <p:cNvSpPr/>
          <p:nvPr/>
        </p:nvSpPr>
        <p:spPr>
          <a:xfrm>
            <a:off x="499995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0" name="object 7250"/>
          <p:cNvSpPr/>
          <p:nvPr/>
        </p:nvSpPr>
        <p:spPr>
          <a:xfrm>
            <a:off x="502103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1" name="object 7251"/>
          <p:cNvSpPr/>
          <p:nvPr/>
        </p:nvSpPr>
        <p:spPr>
          <a:xfrm>
            <a:off x="504211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2" name="object 7252"/>
          <p:cNvSpPr/>
          <p:nvPr/>
        </p:nvSpPr>
        <p:spPr>
          <a:xfrm>
            <a:off x="506319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3" name="object 7253"/>
          <p:cNvSpPr/>
          <p:nvPr/>
        </p:nvSpPr>
        <p:spPr>
          <a:xfrm>
            <a:off x="508427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4" name="object 7254"/>
          <p:cNvSpPr/>
          <p:nvPr/>
        </p:nvSpPr>
        <p:spPr>
          <a:xfrm>
            <a:off x="510536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5" name="object 7255"/>
          <p:cNvSpPr/>
          <p:nvPr/>
        </p:nvSpPr>
        <p:spPr>
          <a:xfrm>
            <a:off x="512644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6" name="object 7256"/>
          <p:cNvSpPr/>
          <p:nvPr/>
        </p:nvSpPr>
        <p:spPr>
          <a:xfrm>
            <a:off x="514752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7" name="object 7257"/>
          <p:cNvSpPr/>
          <p:nvPr/>
        </p:nvSpPr>
        <p:spPr>
          <a:xfrm>
            <a:off x="516860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8" name="object 7258"/>
          <p:cNvSpPr/>
          <p:nvPr/>
        </p:nvSpPr>
        <p:spPr>
          <a:xfrm>
            <a:off x="518969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9" name="object 7259"/>
          <p:cNvSpPr/>
          <p:nvPr/>
        </p:nvSpPr>
        <p:spPr>
          <a:xfrm>
            <a:off x="521077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0" name="object 7260"/>
          <p:cNvSpPr/>
          <p:nvPr/>
        </p:nvSpPr>
        <p:spPr>
          <a:xfrm>
            <a:off x="523185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1" name="object 7261"/>
          <p:cNvSpPr/>
          <p:nvPr/>
        </p:nvSpPr>
        <p:spPr>
          <a:xfrm>
            <a:off x="525293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2" name="object 7262"/>
          <p:cNvSpPr/>
          <p:nvPr/>
        </p:nvSpPr>
        <p:spPr>
          <a:xfrm>
            <a:off x="527387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3" name="object 7263"/>
          <p:cNvSpPr/>
          <p:nvPr/>
        </p:nvSpPr>
        <p:spPr>
          <a:xfrm>
            <a:off x="529494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4" name="object 7264"/>
          <p:cNvSpPr/>
          <p:nvPr/>
        </p:nvSpPr>
        <p:spPr>
          <a:xfrm>
            <a:off x="531601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5" name="object 7265"/>
          <p:cNvSpPr/>
          <p:nvPr/>
        </p:nvSpPr>
        <p:spPr>
          <a:xfrm>
            <a:off x="533708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6" name="object 7266"/>
          <p:cNvSpPr/>
          <p:nvPr/>
        </p:nvSpPr>
        <p:spPr>
          <a:xfrm>
            <a:off x="535814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7" name="object 7267"/>
          <p:cNvSpPr/>
          <p:nvPr/>
        </p:nvSpPr>
        <p:spPr>
          <a:xfrm>
            <a:off x="537928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8" name="object 7268"/>
          <p:cNvSpPr/>
          <p:nvPr/>
        </p:nvSpPr>
        <p:spPr>
          <a:xfrm>
            <a:off x="540035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9" name="object 7269"/>
          <p:cNvSpPr/>
          <p:nvPr/>
        </p:nvSpPr>
        <p:spPr>
          <a:xfrm>
            <a:off x="542142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0" name="object 7270"/>
          <p:cNvSpPr/>
          <p:nvPr/>
        </p:nvSpPr>
        <p:spPr>
          <a:xfrm>
            <a:off x="544249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1" name="object 7271"/>
          <p:cNvSpPr/>
          <p:nvPr/>
        </p:nvSpPr>
        <p:spPr>
          <a:xfrm>
            <a:off x="546356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2" name="object 7272"/>
          <p:cNvSpPr/>
          <p:nvPr/>
        </p:nvSpPr>
        <p:spPr>
          <a:xfrm>
            <a:off x="548470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3" name="object 7273"/>
          <p:cNvSpPr/>
          <p:nvPr/>
        </p:nvSpPr>
        <p:spPr>
          <a:xfrm>
            <a:off x="550576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4" name="object 7274"/>
          <p:cNvSpPr/>
          <p:nvPr/>
        </p:nvSpPr>
        <p:spPr>
          <a:xfrm>
            <a:off x="552683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5" name="object 7275"/>
          <p:cNvSpPr/>
          <p:nvPr/>
        </p:nvSpPr>
        <p:spPr>
          <a:xfrm>
            <a:off x="554790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6" name="object 7276"/>
          <p:cNvSpPr/>
          <p:nvPr/>
        </p:nvSpPr>
        <p:spPr>
          <a:xfrm>
            <a:off x="554722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7" name="object 7277"/>
          <p:cNvSpPr/>
          <p:nvPr/>
        </p:nvSpPr>
        <p:spPr>
          <a:xfrm>
            <a:off x="556897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8" name="object 7278"/>
          <p:cNvSpPr/>
          <p:nvPr/>
        </p:nvSpPr>
        <p:spPr>
          <a:xfrm>
            <a:off x="556829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9" name="object 7279"/>
          <p:cNvSpPr/>
          <p:nvPr/>
        </p:nvSpPr>
        <p:spPr>
          <a:xfrm>
            <a:off x="559011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0" name="object 7280"/>
          <p:cNvSpPr/>
          <p:nvPr/>
        </p:nvSpPr>
        <p:spPr>
          <a:xfrm>
            <a:off x="558939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1" name="object 7281"/>
          <p:cNvSpPr/>
          <p:nvPr/>
        </p:nvSpPr>
        <p:spPr>
          <a:xfrm>
            <a:off x="561118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2" name="object 7282"/>
          <p:cNvSpPr/>
          <p:nvPr/>
        </p:nvSpPr>
        <p:spPr>
          <a:xfrm>
            <a:off x="561050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3" name="object 7283"/>
          <p:cNvSpPr/>
          <p:nvPr/>
        </p:nvSpPr>
        <p:spPr>
          <a:xfrm>
            <a:off x="563224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4" name="object 7284"/>
          <p:cNvSpPr/>
          <p:nvPr/>
        </p:nvSpPr>
        <p:spPr>
          <a:xfrm>
            <a:off x="563156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5" name="object 7285"/>
          <p:cNvSpPr/>
          <p:nvPr/>
        </p:nvSpPr>
        <p:spPr>
          <a:xfrm>
            <a:off x="565331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6" name="object 7286"/>
          <p:cNvSpPr/>
          <p:nvPr/>
        </p:nvSpPr>
        <p:spPr>
          <a:xfrm>
            <a:off x="565263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7" name="object 7287"/>
          <p:cNvSpPr/>
          <p:nvPr/>
        </p:nvSpPr>
        <p:spPr>
          <a:xfrm>
            <a:off x="567438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8" name="object 7288"/>
          <p:cNvSpPr/>
          <p:nvPr/>
        </p:nvSpPr>
        <p:spPr>
          <a:xfrm>
            <a:off x="567370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9" name="object 7289"/>
          <p:cNvSpPr/>
          <p:nvPr/>
        </p:nvSpPr>
        <p:spPr>
          <a:xfrm>
            <a:off x="569552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0" name="object 7290"/>
          <p:cNvSpPr/>
          <p:nvPr/>
        </p:nvSpPr>
        <p:spPr>
          <a:xfrm>
            <a:off x="569480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1" name="object 7291"/>
          <p:cNvSpPr/>
          <p:nvPr/>
        </p:nvSpPr>
        <p:spPr>
          <a:xfrm>
            <a:off x="571659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2" name="object 7292"/>
          <p:cNvSpPr/>
          <p:nvPr/>
        </p:nvSpPr>
        <p:spPr>
          <a:xfrm>
            <a:off x="571591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3" name="object 7293"/>
          <p:cNvSpPr/>
          <p:nvPr/>
        </p:nvSpPr>
        <p:spPr>
          <a:xfrm>
            <a:off x="573751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4" name="object 7294"/>
          <p:cNvSpPr/>
          <p:nvPr/>
        </p:nvSpPr>
        <p:spPr>
          <a:xfrm>
            <a:off x="573680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5" name="object 7295"/>
          <p:cNvSpPr/>
          <p:nvPr/>
        </p:nvSpPr>
        <p:spPr>
          <a:xfrm>
            <a:off x="575858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6" name="object 7296"/>
          <p:cNvSpPr/>
          <p:nvPr/>
        </p:nvSpPr>
        <p:spPr>
          <a:xfrm>
            <a:off x="575790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7" name="object 7297"/>
          <p:cNvSpPr/>
          <p:nvPr/>
        </p:nvSpPr>
        <p:spPr>
          <a:xfrm>
            <a:off x="577965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8" name="object 7298"/>
          <p:cNvSpPr/>
          <p:nvPr/>
        </p:nvSpPr>
        <p:spPr>
          <a:xfrm>
            <a:off x="577897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9" name="object 7299"/>
          <p:cNvSpPr/>
          <p:nvPr/>
        </p:nvSpPr>
        <p:spPr>
          <a:xfrm>
            <a:off x="580072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0" name="object 7300"/>
          <p:cNvSpPr/>
          <p:nvPr/>
        </p:nvSpPr>
        <p:spPr>
          <a:xfrm>
            <a:off x="580004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1" name="object 7301"/>
          <p:cNvSpPr/>
          <p:nvPr/>
        </p:nvSpPr>
        <p:spPr>
          <a:xfrm>
            <a:off x="582178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2" name="object 7302"/>
          <p:cNvSpPr/>
          <p:nvPr/>
        </p:nvSpPr>
        <p:spPr>
          <a:xfrm>
            <a:off x="582110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3" name="object 7303"/>
          <p:cNvSpPr/>
          <p:nvPr/>
        </p:nvSpPr>
        <p:spPr>
          <a:xfrm>
            <a:off x="584292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4" name="object 7304"/>
          <p:cNvSpPr/>
          <p:nvPr/>
        </p:nvSpPr>
        <p:spPr>
          <a:xfrm>
            <a:off x="584221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5" name="object 7305"/>
          <p:cNvSpPr/>
          <p:nvPr/>
        </p:nvSpPr>
        <p:spPr>
          <a:xfrm>
            <a:off x="586399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6" name="object 7306"/>
          <p:cNvSpPr/>
          <p:nvPr/>
        </p:nvSpPr>
        <p:spPr>
          <a:xfrm>
            <a:off x="586331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7" name="object 7307"/>
          <p:cNvSpPr/>
          <p:nvPr/>
        </p:nvSpPr>
        <p:spPr>
          <a:xfrm>
            <a:off x="588506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8" name="object 7308"/>
          <p:cNvSpPr/>
          <p:nvPr/>
        </p:nvSpPr>
        <p:spPr>
          <a:xfrm>
            <a:off x="588438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9" name="object 7309"/>
          <p:cNvSpPr/>
          <p:nvPr/>
        </p:nvSpPr>
        <p:spPr>
          <a:xfrm>
            <a:off x="590613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0" name="object 7310"/>
          <p:cNvSpPr/>
          <p:nvPr/>
        </p:nvSpPr>
        <p:spPr>
          <a:xfrm>
            <a:off x="590545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1" name="object 7311"/>
          <p:cNvSpPr/>
          <p:nvPr/>
        </p:nvSpPr>
        <p:spPr>
          <a:xfrm>
            <a:off x="592720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2" name="object 7312"/>
          <p:cNvSpPr/>
          <p:nvPr/>
        </p:nvSpPr>
        <p:spPr>
          <a:xfrm>
            <a:off x="592652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3" name="object 7313"/>
          <p:cNvSpPr/>
          <p:nvPr/>
        </p:nvSpPr>
        <p:spPr>
          <a:xfrm>
            <a:off x="594833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4" name="object 7314"/>
          <p:cNvSpPr/>
          <p:nvPr/>
        </p:nvSpPr>
        <p:spPr>
          <a:xfrm>
            <a:off x="594762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5" name="object 7315"/>
          <p:cNvSpPr/>
          <p:nvPr/>
        </p:nvSpPr>
        <p:spPr>
          <a:xfrm>
            <a:off x="596940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6" name="object 7316"/>
          <p:cNvSpPr/>
          <p:nvPr/>
        </p:nvSpPr>
        <p:spPr>
          <a:xfrm>
            <a:off x="596872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7" name="object 7317"/>
          <p:cNvSpPr/>
          <p:nvPr/>
        </p:nvSpPr>
        <p:spPr>
          <a:xfrm>
            <a:off x="599047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8" name="object 7318"/>
          <p:cNvSpPr/>
          <p:nvPr/>
        </p:nvSpPr>
        <p:spPr>
          <a:xfrm>
            <a:off x="598979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9" name="object 7319"/>
          <p:cNvSpPr/>
          <p:nvPr/>
        </p:nvSpPr>
        <p:spPr>
          <a:xfrm>
            <a:off x="601154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0" name="object 7320"/>
          <p:cNvSpPr/>
          <p:nvPr/>
        </p:nvSpPr>
        <p:spPr>
          <a:xfrm>
            <a:off x="601086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1" name="object 7321"/>
          <p:cNvSpPr/>
          <p:nvPr/>
        </p:nvSpPr>
        <p:spPr>
          <a:xfrm>
            <a:off x="603261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2" name="object 7322"/>
          <p:cNvSpPr/>
          <p:nvPr/>
        </p:nvSpPr>
        <p:spPr>
          <a:xfrm>
            <a:off x="603193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3" name="object 7323"/>
          <p:cNvSpPr/>
          <p:nvPr/>
        </p:nvSpPr>
        <p:spPr>
          <a:xfrm>
            <a:off x="605375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4" name="object 7324"/>
          <p:cNvSpPr/>
          <p:nvPr/>
        </p:nvSpPr>
        <p:spPr>
          <a:xfrm>
            <a:off x="605303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5" name="object 7325"/>
          <p:cNvSpPr/>
          <p:nvPr/>
        </p:nvSpPr>
        <p:spPr>
          <a:xfrm>
            <a:off x="607481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6" name="object 7326"/>
          <p:cNvSpPr/>
          <p:nvPr/>
        </p:nvSpPr>
        <p:spPr>
          <a:xfrm>
            <a:off x="607413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7" name="object 7327"/>
          <p:cNvSpPr/>
          <p:nvPr/>
        </p:nvSpPr>
        <p:spPr>
          <a:xfrm>
            <a:off x="609588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8" name="object 7328"/>
          <p:cNvSpPr/>
          <p:nvPr/>
        </p:nvSpPr>
        <p:spPr>
          <a:xfrm>
            <a:off x="609520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9" name="object 7329"/>
          <p:cNvSpPr/>
          <p:nvPr/>
        </p:nvSpPr>
        <p:spPr>
          <a:xfrm>
            <a:off x="611695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0" name="object 7330"/>
          <p:cNvSpPr/>
          <p:nvPr/>
        </p:nvSpPr>
        <p:spPr>
          <a:xfrm>
            <a:off x="611627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1" name="object 7331"/>
          <p:cNvSpPr/>
          <p:nvPr/>
        </p:nvSpPr>
        <p:spPr>
          <a:xfrm>
            <a:off x="613802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2" name="object 7332"/>
          <p:cNvSpPr/>
          <p:nvPr/>
        </p:nvSpPr>
        <p:spPr>
          <a:xfrm>
            <a:off x="613734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3" name="object 7333"/>
          <p:cNvSpPr/>
          <p:nvPr/>
        </p:nvSpPr>
        <p:spPr>
          <a:xfrm>
            <a:off x="615916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4" name="object 7334"/>
          <p:cNvSpPr/>
          <p:nvPr/>
        </p:nvSpPr>
        <p:spPr>
          <a:xfrm>
            <a:off x="615844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5" name="object 7335"/>
          <p:cNvSpPr/>
          <p:nvPr/>
        </p:nvSpPr>
        <p:spPr>
          <a:xfrm>
            <a:off x="618023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6" name="object 7336"/>
          <p:cNvSpPr/>
          <p:nvPr/>
        </p:nvSpPr>
        <p:spPr>
          <a:xfrm>
            <a:off x="617955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7" name="object 7337"/>
          <p:cNvSpPr/>
          <p:nvPr/>
        </p:nvSpPr>
        <p:spPr>
          <a:xfrm>
            <a:off x="620115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8" name="object 7338"/>
          <p:cNvSpPr/>
          <p:nvPr/>
        </p:nvSpPr>
        <p:spPr>
          <a:xfrm>
            <a:off x="620044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9" name="object 7339"/>
          <p:cNvSpPr/>
          <p:nvPr/>
        </p:nvSpPr>
        <p:spPr>
          <a:xfrm>
            <a:off x="622222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0" name="object 7340"/>
          <p:cNvSpPr/>
          <p:nvPr/>
        </p:nvSpPr>
        <p:spPr>
          <a:xfrm>
            <a:off x="622154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1" name="object 7341"/>
          <p:cNvSpPr/>
          <p:nvPr/>
        </p:nvSpPr>
        <p:spPr>
          <a:xfrm>
            <a:off x="624329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2" name="object 7342"/>
          <p:cNvSpPr/>
          <p:nvPr/>
        </p:nvSpPr>
        <p:spPr>
          <a:xfrm>
            <a:off x="624261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3" name="object 7343"/>
          <p:cNvSpPr/>
          <p:nvPr/>
        </p:nvSpPr>
        <p:spPr>
          <a:xfrm>
            <a:off x="626435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4" name="object 7344"/>
          <p:cNvSpPr/>
          <p:nvPr/>
        </p:nvSpPr>
        <p:spPr>
          <a:xfrm>
            <a:off x="626368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5" name="object 7345"/>
          <p:cNvSpPr/>
          <p:nvPr/>
        </p:nvSpPr>
        <p:spPr>
          <a:xfrm>
            <a:off x="628542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6" name="object 7346"/>
          <p:cNvSpPr/>
          <p:nvPr/>
        </p:nvSpPr>
        <p:spPr>
          <a:xfrm>
            <a:off x="628474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7" name="object 7347"/>
          <p:cNvSpPr/>
          <p:nvPr/>
        </p:nvSpPr>
        <p:spPr>
          <a:xfrm>
            <a:off x="630656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8" name="object 7348"/>
          <p:cNvSpPr/>
          <p:nvPr/>
        </p:nvSpPr>
        <p:spPr>
          <a:xfrm>
            <a:off x="630585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9" name="object 7349"/>
          <p:cNvSpPr/>
          <p:nvPr/>
        </p:nvSpPr>
        <p:spPr>
          <a:xfrm>
            <a:off x="632763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0" name="object 7350"/>
          <p:cNvSpPr/>
          <p:nvPr/>
        </p:nvSpPr>
        <p:spPr>
          <a:xfrm>
            <a:off x="632695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1" name="object 7351"/>
          <p:cNvSpPr/>
          <p:nvPr/>
        </p:nvSpPr>
        <p:spPr>
          <a:xfrm>
            <a:off x="634870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2" name="object 7352"/>
          <p:cNvSpPr/>
          <p:nvPr/>
        </p:nvSpPr>
        <p:spPr>
          <a:xfrm>
            <a:off x="634802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3" name="object 7353"/>
          <p:cNvSpPr/>
          <p:nvPr/>
        </p:nvSpPr>
        <p:spPr>
          <a:xfrm>
            <a:off x="636977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4" name="object 7354"/>
          <p:cNvSpPr/>
          <p:nvPr/>
        </p:nvSpPr>
        <p:spPr>
          <a:xfrm>
            <a:off x="636909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5" name="object 7355"/>
          <p:cNvSpPr/>
          <p:nvPr/>
        </p:nvSpPr>
        <p:spPr>
          <a:xfrm>
            <a:off x="639083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6" name="object 7356"/>
          <p:cNvSpPr/>
          <p:nvPr/>
        </p:nvSpPr>
        <p:spPr>
          <a:xfrm>
            <a:off x="639015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7" name="object 7357"/>
          <p:cNvSpPr/>
          <p:nvPr/>
        </p:nvSpPr>
        <p:spPr>
          <a:xfrm>
            <a:off x="641197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8" name="object 7358"/>
          <p:cNvSpPr/>
          <p:nvPr/>
        </p:nvSpPr>
        <p:spPr>
          <a:xfrm>
            <a:off x="641126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9" name="object 7359"/>
          <p:cNvSpPr/>
          <p:nvPr/>
        </p:nvSpPr>
        <p:spPr>
          <a:xfrm>
            <a:off x="643304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0" name="object 7360"/>
          <p:cNvSpPr/>
          <p:nvPr/>
        </p:nvSpPr>
        <p:spPr>
          <a:xfrm>
            <a:off x="643236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1" name="object 7361"/>
          <p:cNvSpPr/>
          <p:nvPr/>
        </p:nvSpPr>
        <p:spPr>
          <a:xfrm>
            <a:off x="645411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2" name="object 7362"/>
          <p:cNvSpPr/>
          <p:nvPr/>
        </p:nvSpPr>
        <p:spPr>
          <a:xfrm>
            <a:off x="645343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3" name="object 7363"/>
          <p:cNvSpPr/>
          <p:nvPr/>
        </p:nvSpPr>
        <p:spPr>
          <a:xfrm>
            <a:off x="647518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4" name="object 7364"/>
          <p:cNvSpPr/>
          <p:nvPr/>
        </p:nvSpPr>
        <p:spPr>
          <a:xfrm>
            <a:off x="647450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5" name="object 7365"/>
          <p:cNvSpPr/>
          <p:nvPr/>
        </p:nvSpPr>
        <p:spPr>
          <a:xfrm>
            <a:off x="649625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6" name="object 7366"/>
          <p:cNvSpPr/>
          <p:nvPr/>
        </p:nvSpPr>
        <p:spPr>
          <a:xfrm>
            <a:off x="649557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7" name="object 7367"/>
          <p:cNvSpPr/>
          <p:nvPr/>
        </p:nvSpPr>
        <p:spPr>
          <a:xfrm>
            <a:off x="651739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8" name="object 7368"/>
          <p:cNvSpPr/>
          <p:nvPr/>
        </p:nvSpPr>
        <p:spPr>
          <a:xfrm>
            <a:off x="651667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9" name="object 7369"/>
          <p:cNvSpPr/>
          <p:nvPr/>
        </p:nvSpPr>
        <p:spPr>
          <a:xfrm>
            <a:off x="653845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0" name="object 7370"/>
          <p:cNvSpPr/>
          <p:nvPr/>
        </p:nvSpPr>
        <p:spPr>
          <a:xfrm>
            <a:off x="653777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1" name="object 7371"/>
          <p:cNvSpPr/>
          <p:nvPr/>
        </p:nvSpPr>
        <p:spPr>
          <a:xfrm>
            <a:off x="655952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2" name="object 7372"/>
          <p:cNvSpPr/>
          <p:nvPr/>
        </p:nvSpPr>
        <p:spPr>
          <a:xfrm>
            <a:off x="655884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3" name="object 7373"/>
          <p:cNvSpPr/>
          <p:nvPr/>
        </p:nvSpPr>
        <p:spPr>
          <a:xfrm>
            <a:off x="658059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4" name="object 7374"/>
          <p:cNvSpPr/>
          <p:nvPr/>
        </p:nvSpPr>
        <p:spPr>
          <a:xfrm>
            <a:off x="657991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5" name="object 7375"/>
          <p:cNvSpPr/>
          <p:nvPr/>
        </p:nvSpPr>
        <p:spPr>
          <a:xfrm>
            <a:off x="660166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6" name="object 7376"/>
          <p:cNvSpPr/>
          <p:nvPr/>
        </p:nvSpPr>
        <p:spPr>
          <a:xfrm>
            <a:off x="660098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7" name="object 7377"/>
          <p:cNvSpPr/>
          <p:nvPr/>
        </p:nvSpPr>
        <p:spPr>
          <a:xfrm>
            <a:off x="662280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8" name="object 7378"/>
          <p:cNvSpPr/>
          <p:nvPr/>
        </p:nvSpPr>
        <p:spPr>
          <a:xfrm>
            <a:off x="662208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9" name="object 7379"/>
          <p:cNvSpPr/>
          <p:nvPr/>
        </p:nvSpPr>
        <p:spPr>
          <a:xfrm>
            <a:off x="664365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0" name="object 7380"/>
          <p:cNvSpPr/>
          <p:nvPr/>
        </p:nvSpPr>
        <p:spPr>
          <a:xfrm>
            <a:off x="664297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1" name="object 7381"/>
          <p:cNvSpPr/>
          <p:nvPr/>
        </p:nvSpPr>
        <p:spPr>
          <a:xfrm>
            <a:off x="666479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2" name="object 7382"/>
          <p:cNvSpPr/>
          <p:nvPr/>
        </p:nvSpPr>
        <p:spPr>
          <a:xfrm>
            <a:off x="666407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3" name="object 7383"/>
          <p:cNvSpPr/>
          <p:nvPr/>
        </p:nvSpPr>
        <p:spPr>
          <a:xfrm>
            <a:off x="668586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4" name="object 7384"/>
          <p:cNvSpPr/>
          <p:nvPr/>
        </p:nvSpPr>
        <p:spPr>
          <a:xfrm>
            <a:off x="668518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5" name="object 7385"/>
          <p:cNvSpPr/>
          <p:nvPr/>
        </p:nvSpPr>
        <p:spPr>
          <a:xfrm>
            <a:off x="670693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6" name="object 7386"/>
          <p:cNvSpPr/>
          <p:nvPr/>
        </p:nvSpPr>
        <p:spPr>
          <a:xfrm>
            <a:off x="670625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7" name="object 7387"/>
          <p:cNvSpPr/>
          <p:nvPr/>
        </p:nvSpPr>
        <p:spPr>
          <a:xfrm>
            <a:off x="672799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8" name="object 7388"/>
          <p:cNvSpPr/>
          <p:nvPr/>
        </p:nvSpPr>
        <p:spPr>
          <a:xfrm>
            <a:off x="672731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9" name="object 7389"/>
          <p:cNvSpPr/>
          <p:nvPr/>
        </p:nvSpPr>
        <p:spPr>
          <a:xfrm>
            <a:off x="674906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0" name="object 7390"/>
          <p:cNvSpPr/>
          <p:nvPr/>
        </p:nvSpPr>
        <p:spPr>
          <a:xfrm>
            <a:off x="674838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1" name="object 7391"/>
          <p:cNvSpPr/>
          <p:nvPr/>
        </p:nvSpPr>
        <p:spPr>
          <a:xfrm>
            <a:off x="677020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2" name="object 7392"/>
          <p:cNvSpPr/>
          <p:nvPr/>
        </p:nvSpPr>
        <p:spPr>
          <a:xfrm>
            <a:off x="676949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3" name="object 7393"/>
          <p:cNvSpPr/>
          <p:nvPr/>
        </p:nvSpPr>
        <p:spPr>
          <a:xfrm>
            <a:off x="679127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4" name="object 7394"/>
          <p:cNvSpPr/>
          <p:nvPr/>
        </p:nvSpPr>
        <p:spPr>
          <a:xfrm>
            <a:off x="679059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5" name="object 7395"/>
          <p:cNvSpPr/>
          <p:nvPr/>
        </p:nvSpPr>
        <p:spPr>
          <a:xfrm>
            <a:off x="681234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6" name="object 7396"/>
          <p:cNvSpPr/>
          <p:nvPr/>
        </p:nvSpPr>
        <p:spPr>
          <a:xfrm>
            <a:off x="681166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7" name="object 7397"/>
          <p:cNvSpPr/>
          <p:nvPr/>
        </p:nvSpPr>
        <p:spPr>
          <a:xfrm>
            <a:off x="683340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8" name="object 7398"/>
          <p:cNvSpPr/>
          <p:nvPr/>
        </p:nvSpPr>
        <p:spPr>
          <a:xfrm>
            <a:off x="683273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9" name="object 7399"/>
          <p:cNvSpPr/>
          <p:nvPr/>
        </p:nvSpPr>
        <p:spPr>
          <a:xfrm>
            <a:off x="685447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0" name="object 7400"/>
          <p:cNvSpPr/>
          <p:nvPr/>
        </p:nvSpPr>
        <p:spPr>
          <a:xfrm>
            <a:off x="685379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1" name="object 7401"/>
          <p:cNvSpPr/>
          <p:nvPr/>
        </p:nvSpPr>
        <p:spPr>
          <a:xfrm>
            <a:off x="687561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2" name="object 7402"/>
          <p:cNvSpPr/>
          <p:nvPr/>
        </p:nvSpPr>
        <p:spPr>
          <a:xfrm>
            <a:off x="687490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3" name="object 7403"/>
          <p:cNvSpPr/>
          <p:nvPr/>
        </p:nvSpPr>
        <p:spPr>
          <a:xfrm>
            <a:off x="689668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4" name="object 7404"/>
          <p:cNvSpPr/>
          <p:nvPr/>
        </p:nvSpPr>
        <p:spPr>
          <a:xfrm>
            <a:off x="689600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5" name="object 7405"/>
          <p:cNvSpPr/>
          <p:nvPr/>
        </p:nvSpPr>
        <p:spPr>
          <a:xfrm>
            <a:off x="691775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6" name="object 7406"/>
          <p:cNvSpPr/>
          <p:nvPr/>
        </p:nvSpPr>
        <p:spPr>
          <a:xfrm>
            <a:off x="691707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7" name="object 7407"/>
          <p:cNvSpPr/>
          <p:nvPr/>
        </p:nvSpPr>
        <p:spPr>
          <a:xfrm>
            <a:off x="693882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8" name="object 7408"/>
          <p:cNvSpPr/>
          <p:nvPr/>
        </p:nvSpPr>
        <p:spPr>
          <a:xfrm>
            <a:off x="693814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9" name="object 7409"/>
          <p:cNvSpPr/>
          <p:nvPr/>
        </p:nvSpPr>
        <p:spPr>
          <a:xfrm>
            <a:off x="695988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0" name="object 7410"/>
          <p:cNvSpPr/>
          <p:nvPr/>
        </p:nvSpPr>
        <p:spPr>
          <a:xfrm>
            <a:off x="695921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1" name="object 7411"/>
          <p:cNvSpPr/>
          <p:nvPr/>
        </p:nvSpPr>
        <p:spPr>
          <a:xfrm>
            <a:off x="698102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2" name="object 7412"/>
          <p:cNvSpPr/>
          <p:nvPr/>
        </p:nvSpPr>
        <p:spPr>
          <a:xfrm>
            <a:off x="698031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3" name="object 7413"/>
          <p:cNvSpPr/>
          <p:nvPr/>
        </p:nvSpPr>
        <p:spPr>
          <a:xfrm>
            <a:off x="700209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4" name="object 7414"/>
          <p:cNvSpPr/>
          <p:nvPr/>
        </p:nvSpPr>
        <p:spPr>
          <a:xfrm>
            <a:off x="700141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5" name="object 7415"/>
          <p:cNvSpPr/>
          <p:nvPr/>
        </p:nvSpPr>
        <p:spPr>
          <a:xfrm>
            <a:off x="702316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6" name="object 7416"/>
          <p:cNvSpPr/>
          <p:nvPr/>
        </p:nvSpPr>
        <p:spPr>
          <a:xfrm>
            <a:off x="702248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7" name="object 7417"/>
          <p:cNvSpPr/>
          <p:nvPr/>
        </p:nvSpPr>
        <p:spPr>
          <a:xfrm>
            <a:off x="704423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8" name="object 7418"/>
          <p:cNvSpPr/>
          <p:nvPr/>
        </p:nvSpPr>
        <p:spPr>
          <a:xfrm>
            <a:off x="704355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9" name="object 7419"/>
          <p:cNvSpPr/>
          <p:nvPr/>
        </p:nvSpPr>
        <p:spPr>
          <a:xfrm>
            <a:off x="706530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0" name="object 7420"/>
          <p:cNvSpPr/>
          <p:nvPr/>
        </p:nvSpPr>
        <p:spPr>
          <a:xfrm>
            <a:off x="706462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1" name="object 7421"/>
          <p:cNvSpPr/>
          <p:nvPr/>
        </p:nvSpPr>
        <p:spPr>
          <a:xfrm>
            <a:off x="708644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2" name="object 7422"/>
          <p:cNvSpPr/>
          <p:nvPr/>
        </p:nvSpPr>
        <p:spPr>
          <a:xfrm>
            <a:off x="7085725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3" name="object 7423"/>
          <p:cNvSpPr/>
          <p:nvPr/>
        </p:nvSpPr>
        <p:spPr>
          <a:xfrm>
            <a:off x="710729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4" name="object 7424"/>
          <p:cNvSpPr/>
          <p:nvPr/>
        </p:nvSpPr>
        <p:spPr>
          <a:xfrm>
            <a:off x="710661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5" name="object 7425"/>
          <p:cNvSpPr/>
          <p:nvPr/>
        </p:nvSpPr>
        <p:spPr>
          <a:xfrm>
            <a:off x="7128433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6" name="object 7426"/>
          <p:cNvSpPr/>
          <p:nvPr/>
        </p:nvSpPr>
        <p:spPr>
          <a:xfrm>
            <a:off x="712771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7" name="object 7427"/>
          <p:cNvSpPr/>
          <p:nvPr/>
        </p:nvSpPr>
        <p:spPr>
          <a:xfrm>
            <a:off x="7149501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8" name="object 7428"/>
          <p:cNvSpPr/>
          <p:nvPr/>
        </p:nvSpPr>
        <p:spPr>
          <a:xfrm>
            <a:off x="714882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9" name="object 7429"/>
          <p:cNvSpPr/>
          <p:nvPr/>
        </p:nvSpPr>
        <p:spPr>
          <a:xfrm>
            <a:off x="717056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0" name="object 7430"/>
          <p:cNvSpPr/>
          <p:nvPr/>
        </p:nvSpPr>
        <p:spPr>
          <a:xfrm>
            <a:off x="716988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1" name="object 7431"/>
          <p:cNvSpPr/>
          <p:nvPr/>
        </p:nvSpPr>
        <p:spPr>
          <a:xfrm>
            <a:off x="719163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2" name="object 7432"/>
          <p:cNvSpPr/>
          <p:nvPr/>
        </p:nvSpPr>
        <p:spPr>
          <a:xfrm>
            <a:off x="719095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3" name="object 7433"/>
          <p:cNvSpPr/>
          <p:nvPr/>
        </p:nvSpPr>
        <p:spPr>
          <a:xfrm>
            <a:off x="721270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4" name="object 7434"/>
          <p:cNvSpPr/>
          <p:nvPr/>
        </p:nvSpPr>
        <p:spPr>
          <a:xfrm>
            <a:off x="721202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5" name="object 7435"/>
          <p:cNvSpPr/>
          <p:nvPr/>
        </p:nvSpPr>
        <p:spPr>
          <a:xfrm>
            <a:off x="723384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6" name="object 7436"/>
          <p:cNvSpPr/>
          <p:nvPr/>
        </p:nvSpPr>
        <p:spPr>
          <a:xfrm>
            <a:off x="723312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7" name="object 7437"/>
          <p:cNvSpPr/>
          <p:nvPr/>
        </p:nvSpPr>
        <p:spPr>
          <a:xfrm>
            <a:off x="725491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8" name="object 7438"/>
          <p:cNvSpPr/>
          <p:nvPr/>
        </p:nvSpPr>
        <p:spPr>
          <a:xfrm>
            <a:off x="7254233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9" name="object 7439"/>
          <p:cNvSpPr/>
          <p:nvPr/>
        </p:nvSpPr>
        <p:spPr>
          <a:xfrm>
            <a:off x="727598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0" name="object 7440"/>
          <p:cNvSpPr/>
          <p:nvPr/>
        </p:nvSpPr>
        <p:spPr>
          <a:xfrm>
            <a:off x="727530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1" name="object 7441"/>
          <p:cNvSpPr/>
          <p:nvPr/>
        </p:nvSpPr>
        <p:spPr>
          <a:xfrm>
            <a:off x="7297049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2" name="object 7442"/>
          <p:cNvSpPr/>
          <p:nvPr/>
        </p:nvSpPr>
        <p:spPr>
          <a:xfrm>
            <a:off x="7296369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3" name="object 7443"/>
          <p:cNvSpPr/>
          <p:nvPr/>
        </p:nvSpPr>
        <p:spPr>
          <a:xfrm>
            <a:off x="731811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4" name="object 7444"/>
          <p:cNvSpPr/>
          <p:nvPr/>
        </p:nvSpPr>
        <p:spPr>
          <a:xfrm>
            <a:off x="7317437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5" name="object 7445"/>
          <p:cNvSpPr/>
          <p:nvPr/>
        </p:nvSpPr>
        <p:spPr>
          <a:xfrm>
            <a:off x="7339256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6" name="object 7446"/>
          <p:cNvSpPr/>
          <p:nvPr/>
        </p:nvSpPr>
        <p:spPr>
          <a:xfrm>
            <a:off x="7338541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7" name="object 7447"/>
          <p:cNvSpPr/>
          <p:nvPr/>
        </p:nvSpPr>
        <p:spPr>
          <a:xfrm>
            <a:off x="7360324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8" name="object 7448"/>
          <p:cNvSpPr/>
          <p:nvPr/>
        </p:nvSpPr>
        <p:spPr>
          <a:xfrm>
            <a:off x="7359644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9" name="object 7449"/>
          <p:cNvSpPr/>
          <p:nvPr/>
        </p:nvSpPr>
        <p:spPr>
          <a:xfrm>
            <a:off x="7381392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0" name="object 7450"/>
          <p:cNvSpPr/>
          <p:nvPr/>
        </p:nvSpPr>
        <p:spPr>
          <a:xfrm>
            <a:off x="738071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1" name="object 7451"/>
          <p:cNvSpPr/>
          <p:nvPr/>
        </p:nvSpPr>
        <p:spPr>
          <a:xfrm>
            <a:off x="7402460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2" name="object 7452"/>
          <p:cNvSpPr/>
          <p:nvPr/>
        </p:nvSpPr>
        <p:spPr>
          <a:xfrm>
            <a:off x="7401780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3" name="object 7453"/>
          <p:cNvSpPr/>
          <p:nvPr/>
        </p:nvSpPr>
        <p:spPr>
          <a:xfrm>
            <a:off x="7423528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4" name="object 7454"/>
          <p:cNvSpPr/>
          <p:nvPr/>
        </p:nvSpPr>
        <p:spPr>
          <a:xfrm>
            <a:off x="7422848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5" name="object 7455"/>
          <p:cNvSpPr/>
          <p:nvPr/>
        </p:nvSpPr>
        <p:spPr>
          <a:xfrm>
            <a:off x="7444667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6" name="object 7456"/>
          <p:cNvSpPr/>
          <p:nvPr/>
        </p:nvSpPr>
        <p:spPr>
          <a:xfrm>
            <a:off x="7443952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7" name="object 7457"/>
          <p:cNvSpPr/>
          <p:nvPr/>
        </p:nvSpPr>
        <p:spPr>
          <a:xfrm>
            <a:off x="7465735" y="24725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8" name="object 7458"/>
          <p:cNvSpPr/>
          <p:nvPr/>
        </p:nvSpPr>
        <p:spPr>
          <a:xfrm>
            <a:off x="7465056" y="246963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9" name="object 7459"/>
          <p:cNvSpPr/>
          <p:nvPr/>
        </p:nvSpPr>
        <p:spPr>
          <a:xfrm>
            <a:off x="491562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0" name="object 7460"/>
          <p:cNvSpPr/>
          <p:nvPr/>
        </p:nvSpPr>
        <p:spPr>
          <a:xfrm>
            <a:off x="493670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1" name="object 7461"/>
          <p:cNvSpPr/>
          <p:nvPr/>
        </p:nvSpPr>
        <p:spPr>
          <a:xfrm>
            <a:off x="493601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2" name="object 7462"/>
          <p:cNvSpPr/>
          <p:nvPr/>
        </p:nvSpPr>
        <p:spPr>
          <a:xfrm>
            <a:off x="495778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3" name="object 7463"/>
          <p:cNvSpPr/>
          <p:nvPr/>
        </p:nvSpPr>
        <p:spPr>
          <a:xfrm>
            <a:off x="497886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4" name="object 7464"/>
          <p:cNvSpPr/>
          <p:nvPr/>
        </p:nvSpPr>
        <p:spPr>
          <a:xfrm>
            <a:off x="499995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5" name="object 7465"/>
          <p:cNvSpPr/>
          <p:nvPr/>
        </p:nvSpPr>
        <p:spPr>
          <a:xfrm>
            <a:off x="502103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6" name="object 7466"/>
          <p:cNvSpPr/>
          <p:nvPr/>
        </p:nvSpPr>
        <p:spPr>
          <a:xfrm>
            <a:off x="504211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7" name="object 7467"/>
          <p:cNvSpPr/>
          <p:nvPr/>
        </p:nvSpPr>
        <p:spPr>
          <a:xfrm>
            <a:off x="506319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8" name="object 7468"/>
          <p:cNvSpPr/>
          <p:nvPr/>
        </p:nvSpPr>
        <p:spPr>
          <a:xfrm>
            <a:off x="508427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9" name="object 7469"/>
          <p:cNvSpPr/>
          <p:nvPr/>
        </p:nvSpPr>
        <p:spPr>
          <a:xfrm>
            <a:off x="510536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0" name="object 7470"/>
          <p:cNvSpPr/>
          <p:nvPr/>
        </p:nvSpPr>
        <p:spPr>
          <a:xfrm>
            <a:off x="512644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1" name="object 7471"/>
          <p:cNvSpPr/>
          <p:nvPr/>
        </p:nvSpPr>
        <p:spPr>
          <a:xfrm>
            <a:off x="514752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2" name="object 7472"/>
          <p:cNvSpPr/>
          <p:nvPr/>
        </p:nvSpPr>
        <p:spPr>
          <a:xfrm>
            <a:off x="516860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3" name="object 7473"/>
          <p:cNvSpPr/>
          <p:nvPr/>
        </p:nvSpPr>
        <p:spPr>
          <a:xfrm>
            <a:off x="518969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4" name="object 7474"/>
          <p:cNvSpPr/>
          <p:nvPr/>
        </p:nvSpPr>
        <p:spPr>
          <a:xfrm>
            <a:off x="521077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5" name="object 7475"/>
          <p:cNvSpPr/>
          <p:nvPr/>
        </p:nvSpPr>
        <p:spPr>
          <a:xfrm>
            <a:off x="523185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6" name="object 7476"/>
          <p:cNvSpPr/>
          <p:nvPr/>
        </p:nvSpPr>
        <p:spPr>
          <a:xfrm>
            <a:off x="525293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7" name="object 7477"/>
          <p:cNvSpPr/>
          <p:nvPr/>
        </p:nvSpPr>
        <p:spPr>
          <a:xfrm>
            <a:off x="527387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8" name="object 7478"/>
          <p:cNvSpPr/>
          <p:nvPr/>
        </p:nvSpPr>
        <p:spPr>
          <a:xfrm>
            <a:off x="529494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9" name="object 7479"/>
          <p:cNvSpPr/>
          <p:nvPr/>
        </p:nvSpPr>
        <p:spPr>
          <a:xfrm>
            <a:off x="531601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0" name="object 7480"/>
          <p:cNvSpPr/>
          <p:nvPr/>
        </p:nvSpPr>
        <p:spPr>
          <a:xfrm>
            <a:off x="533708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1" name="object 7481"/>
          <p:cNvSpPr/>
          <p:nvPr/>
        </p:nvSpPr>
        <p:spPr>
          <a:xfrm>
            <a:off x="535814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2" name="object 7482"/>
          <p:cNvSpPr/>
          <p:nvPr/>
        </p:nvSpPr>
        <p:spPr>
          <a:xfrm>
            <a:off x="537928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3" name="object 7483"/>
          <p:cNvSpPr/>
          <p:nvPr/>
        </p:nvSpPr>
        <p:spPr>
          <a:xfrm>
            <a:off x="540035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4" name="object 7484"/>
          <p:cNvSpPr/>
          <p:nvPr/>
        </p:nvSpPr>
        <p:spPr>
          <a:xfrm>
            <a:off x="542142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5" name="object 7485"/>
          <p:cNvSpPr/>
          <p:nvPr/>
        </p:nvSpPr>
        <p:spPr>
          <a:xfrm>
            <a:off x="544249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6" name="object 7486"/>
          <p:cNvSpPr/>
          <p:nvPr/>
        </p:nvSpPr>
        <p:spPr>
          <a:xfrm>
            <a:off x="546356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7" name="object 7487"/>
          <p:cNvSpPr/>
          <p:nvPr/>
        </p:nvSpPr>
        <p:spPr>
          <a:xfrm>
            <a:off x="548470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8" name="object 7488"/>
          <p:cNvSpPr/>
          <p:nvPr/>
        </p:nvSpPr>
        <p:spPr>
          <a:xfrm>
            <a:off x="550576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9" name="object 7489"/>
          <p:cNvSpPr/>
          <p:nvPr/>
        </p:nvSpPr>
        <p:spPr>
          <a:xfrm>
            <a:off x="552683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0" name="object 7490"/>
          <p:cNvSpPr/>
          <p:nvPr/>
        </p:nvSpPr>
        <p:spPr>
          <a:xfrm>
            <a:off x="554790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1" name="object 7491"/>
          <p:cNvSpPr/>
          <p:nvPr/>
        </p:nvSpPr>
        <p:spPr>
          <a:xfrm>
            <a:off x="554722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2" name="object 7492"/>
          <p:cNvSpPr/>
          <p:nvPr/>
        </p:nvSpPr>
        <p:spPr>
          <a:xfrm>
            <a:off x="556897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3" name="object 7493"/>
          <p:cNvSpPr/>
          <p:nvPr/>
        </p:nvSpPr>
        <p:spPr>
          <a:xfrm>
            <a:off x="556829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4" name="object 7494"/>
          <p:cNvSpPr/>
          <p:nvPr/>
        </p:nvSpPr>
        <p:spPr>
          <a:xfrm>
            <a:off x="559011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5" name="object 7495"/>
          <p:cNvSpPr/>
          <p:nvPr/>
        </p:nvSpPr>
        <p:spPr>
          <a:xfrm>
            <a:off x="558939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6" name="object 7496"/>
          <p:cNvSpPr/>
          <p:nvPr/>
        </p:nvSpPr>
        <p:spPr>
          <a:xfrm>
            <a:off x="561118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7" name="object 7497"/>
          <p:cNvSpPr/>
          <p:nvPr/>
        </p:nvSpPr>
        <p:spPr>
          <a:xfrm>
            <a:off x="561050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8" name="object 7498"/>
          <p:cNvSpPr/>
          <p:nvPr/>
        </p:nvSpPr>
        <p:spPr>
          <a:xfrm>
            <a:off x="563224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9" name="object 7499"/>
          <p:cNvSpPr/>
          <p:nvPr/>
        </p:nvSpPr>
        <p:spPr>
          <a:xfrm>
            <a:off x="563156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0" name="object 7500"/>
          <p:cNvSpPr/>
          <p:nvPr/>
        </p:nvSpPr>
        <p:spPr>
          <a:xfrm>
            <a:off x="565331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1" name="object 7501"/>
          <p:cNvSpPr/>
          <p:nvPr/>
        </p:nvSpPr>
        <p:spPr>
          <a:xfrm>
            <a:off x="565263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2" name="object 7502"/>
          <p:cNvSpPr/>
          <p:nvPr/>
        </p:nvSpPr>
        <p:spPr>
          <a:xfrm>
            <a:off x="567438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3" name="object 7503"/>
          <p:cNvSpPr/>
          <p:nvPr/>
        </p:nvSpPr>
        <p:spPr>
          <a:xfrm>
            <a:off x="567370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4" name="object 7504"/>
          <p:cNvSpPr/>
          <p:nvPr/>
        </p:nvSpPr>
        <p:spPr>
          <a:xfrm>
            <a:off x="569552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5" name="object 7505"/>
          <p:cNvSpPr/>
          <p:nvPr/>
        </p:nvSpPr>
        <p:spPr>
          <a:xfrm>
            <a:off x="569480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6" name="object 7506"/>
          <p:cNvSpPr/>
          <p:nvPr/>
        </p:nvSpPr>
        <p:spPr>
          <a:xfrm>
            <a:off x="571659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7" name="object 7507"/>
          <p:cNvSpPr/>
          <p:nvPr/>
        </p:nvSpPr>
        <p:spPr>
          <a:xfrm>
            <a:off x="571591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8" name="object 7508"/>
          <p:cNvSpPr/>
          <p:nvPr/>
        </p:nvSpPr>
        <p:spPr>
          <a:xfrm>
            <a:off x="573751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9" name="object 7509"/>
          <p:cNvSpPr/>
          <p:nvPr/>
        </p:nvSpPr>
        <p:spPr>
          <a:xfrm>
            <a:off x="573680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0" name="object 7510"/>
          <p:cNvSpPr/>
          <p:nvPr/>
        </p:nvSpPr>
        <p:spPr>
          <a:xfrm>
            <a:off x="575858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1" name="object 7511"/>
          <p:cNvSpPr/>
          <p:nvPr/>
        </p:nvSpPr>
        <p:spPr>
          <a:xfrm>
            <a:off x="575790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2" name="object 7512"/>
          <p:cNvSpPr/>
          <p:nvPr/>
        </p:nvSpPr>
        <p:spPr>
          <a:xfrm>
            <a:off x="577965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3" name="object 7513"/>
          <p:cNvSpPr/>
          <p:nvPr/>
        </p:nvSpPr>
        <p:spPr>
          <a:xfrm>
            <a:off x="577897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4" name="object 7514"/>
          <p:cNvSpPr/>
          <p:nvPr/>
        </p:nvSpPr>
        <p:spPr>
          <a:xfrm>
            <a:off x="580072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5" name="object 7515"/>
          <p:cNvSpPr/>
          <p:nvPr/>
        </p:nvSpPr>
        <p:spPr>
          <a:xfrm>
            <a:off x="580004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6" name="object 7516"/>
          <p:cNvSpPr/>
          <p:nvPr/>
        </p:nvSpPr>
        <p:spPr>
          <a:xfrm>
            <a:off x="582178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7" name="object 7517"/>
          <p:cNvSpPr/>
          <p:nvPr/>
        </p:nvSpPr>
        <p:spPr>
          <a:xfrm>
            <a:off x="582110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8" name="object 7518"/>
          <p:cNvSpPr/>
          <p:nvPr/>
        </p:nvSpPr>
        <p:spPr>
          <a:xfrm>
            <a:off x="584292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9" name="object 7519"/>
          <p:cNvSpPr/>
          <p:nvPr/>
        </p:nvSpPr>
        <p:spPr>
          <a:xfrm>
            <a:off x="584221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0" name="object 7520"/>
          <p:cNvSpPr/>
          <p:nvPr/>
        </p:nvSpPr>
        <p:spPr>
          <a:xfrm>
            <a:off x="586399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1" name="object 7521"/>
          <p:cNvSpPr/>
          <p:nvPr/>
        </p:nvSpPr>
        <p:spPr>
          <a:xfrm>
            <a:off x="586331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2" name="object 7522"/>
          <p:cNvSpPr/>
          <p:nvPr/>
        </p:nvSpPr>
        <p:spPr>
          <a:xfrm>
            <a:off x="588506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3" name="object 7523"/>
          <p:cNvSpPr/>
          <p:nvPr/>
        </p:nvSpPr>
        <p:spPr>
          <a:xfrm>
            <a:off x="588438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4" name="object 7524"/>
          <p:cNvSpPr/>
          <p:nvPr/>
        </p:nvSpPr>
        <p:spPr>
          <a:xfrm>
            <a:off x="590613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5" name="object 7525"/>
          <p:cNvSpPr/>
          <p:nvPr/>
        </p:nvSpPr>
        <p:spPr>
          <a:xfrm>
            <a:off x="590545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6" name="object 7526"/>
          <p:cNvSpPr/>
          <p:nvPr/>
        </p:nvSpPr>
        <p:spPr>
          <a:xfrm>
            <a:off x="592720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7" name="object 7527"/>
          <p:cNvSpPr/>
          <p:nvPr/>
        </p:nvSpPr>
        <p:spPr>
          <a:xfrm>
            <a:off x="592652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8" name="object 7528"/>
          <p:cNvSpPr/>
          <p:nvPr/>
        </p:nvSpPr>
        <p:spPr>
          <a:xfrm>
            <a:off x="594833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9" name="object 7529"/>
          <p:cNvSpPr/>
          <p:nvPr/>
        </p:nvSpPr>
        <p:spPr>
          <a:xfrm>
            <a:off x="594762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0" name="object 7530"/>
          <p:cNvSpPr/>
          <p:nvPr/>
        </p:nvSpPr>
        <p:spPr>
          <a:xfrm>
            <a:off x="596940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1" name="object 7531"/>
          <p:cNvSpPr/>
          <p:nvPr/>
        </p:nvSpPr>
        <p:spPr>
          <a:xfrm>
            <a:off x="596872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2" name="object 7532"/>
          <p:cNvSpPr/>
          <p:nvPr/>
        </p:nvSpPr>
        <p:spPr>
          <a:xfrm>
            <a:off x="599047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3" name="object 7533"/>
          <p:cNvSpPr/>
          <p:nvPr/>
        </p:nvSpPr>
        <p:spPr>
          <a:xfrm>
            <a:off x="598979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4" name="object 7534"/>
          <p:cNvSpPr/>
          <p:nvPr/>
        </p:nvSpPr>
        <p:spPr>
          <a:xfrm>
            <a:off x="601154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5" name="object 7535"/>
          <p:cNvSpPr/>
          <p:nvPr/>
        </p:nvSpPr>
        <p:spPr>
          <a:xfrm>
            <a:off x="601086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6" name="object 7536"/>
          <p:cNvSpPr/>
          <p:nvPr/>
        </p:nvSpPr>
        <p:spPr>
          <a:xfrm>
            <a:off x="603261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7" name="object 7537"/>
          <p:cNvSpPr/>
          <p:nvPr/>
        </p:nvSpPr>
        <p:spPr>
          <a:xfrm>
            <a:off x="603193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8" name="object 7538"/>
          <p:cNvSpPr/>
          <p:nvPr/>
        </p:nvSpPr>
        <p:spPr>
          <a:xfrm>
            <a:off x="605375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9" name="object 7539"/>
          <p:cNvSpPr/>
          <p:nvPr/>
        </p:nvSpPr>
        <p:spPr>
          <a:xfrm>
            <a:off x="605303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0" name="object 7540"/>
          <p:cNvSpPr/>
          <p:nvPr/>
        </p:nvSpPr>
        <p:spPr>
          <a:xfrm>
            <a:off x="607481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1" name="object 7541"/>
          <p:cNvSpPr/>
          <p:nvPr/>
        </p:nvSpPr>
        <p:spPr>
          <a:xfrm>
            <a:off x="607413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2" name="object 7542"/>
          <p:cNvSpPr/>
          <p:nvPr/>
        </p:nvSpPr>
        <p:spPr>
          <a:xfrm>
            <a:off x="609588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3" name="object 7543"/>
          <p:cNvSpPr/>
          <p:nvPr/>
        </p:nvSpPr>
        <p:spPr>
          <a:xfrm>
            <a:off x="609520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4" name="object 7544"/>
          <p:cNvSpPr/>
          <p:nvPr/>
        </p:nvSpPr>
        <p:spPr>
          <a:xfrm>
            <a:off x="611695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5" name="object 7545"/>
          <p:cNvSpPr/>
          <p:nvPr/>
        </p:nvSpPr>
        <p:spPr>
          <a:xfrm>
            <a:off x="611627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6" name="object 7546"/>
          <p:cNvSpPr/>
          <p:nvPr/>
        </p:nvSpPr>
        <p:spPr>
          <a:xfrm>
            <a:off x="613802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7" name="object 7547"/>
          <p:cNvSpPr/>
          <p:nvPr/>
        </p:nvSpPr>
        <p:spPr>
          <a:xfrm>
            <a:off x="613734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8" name="object 7548"/>
          <p:cNvSpPr/>
          <p:nvPr/>
        </p:nvSpPr>
        <p:spPr>
          <a:xfrm>
            <a:off x="615916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9" name="object 7549"/>
          <p:cNvSpPr/>
          <p:nvPr/>
        </p:nvSpPr>
        <p:spPr>
          <a:xfrm>
            <a:off x="615844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0" name="object 7550"/>
          <p:cNvSpPr/>
          <p:nvPr/>
        </p:nvSpPr>
        <p:spPr>
          <a:xfrm>
            <a:off x="618023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1" name="object 7551"/>
          <p:cNvSpPr/>
          <p:nvPr/>
        </p:nvSpPr>
        <p:spPr>
          <a:xfrm>
            <a:off x="617955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2" name="object 7552"/>
          <p:cNvSpPr/>
          <p:nvPr/>
        </p:nvSpPr>
        <p:spPr>
          <a:xfrm>
            <a:off x="620115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3" name="object 7553"/>
          <p:cNvSpPr/>
          <p:nvPr/>
        </p:nvSpPr>
        <p:spPr>
          <a:xfrm>
            <a:off x="620044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4" name="object 7554"/>
          <p:cNvSpPr/>
          <p:nvPr/>
        </p:nvSpPr>
        <p:spPr>
          <a:xfrm>
            <a:off x="622222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5" name="object 7555"/>
          <p:cNvSpPr/>
          <p:nvPr/>
        </p:nvSpPr>
        <p:spPr>
          <a:xfrm>
            <a:off x="622154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6" name="object 7556"/>
          <p:cNvSpPr/>
          <p:nvPr/>
        </p:nvSpPr>
        <p:spPr>
          <a:xfrm>
            <a:off x="624329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7" name="object 7557"/>
          <p:cNvSpPr/>
          <p:nvPr/>
        </p:nvSpPr>
        <p:spPr>
          <a:xfrm>
            <a:off x="624261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8" name="object 7558"/>
          <p:cNvSpPr/>
          <p:nvPr/>
        </p:nvSpPr>
        <p:spPr>
          <a:xfrm>
            <a:off x="626435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9" name="object 7559"/>
          <p:cNvSpPr/>
          <p:nvPr/>
        </p:nvSpPr>
        <p:spPr>
          <a:xfrm>
            <a:off x="626368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0" name="object 7560"/>
          <p:cNvSpPr/>
          <p:nvPr/>
        </p:nvSpPr>
        <p:spPr>
          <a:xfrm>
            <a:off x="628542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1" name="object 7561"/>
          <p:cNvSpPr/>
          <p:nvPr/>
        </p:nvSpPr>
        <p:spPr>
          <a:xfrm>
            <a:off x="628474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2" name="object 7562"/>
          <p:cNvSpPr/>
          <p:nvPr/>
        </p:nvSpPr>
        <p:spPr>
          <a:xfrm>
            <a:off x="630656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3" name="object 7563"/>
          <p:cNvSpPr/>
          <p:nvPr/>
        </p:nvSpPr>
        <p:spPr>
          <a:xfrm>
            <a:off x="630585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4" name="object 7564"/>
          <p:cNvSpPr/>
          <p:nvPr/>
        </p:nvSpPr>
        <p:spPr>
          <a:xfrm>
            <a:off x="632763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5" name="object 7565"/>
          <p:cNvSpPr/>
          <p:nvPr/>
        </p:nvSpPr>
        <p:spPr>
          <a:xfrm>
            <a:off x="632695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6" name="object 7566"/>
          <p:cNvSpPr/>
          <p:nvPr/>
        </p:nvSpPr>
        <p:spPr>
          <a:xfrm>
            <a:off x="634870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7" name="object 7567"/>
          <p:cNvSpPr/>
          <p:nvPr/>
        </p:nvSpPr>
        <p:spPr>
          <a:xfrm>
            <a:off x="634802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8" name="object 7568"/>
          <p:cNvSpPr/>
          <p:nvPr/>
        </p:nvSpPr>
        <p:spPr>
          <a:xfrm>
            <a:off x="636977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9" name="object 7569"/>
          <p:cNvSpPr/>
          <p:nvPr/>
        </p:nvSpPr>
        <p:spPr>
          <a:xfrm>
            <a:off x="636909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0" name="object 7570"/>
          <p:cNvSpPr/>
          <p:nvPr/>
        </p:nvSpPr>
        <p:spPr>
          <a:xfrm>
            <a:off x="639083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1" name="object 7571"/>
          <p:cNvSpPr/>
          <p:nvPr/>
        </p:nvSpPr>
        <p:spPr>
          <a:xfrm>
            <a:off x="639015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2" name="object 7572"/>
          <p:cNvSpPr/>
          <p:nvPr/>
        </p:nvSpPr>
        <p:spPr>
          <a:xfrm>
            <a:off x="641197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3" name="object 7573"/>
          <p:cNvSpPr/>
          <p:nvPr/>
        </p:nvSpPr>
        <p:spPr>
          <a:xfrm>
            <a:off x="641126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4" name="object 7574"/>
          <p:cNvSpPr/>
          <p:nvPr/>
        </p:nvSpPr>
        <p:spPr>
          <a:xfrm>
            <a:off x="643304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5" name="object 7575"/>
          <p:cNvSpPr/>
          <p:nvPr/>
        </p:nvSpPr>
        <p:spPr>
          <a:xfrm>
            <a:off x="643236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6" name="object 7576"/>
          <p:cNvSpPr/>
          <p:nvPr/>
        </p:nvSpPr>
        <p:spPr>
          <a:xfrm>
            <a:off x="645411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7" name="object 7577"/>
          <p:cNvSpPr/>
          <p:nvPr/>
        </p:nvSpPr>
        <p:spPr>
          <a:xfrm>
            <a:off x="645343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8" name="object 7578"/>
          <p:cNvSpPr/>
          <p:nvPr/>
        </p:nvSpPr>
        <p:spPr>
          <a:xfrm>
            <a:off x="647518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9" name="object 7579"/>
          <p:cNvSpPr/>
          <p:nvPr/>
        </p:nvSpPr>
        <p:spPr>
          <a:xfrm>
            <a:off x="647450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0" name="object 7580"/>
          <p:cNvSpPr/>
          <p:nvPr/>
        </p:nvSpPr>
        <p:spPr>
          <a:xfrm>
            <a:off x="649625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1" name="object 7581"/>
          <p:cNvSpPr/>
          <p:nvPr/>
        </p:nvSpPr>
        <p:spPr>
          <a:xfrm>
            <a:off x="649557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2" name="object 7582"/>
          <p:cNvSpPr/>
          <p:nvPr/>
        </p:nvSpPr>
        <p:spPr>
          <a:xfrm>
            <a:off x="651739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3" name="object 7583"/>
          <p:cNvSpPr/>
          <p:nvPr/>
        </p:nvSpPr>
        <p:spPr>
          <a:xfrm>
            <a:off x="651667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4" name="object 7584"/>
          <p:cNvSpPr/>
          <p:nvPr/>
        </p:nvSpPr>
        <p:spPr>
          <a:xfrm>
            <a:off x="653845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5" name="object 7585"/>
          <p:cNvSpPr/>
          <p:nvPr/>
        </p:nvSpPr>
        <p:spPr>
          <a:xfrm>
            <a:off x="653777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6" name="object 7586"/>
          <p:cNvSpPr/>
          <p:nvPr/>
        </p:nvSpPr>
        <p:spPr>
          <a:xfrm>
            <a:off x="655952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7" name="object 7587"/>
          <p:cNvSpPr/>
          <p:nvPr/>
        </p:nvSpPr>
        <p:spPr>
          <a:xfrm>
            <a:off x="655884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8" name="object 7588"/>
          <p:cNvSpPr/>
          <p:nvPr/>
        </p:nvSpPr>
        <p:spPr>
          <a:xfrm>
            <a:off x="658059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9" name="object 7589"/>
          <p:cNvSpPr/>
          <p:nvPr/>
        </p:nvSpPr>
        <p:spPr>
          <a:xfrm>
            <a:off x="657991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0" name="object 7590"/>
          <p:cNvSpPr/>
          <p:nvPr/>
        </p:nvSpPr>
        <p:spPr>
          <a:xfrm>
            <a:off x="660166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1" name="object 7591"/>
          <p:cNvSpPr/>
          <p:nvPr/>
        </p:nvSpPr>
        <p:spPr>
          <a:xfrm>
            <a:off x="660098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2" name="object 7592"/>
          <p:cNvSpPr/>
          <p:nvPr/>
        </p:nvSpPr>
        <p:spPr>
          <a:xfrm>
            <a:off x="662280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3" name="object 7593"/>
          <p:cNvSpPr/>
          <p:nvPr/>
        </p:nvSpPr>
        <p:spPr>
          <a:xfrm>
            <a:off x="662208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4" name="object 7594"/>
          <p:cNvSpPr/>
          <p:nvPr/>
        </p:nvSpPr>
        <p:spPr>
          <a:xfrm>
            <a:off x="664365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5" name="object 7595"/>
          <p:cNvSpPr/>
          <p:nvPr/>
        </p:nvSpPr>
        <p:spPr>
          <a:xfrm>
            <a:off x="664297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6" name="object 7596"/>
          <p:cNvSpPr/>
          <p:nvPr/>
        </p:nvSpPr>
        <p:spPr>
          <a:xfrm>
            <a:off x="666479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7" name="object 7597"/>
          <p:cNvSpPr/>
          <p:nvPr/>
        </p:nvSpPr>
        <p:spPr>
          <a:xfrm>
            <a:off x="668586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8" name="object 7598"/>
          <p:cNvSpPr/>
          <p:nvPr/>
        </p:nvSpPr>
        <p:spPr>
          <a:xfrm>
            <a:off x="668518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9" name="object 7599"/>
          <p:cNvSpPr/>
          <p:nvPr/>
        </p:nvSpPr>
        <p:spPr>
          <a:xfrm>
            <a:off x="670693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0" name="object 7600"/>
          <p:cNvSpPr/>
          <p:nvPr/>
        </p:nvSpPr>
        <p:spPr>
          <a:xfrm>
            <a:off x="670625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1" name="object 7601"/>
          <p:cNvSpPr/>
          <p:nvPr/>
        </p:nvSpPr>
        <p:spPr>
          <a:xfrm>
            <a:off x="672799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2" name="object 7602"/>
          <p:cNvSpPr/>
          <p:nvPr/>
        </p:nvSpPr>
        <p:spPr>
          <a:xfrm>
            <a:off x="672731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3" name="object 7603"/>
          <p:cNvSpPr/>
          <p:nvPr/>
        </p:nvSpPr>
        <p:spPr>
          <a:xfrm>
            <a:off x="674906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4" name="object 7604"/>
          <p:cNvSpPr/>
          <p:nvPr/>
        </p:nvSpPr>
        <p:spPr>
          <a:xfrm>
            <a:off x="674838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5" name="object 7605"/>
          <p:cNvSpPr/>
          <p:nvPr/>
        </p:nvSpPr>
        <p:spPr>
          <a:xfrm>
            <a:off x="677020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6" name="object 7606"/>
          <p:cNvSpPr/>
          <p:nvPr/>
        </p:nvSpPr>
        <p:spPr>
          <a:xfrm>
            <a:off x="676949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7" name="object 7607"/>
          <p:cNvSpPr/>
          <p:nvPr/>
        </p:nvSpPr>
        <p:spPr>
          <a:xfrm>
            <a:off x="679127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8" name="object 7608"/>
          <p:cNvSpPr/>
          <p:nvPr/>
        </p:nvSpPr>
        <p:spPr>
          <a:xfrm>
            <a:off x="679059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9" name="object 7609"/>
          <p:cNvSpPr/>
          <p:nvPr/>
        </p:nvSpPr>
        <p:spPr>
          <a:xfrm>
            <a:off x="681234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0" name="object 7610"/>
          <p:cNvSpPr/>
          <p:nvPr/>
        </p:nvSpPr>
        <p:spPr>
          <a:xfrm>
            <a:off x="681166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1" name="object 7611"/>
          <p:cNvSpPr/>
          <p:nvPr/>
        </p:nvSpPr>
        <p:spPr>
          <a:xfrm>
            <a:off x="683340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2" name="object 7612"/>
          <p:cNvSpPr/>
          <p:nvPr/>
        </p:nvSpPr>
        <p:spPr>
          <a:xfrm>
            <a:off x="683273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3" name="object 7613"/>
          <p:cNvSpPr/>
          <p:nvPr/>
        </p:nvSpPr>
        <p:spPr>
          <a:xfrm>
            <a:off x="685447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4" name="object 7614"/>
          <p:cNvSpPr/>
          <p:nvPr/>
        </p:nvSpPr>
        <p:spPr>
          <a:xfrm>
            <a:off x="685379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5" name="object 7615"/>
          <p:cNvSpPr/>
          <p:nvPr/>
        </p:nvSpPr>
        <p:spPr>
          <a:xfrm>
            <a:off x="687561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6" name="object 7616"/>
          <p:cNvSpPr/>
          <p:nvPr/>
        </p:nvSpPr>
        <p:spPr>
          <a:xfrm>
            <a:off x="687490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7" name="object 7617"/>
          <p:cNvSpPr/>
          <p:nvPr/>
        </p:nvSpPr>
        <p:spPr>
          <a:xfrm>
            <a:off x="689668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8" name="object 7618"/>
          <p:cNvSpPr/>
          <p:nvPr/>
        </p:nvSpPr>
        <p:spPr>
          <a:xfrm>
            <a:off x="689600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9" name="object 7619"/>
          <p:cNvSpPr/>
          <p:nvPr/>
        </p:nvSpPr>
        <p:spPr>
          <a:xfrm>
            <a:off x="691775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0" name="object 7620"/>
          <p:cNvSpPr/>
          <p:nvPr/>
        </p:nvSpPr>
        <p:spPr>
          <a:xfrm>
            <a:off x="691707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1" name="object 7621"/>
          <p:cNvSpPr/>
          <p:nvPr/>
        </p:nvSpPr>
        <p:spPr>
          <a:xfrm>
            <a:off x="693882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2" name="object 7622"/>
          <p:cNvSpPr/>
          <p:nvPr/>
        </p:nvSpPr>
        <p:spPr>
          <a:xfrm>
            <a:off x="693814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3" name="object 7623"/>
          <p:cNvSpPr/>
          <p:nvPr/>
        </p:nvSpPr>
        <p:spPr>
          <a:xfrm>
            <a:off x="695988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4" name="object 7624"/>
          <p:cNvSpPr/>
          <p:nvPr/>
        </p:nvSpPr>
        <p:spPr>
          <a:xfrm>
            <a:off x="695921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5" name="object 7625"/>
          <p:cNvSpPr/>
          <p:nvPr/>
        </p:nvSpPr>
        <p:spPr>
          <a:xfrm>
            <a:off x="698102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6" name="object 7626"/>
          <p:cNvSpPr/>
          <p:nvPr/>
        </p:nvSpPr>
        <p:spPr>
          <a:xfrm>
            <a:off x="698031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7" name="object 7627"/>
          <p:cNvSpPr/>
          <p:nvPr/>
        </p:nvSpPr>
        <p:spPr>
          <a:xfrm>
            <a:off x="700209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8" name="object 7628"/>
          <p:cNvSpPr/>
          <p:nvPr/>
        </p:nvSpPr>
        <p:spPr>
          <a:xfrm>
            <a:off x="700141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9" name="object 7629"/>
          <p:cNvSpPr/>
          <p:nvPr/>
        </p:nvSpPr>
        <p:spPr>
          <a:xfrm>
            <a:off x="702316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0" name="object 7630"/>
          <p:cNvSpPr/>
          <p:nvPr/>
        </p:nvSpPr>
        <p:spPr>
          <a:xfrm>
            <a:off x="702248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1" name="object 7631"/>
          <p:cNvSpPr/>
          <p:nvPr/>
        </p:nvSpPr>
        <p:spPr>
          <a:xfrm>
            <a:off x="704423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2" name="object 7632"/>
          <p:cNvSpPr/>
          <p:nvPr/>
        </p:nvSpPr>
        <p:spPr>
          <a:xfrm>
            <a:off x="704355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3" name="object 7633"/>
          <p:cNvSpPr/>
          <p:nvPr/>
        </p:nvSpPr>
        <p:spPr>
          <a:xfrm>
            <a:off x="706530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4" name="object 7634"/>
          <p:cNvSpPr/>
          <p:nvPr/>
        </p:nvSpPr>
        <p:spPr>
          <a:xfrm>
            <a:off x="706462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5" name="object 7635"/>
          <p:cNvSpPr/>
          <p:nvPr/>
        </p:nvSpPr>
        <p:spPr>
          <a:xfrm>
            <a:off x="708644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6" name="object 7636"/>
          <p:cNvSpPr/>
          <p:nvPr/>
        </p:nvSpPr>
        <p:spPr>
          <a:xfrm>
            <a:off x="7085725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7" name="object 7637"/>
          <p:cNvSpPr/>
          <p:nvPr/>
        </p:nvSpPr>
        <p:spPr>
          <a:xfrm>
            <a:off x="710729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8" name="object 7638"/>
          <p:cNvSpPr/>
          <p:nvPr/>
        </p:nvSpPr>
        <p:spPr>
          <a:xfrm>
            <a:off x="710661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9" name="object 7639"/>
          <p:cNvSpPr/>
          <p:nvPr/>
        </p:nvSpPr>
        <p:spPr>
          <a:xfrm>
            <a:off x="7128433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0" name="object 7640"/>
          <p:cNvSpPr/>
          <p:nvPr/>
        </p:nvSpPr>
        <p:spPr>
          <a:xfrm>
            <a:off x="712771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1" name="object 7641"/>
          <p:cNvSpPr/>
          <p:nvPr/>
        </p:nvSpPr>
        <p:spPr>
          <a:xfrm>
            <a:off x="7149501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2" name="object 7642"/>
          <p:cNvSpPr/>
          <p:nvPr/>
        </p:nvSpPr>
        <p:spPr>
          <a:xfrm>
            <a:off x="714882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3" name="object 7643"/>
          <p:cNvSpPr/>
          <p:nvPr/>
        </p:nvSpPr>
        <p:spPr>
          <a:xfrm>
            <a:off x="717056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4" name="object 7644"/>
          <p:cNvSpPr/>
          <p:nvPr/>
        </p:nvSpPr>
        <p:spPr>
          <a:xfrm>
            <a:off x="716988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5" name="object 7645"/>
          <p:cNvSpPr/>
          <p:nvPr/>
        </p:nvSpPr>
        <p:spPr>
          <a:xfrm>
            <a:off x="719163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6" name="object 7646"/>
          <p:cNvSpPr/>
          <p:nvPr/>
        </p:nvSpPr>
        <p:spPr>
          <a:xfrm>
            <a:off x="719095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7" name="object 7647"/>
          <p:cNvSpPr/>
          <p:nvPr/>
        </p:nvSpPr>
        <p:spPr>
          <a:xfrm>
            <a:off x="721270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8" name="object 7648"/>
          <p:cNvSpPr/>
          <p:nvPr/>
        </p:nvSpPr>
        <p:spPr>
          <a:xfrm>
            <a:off x="721202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9" name="object 7649"/>
          <p:cNvSpPr/>
          <p:nvPr/>
        </p:nvSpPr>
        <p:spPr>
          <a:xfrm>
            <a:off x="723384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0" name="object 7650"/>
          <p:cNvSpPr/>
          <p:nvPr/>
        </p:nvSpPr>
        <p:spPr>
          <a:xfrm>
            <a:off x="723312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1" name="object 7651"/>
          <p:cNvSpPr/>
          <p:nvPr/>
        </p:nvSpPr>
        <p:spPr>
          <a:xfrm>
            <a:off x="725491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2" name="object 7652"/>
          <p:cNvSpPr/>
          <p:nvPr/>
        </p:nvSpPr>
        <p:spPr>
          <a:xfrm>
            <a:off x="7254233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3" name="object 7653"/>
          <p:cNvSpPr/>
          <p:nvPr/>
        </p:nvSpPr>
        <p:spPr>
          <a:xfrm>
            <a:off x="727598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4" name="object 7654"/>
          <p:cNvSpPr/>
          <p:nvPr/>
        </p:nvSpPr>
        <p:spPr>
          <a:xfrm>
            <a:off x="727530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5" name="object 7655"/>
          <p:cNvSpPr/>
          <p:nvPr/>
        </p:nvSpPr>
        <p:spPr>
          <a:xfrm>
            <a:off x="7297049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6" name="object 7656"/>
          <p:cNvSpPr/>
          <p:nvPr/>
        </p:nvSpPr>
        <p:spPr>
          <a:xfrm>
            <a:off x="7296369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7" name="object 7657"/>
          <p:cNvSpPr/>
          <p:nvPr/>
        </p:nvSpPr>
        <p:spPr>
          <a:xfrm>
            <a:off x="731811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8" name="object 7658"/>
          <p:cNvSpPr/>
          <p:nvPr/>
        </p:nvSpPr>
        <p:spPr>
          <a:xfrm>
            <a:off x="7317437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9" name="object 7659"/>
          <p:cNvSpPr/>
          <p:nvPr/>
        </p:nvSpPr>
        <p:spPr>
          <a:xfrm>
            <a:off x="7339256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0" name="object 7660"/>
          <p:cNvSpPr/>
          <p:nvPr/>
        </p:nvSpPr>
        <p:spPr>
          <a:xfrm>
            <a:off x="7338541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1" name="object 7661"/>
          <p:cNvSpPr/>
          <p:nvPr/>
        </p:nvSpPr>
        <p:spPr>
          <a:xfrm>
            <a:off x="7360324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2" name="object 7662"/>
          <p:cNvSpPr/>
          <p:nvPr/>
        </p:nvSpPr>
        <p:spPr>
          <a:xfrm>
            <a:off x="7359644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3" name="object 7663"/>
          <p:cNvSpPr/>
          <p:nvPr/>
        </p:nvSpPr>
        <p:spPr>
          <a:xfrm>
            <a:off x="7381392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4" name="object 7664"/>
          <p:cNvSpPr/>
          <p:nvPr/>
        </p:nvSpPr>
        <p:spPr>
          <a:xfrm>
            <a:off x="738071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5" name="object 7665"/>
          <p:cNvSpPr/>
          <p:nvPr/>
        </p:nvSpPr>
        <p:spPr>
          <a:xfrm>
            <a:off x="7402460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6" name="object 7666"/>
          <p:cNvSpPr/>
          <p:nvPr/>
        </p:nvSpPr>
        <p:spPr>
          <a:xfrm>
            <a:off x="7401780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7" name="object 7667"/>
          <p:cNvSpPr/>
          <p:nvPr/>
        </p:nvSpPr>
        <p:spPr>
          <a:xfrm>
            <a:off x="7423528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8" name="object 7668"/>
          <p:cNvSpPr/>
          <p:nvPr/>
        </p:nvSpPr>
        <p:spPr>
          <a:xfrm>
            <a:off x="7422848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9" name="object 7669"/>
          <p:cNvSpPr/>
          <p:nvPr/>
        </p:nvSpPr>
        <p:spPr>
          <a:xfrm>
            <a:off x="7444667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0" name="object 7670"/>
          <p:cNvSpPr/>
          <p:nvPr/>
        </p:nvSpPr>
        <p:spPr>
          <a:xfrm>
            <a:off x="7443952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1" name="object 7671"/>
          <p:cNvSpPr/>
          <p:nvPr/>
        </p:nvSpPr>
        <p:spPr>
          <a:xfrm>
            <a:off x="7465735" y="23305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2" name="object 7672"/>
          <p:cNvSpPr/>
          <p:nvPr/>
        </p:nvSpPr>
        <p:spPr>
          <a:xfrm>
            <a:off x="7465056" y="232772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3" name="object 7673"/>
          <p:cNvSpPr/>
          <p:nvPr/>
        </p:nvSpPr>
        <p:spPr>
          <a:xfrm>
            <a:off x="491562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4" name="object 7674"/>
          <p:cNvSpPr/>
          <p:nvPr/>
        </p:nvSpPr>
        <p:spPr>
          <a:xfrm>
            <a:off x="493670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5" name="object 7675"/>
          <p:cNvSpPr/>
          <p:nvPr/>
        </p:nvSpPr>
        <p:spPr>
          <a:xfrm>
            <a:off x="493601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6" name="object 7676"/>
          <p:cNvSpPr/>
          <p:nvPr/>
        </p:nvSpPr>
        <p:spPr>
          <a:xfrm>
            <a:off x="495778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7" name="object 7677"/>
          <p:cNvSpPr/>
          <p:nvPr/>
        </p:nvSpPr>
        <p:spPr>
          <a:xfrm>
            <a:off x="497886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8" name="object 7678"/>
          <p:cNvSpPr/>
          <p:nvPr/>
        </p:nvSpPr>
        <p:spPr>
          <a:xfrm>
            <a:off x="499995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9" name="object 7679"/>
          <p:cNvSpPr/>
          <p:nvPr/>
        </p:nvSpPr>
        <p:spPr>
          <a:xfrm>
            <a:off x="502103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0" name="object 7680"/>
          <p:cNvSpPr/>
          <p:nvPr/>
        </p:nvSpPr>
        <p:spPr>
          <a:xfrm>
            <a:off x="504211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1" name="object 7681"/>
          <p:cNvSpPr/>
          <p:nvPr/>
        </p:nvSpPr>
        <p:spPr>
          <a:xfrm>
            <a:off x="506319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2" name="object 7682"/>
          <p:cNvSpPr/>
          <p:nvPr/>
        </p:nvSpPr>
        <p:spPr>
          <a:xfrm>
            <a:off x="508427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3" name="object 7683"/>
          <p:cNvSpPr/>
          <p:nvPr/>
        </p:nvSpPr>
        <p:spPr>
          <a:xfrm>
            <a:off x="510536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4" name="object 7684"/>
          <p:cNvSpPr/>
          <p:nvPr/>
        </p:nvSpPr>
        <p:spPr>
          <a:xfrm>
            <a:off x="512644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5" name="object 7685"/>
          <p:cNvSpPr/>
          <p:nvPr/>
        </p:nvSpPr>
        <p:spPr>
          <a:xfrm>
            <a:off x="514752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6" name="object 7686"/>
          <p:cNvSpPr/>
          <p:nvPr/>
        </p:nvSpPr>
        <p:spPr>
          <a:xfrm>
            <a:off x="516860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7" name="object 7687"/>
          <p:cNvSpPr/>
          <p:nvPr/>
        </p:nvSpPr>
        <p:spPr>
          <a:xfrm>
            <a:off x="518969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8" name="object 7688"/>
          <p:cNvSpPr/>
          <p:nvPr/>
        </p:nvSpPr>
        <p:spPr>
          <a:xfrm>
            <a:off x="521077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9" name="object 7689"/>
          <p:cNvSpPr/>
          <p:nvPr/>
        </p:nvSpPr>
        <p:spPr>
          <a:xfrm>
            <a:off x="523185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0" name="object 7690"/>
          <p:cNvSpPr/>
          <p:nvPr/>
        </p:nvSpPr>
        <p:spPr>
          <a:xfrm>
            <a:off x="525293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1" name="object 7691"/>
          <p:cNvSpPr/>
          <p:nvPr/>
        </p:nvSpPr>
        <p:spPr>
          <a:xfrm>
            <a:off x="527387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2" name="object 7692"/>
          <p:cNvSpPr/>
          <p:nvPr/>
        </p:nvSpPr>
        <p:spPr>
          <a:xfrm>
            <a:off x="529494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3" name="object 7693"/>
          <p:cNvSpPr/>
          <p:nvPr/>
        </p:nvSpPr>
        <p:spPr>
          <a:xfrm>
            <a:off x="531601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4" name="object 7694"/>
          <p:cNvSpPr/>
          <p:nvPr/>
        </p:nvSpPr>
        <p:spPr>
          <a:xfrm>
            <a:off x="533708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5" name="object 7695"/>
          <p:cNvSpPr/>
          <p:nvPr/>
        </p:nvSpPr>
        <p:spPr>
          <a:xfrm>
            <a:off x="535814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6" name="object 7696"/>
          <p:cNvSpPr/>
          <p:nvPr/>
        </p:nvSpPr>
        <p:spPr>
          <a:xfrm>
            <a:off x="537928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7" name="object 7697"/>
          <p:cNvSpPr/>
          <p:nvPr/>
        </p:nvSpPr>
        <p:spPr>
          <a:xfrm>
            <a:off x="540035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8" name="object 7698"/>
          <p:cNvSpPr/>
          <p:nvPr/>
        </p:nvSpPr>
        <p:spPr>
          <a:xfrm>
            <a:off x="542142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9" name="object 7699"/>
          <p:cNvSpPr/>
          <p:nvPr/>
        </p:nvSpPr>
        <p:spPr>
          <a:xfrm>
            <a:off x="544249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0" name="object 7700"/>
          <p:cNvSpPr/>
          <p:nvPr/>
        </p:nvSpPr>
        <p:spPr>
          <a:xfrm>
            <a:off x="546356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1" name="object 7701"/>
          <p:cNvSpPr/>
          <p:nvPr/>
        </p:nvSpPr>
        <p:spPr>
          <a:xfrm>
            <a:off x="548470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2" name="object 7702"/>
          <p:cNvSpPr/>
          <p:nvPr/>
        </p:nvSpPr>
        <p:spPr>
          <a:xfrm>
            <a:off x="550576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3" name="object 7703"/>
          <p:cNvSpPr/>
          <p:nvPr/>
        </p:nvSpPr>
        <p:spPr>
          <a:xfrm>
            <a:off x="552683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4" name="object 7704"/>
          <p:cNvSpPr/>
          <p:nvPr/>
        </p:nvSpPr>
        <p:spPr>
          <a:xfrm>
            <a:off x="554790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5" name="object 7705"/>
          <p:cNvSpPr/>
          <p:nvPr/>
        </p:nvSpPr>
        <p:spPr>
          <a:xfrm>
            <a:off x="554722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6" name="object 7706"/>
          <p:cNvSpPr/>
          <p:nvPr/>
        </p:nvSpPr>
        <p:spPr>
          <a:xfrm>
            <a:off x="556897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7" name="object 7707"/>
          <p:cNvSpPr/>
          <p:nvPr/>
        </p:nvSpPr>
        <p:spPr>
          <a:xfrm>
            <a:off x="556829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8" name="object 7708"/>
          <p:cNvSpPr/>
          <p:nvPr/>
        </p:nvSpPr>
        <p:spPr>
          <a:xfrm>
            <a:off x="559011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9" name="object 7709"/>
          <p:cNvSpPr/>
          <p:nvPr/>
        </p:nvSpPr>
        <p:spPr>
          <a:xfrm>
            <a:off x="558939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0" name="object 7710"/>
          <p:cNvSpPr/>
          <p:nvPr/>
        </p:nvSpPr>
        <p:spPr>
          <a:xfrm>
            <a:off x="561118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1" name="object 7711"/>
          <p:cNvSpPr/>
          <p:nvPr/>
        </p:nvSpPr>
        <p:spPr>
          <a:xfrm>
            <a:off x="561050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2" name="object 7712"/>
          <p:cNvSpPr/>
          <p:nvPr/>
        </p:nvSpPr>
        <p:spPr>
          <a:xfrm>
            <a:off x="563224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3" name="object 7713"/>
          <p:cNvSpPr/>
          <p:nvPr/>
        </p:nvSpPr>
        <p:spPr>
          <a:xfrm>
            <a:off x="563156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4" name="object 7714"/>
          <p:cNvSpPr/>
          <p:nvPr/>
        </p:nvSpPr>
        <p:spPr>
          <a:xfrm>
            <a:off x="565331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5" name="object 7715"/>
          <p:cNvSpPr/>
          <p:nvPr/>
        </p:nvSpPr>
        <p:spPr>
          <a:xfrm>
            <a:off x="565263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6" name="object 7716"/>
          <p:cNvSpPr/>
          <p:nvPr/>
        </p:nvSpPr>
        <p:spPr>
          <a:xfrm>
            <a:off x="567438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7" name="object 7717"/>
          <p:cNvSpPr/>
          <p:nvPr/>
        </p:nvSpPr>
        <p:spPr>
          <a:xfrm>
            <a:off x="567370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8" name="object 7718"/>
          <p:cNvSpPr/>
          <p:nvPr/>
        </p:nvSpPr>
        <p:spPr>
          <a:xfrm>
            <a:off x="569552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9" name="object 7719"/>
          <p:cNvSpPr/>
          <p:nvPr/>
        </p:nvSpPr>
        <p:spPr>
          <a:xfrm>
            <a:off x="569480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0" name="object 7720"/>
          <p:cNvSpPr/>
          <p:nvPr/>
        </p:nvSpPr>
        <p:spPr>
          <a:xfrm>
            <a:off x="571659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1" name="object 7721"/>
          <p:cNvSpPr/>
          <p:nvPr/>
        </p:nvSpPr>
        <p:spPr>
          <a:xfrm>
            <a:off x="571591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2" name="object 7722"/>
          <p:cNvSpPr/>
          <p:nvPr/>
        </p:nvSpPr>
        <p:spPr>
          <a:xfrm>
            <a:off x="573751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3" name="object 7723"/>
          <p:cNvSpPr/>
          <p:nvPr/>
        </p:nvSpPr>
        <p:spPr>
          <a:xfrm>
            <a:off x="573680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4" name="object 7724"/>
          <p:cNvSpPr/>
          <p:nvPr/>
        </p:nvSpPr>
        <p:spPr>
          <a:xfrm>
            <a:off x="575858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5" name="object 7725"/>
          <p:cNvSpPr/>
          <p:nvPr/>
        </p:nvSpPr>
        <p:spPr>
          <a:xfrm>
            <a:off x="575790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6" name="object 7726"/>
          <p:cNvSpPr/>
          <p:nvPr/>
        </p:nvSpPr>
        <p:spPr>
          <a:xfrm>
            <a:off x="577965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7" name="object 7727"/>
          <p:cNvSpPr/>
          <p:nvPr/>
        </p:nvSpPr>
        <p:spPr>
          <a:xfrm>
            <a:off x="577897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8" name="object 7728"/>
          <p:cNvSpPr/>
          <p:nvPr/>
        </p:nvSpPr>
        <p:spPr>
          <a:xfrm>
            <a:off x="580072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9" name="object 7729"/>
          <p:cNvSpPr/>
          <p:nvPr/>
        </p:nvSpPr>
        <p:spPr>
          <a:xfrm>
            <a:off x="580004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0" name="object 7730"/>
          <p:cNvSpPr/>
          <p:nvPr/>
        </p:nvSpPr>
        <p:spPr>
          <a:xfrm>
            <a:off x="582178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1" name="object 7731"/>
          <p:cNvSpPr/>
          <p:nvPr/>
        </p:nvSpPr>
        <p:spPr>
          <a:xfrm>
            <a:off x="582110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2" name="object 7732"/>
          <p:cNvSpPr/>
          <p:nvPr/>
        </p:nvSpPr>
        <p:spPr>
          <a:xfrm>
            <a:off x="584292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3" name="object 7733"/>
          <p:cNvSpPr/>
          <p:nvPr/>
        </p:nvSpPr>
        <p:spPr>
          <a:xfrm>
            <a:off x="584221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4" name="object 7734"/>
          <p:cNvSpPr/>
          <p:nvPr/>
        </p:nvSpPr>
        <p:spPr>
          <a:xfrm>
            <a:off x="586399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5" name="object 7735"/>
          <p:cNvSpPr/>
          <p:nvPr/>
        </p:nvSpPr>
        <p:spPr>
          <a:xfrm>
            <a:off x="586331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6" name="object 7736"/>
          <p:cNvSpPr/>
          <p:nvPr/>
        </p:nvSpPr>
        <p:spPr>
          <a:xfrm>
            <a:off x="588506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7" name="object 7737"/>
          <p:cNvSpPr/>
          <p:nvPr/>
        </p:nvSpPr>
        <p:spPr>
          <a:xfrm>
            <a:off x="588438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8" name="object 7738"/>
          <p:cNvSpPr/>
          <p:nvPr/>
        </p:nvSpPr>
        <p:spPr>
          <a:xfrm>
            <a:off x="590613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9" name="object 7739"/>
          <p:cNvSpPr/>
          <p:nvPr/>
        </p:nvSpPr>
        <p:spPr>
          <a:xfrm>
            <a:off x="590545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0" name="object 7740"/>
          <p:cNvSpPr/>
          <p:nvPr/>
        </p:nvSpPr>
        <p:spPr>
          <a:xfrm>
            <a:off x="592720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1" name="object 7741"/>
          <p:cNvSpPr/>
          <p:nvPr/>
        </p:nvSpPr>
        <p:spPr>
          <a:xfrm>
            <a:off x="592652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2" name="object 7742"/>
          <p:cNvSpPr/>
          <p:nvPr/>
        </p:nvSpPr>
        <p:spPr>
          <a:xfrm>
            <a:off x="594833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3" name="object 7743"/>
          <p:cNvSpPr/>
          <p:nvPr/>
        </p:nvSpPr>
        <p:spPr>
          <a:xfrm>
            <a:off x="594762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4" name="object 7744"/>
          <p:cNvSpPr/>
          <p:nvPr/>
        </p:nvSpPr>
        <p:spPr>
          <a:xfrm>
            <a:off x="596940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5" name="object 7745"/>
          <p:cNvSpPr/>
          <p:nvPr/>
        </p:nvSpPr>
        <p:spPr>
          <a:xfrm>
            <a:off x="596872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6" name="object 7746"/>
          <p:cNvSpPr/>
          <p:nvPr/>
        </p:nvSpPr>
        <p:spPr>
          <a:xfrm>
            <a:off x="599047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7" name="object 7747"/>
          <p:cNvSpPr/>
          <p:nvPr/>
        </p:nvSpPr>
        <p:spPr>
          <a:xfrm>
            <a:off x="598979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8" name="object 7748"/>
          <p:cNvSpPr/>
          <p:nvPr/>
        </p:nvSpPr>
        <p:spPr>
          <a:xfrm>
            <a:off x="601154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9" name="object 7749"/>
          <p:cNvSpPr/>
          <p:nvPr/>
        </p:nvSpPr>
        <p:spPr>
          <a:xfrm>
            <a:off x="601086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0" name="object 7750"/>
          <p:cNvSpPr/>
          <p:nvPr/>
        </p:nvSpPr>
        <p:spPr>
          <a:xfrm>
            <a:off x="603261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1" name="object 7751"/>
          <p:cNvSpPr/>
          <p:nvPr/>
        </p:nvSpPr>
        <p:spPr>
          <a:xfrm>
            <a:off x="603193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2" name="object 7752"/>
          <p:cNvSpPr/>
          <p:nvPr/>
        </p:nvSpPr>
        <p:spPr>
          <a:xfrm>
            <a:off x="605375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3" name="object 7753"/>
          <p:cNvSpPr/>
          <p:nvPr/>
        </p:nvSpPr>
        <p:spPr>
          <a:xfrm>
            <a:off x="605303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4" name="object 7754"/>
          <p:cNvSpPr/>
          <p:nvPr/>
        </p:nvSpPr>
        <p:spPr>
          <a:xfrm>
            <a:off x="607481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5" name="object 7755"/>
          <p:cNvSpPr/>
          <p:nvPr/>
        </p:nvSpPr>
        <p:spPr>
          <a:xfrm>
            <a:off x="607413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6" name="object 7756"/>
          <p:cNvSpPr/>
          <p:nvPr/>
        </p:nvSpPr>
        <p:spPr>
          <a:xfrm>
            <a:off x="609588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7" name="object 7757"/>
          <p:cNvSpPr/>
          <p:nvPr/>
        </p:nvSpPr>
        <p:spPr>
          <a:xfrm>
            <a:off x="609520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8" name="object 7758"/>
          <p:cNvSpPr/>
          <p:nvPr/>
        </p:nvSpPr>
        <p:spPr>
          <a:xfrm>
            <a:off x="611695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9" name="object 7759"/>
          <p:cNvSpPr/>
          <p:nvPr/>
        </p:nvSpPr>
        <p:spPr>
          <a:xfrm>
            <a:off x="611627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0" name="object 7760"/>
          <p:cNvSpPr/>
          <p:nvPr/>
        </p:nvSpPr>
        <p:spPr>
          <a:xfrm>
            <a:off x="613802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1" name="object 7761"/>
          <p:cNvSpPr/>
          <p:nvPr/>
        </p:nvSpPr>
        <p:spPr>
          <a:xfrm>
            <a:off x="613734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2" name="object 7762"/>
          <p:cNvSpPr/>
          <p:nvPr/>
        </p:nvSpPr>
        <p:spPr>
          <a:xfrm>
            <a:off x="615916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3" name="object 7763"/>
          <p:cNvSpPr/>
          <p:nvPr/>
        </p:nvSpPr>
        <p:spPr>
          <a:xfrm>
            <a:off x="615844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4" name="object 7764"/>
          <p:cNvSpPr/>
          <p:nvPr/>
        </p:nvSpPr>
        <p:spPr>
          <a:xfrm>
            <a:off x="618023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5" name="object 7765"/>
          <p:cNvSpPr/>
          <p:nvPr/>
        </p:nvSpPr>
        <p:spPr>
          <a:xfrm>
            <a:off x="617955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6" name="object 7766"/>
          <p:cNvSpPr/>
          <p:nvPr/>
        </p:nvSpPr>
        <p:spPr>
          <a:xfrm>
            <a:off x="620115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7" name="object 7767"/>
          <p:cNvSpPr/>
          <p:nvPr/>
        </p:nvSpPr>
        <p:spPr>
          <a:xfrm>
            <a:off x="620044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8" name="object 7768"/>
          <p:cNvSpPr/>
          <p:nvPr/>
        </p:nvSpPr>
        <p:spPr>
          <a:xfrm>
            <a:off x="622222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9" name="object 7769"/>
          <p:cNvSpPr/>
          <p:nvPr/>
        </p:nvSpPr>
        <p:spPr>
          <a:xfrm>
            <a:off x="622154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0" name="object 7770"/>
          <p:cNvSpPr/>
          <p:nvPr/>
        </p:nvSpPr>
        <p:spPr>
          <a:xfrm>
            <a:off x="624329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1" name="object 7771"/>
          <p:cNvSpPr/>
          <p:nvPr/>
        </p:nvSpPr>
        <p:spPr>
          <a:xfrm>
            <a:off x="624261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2" name="object 7772"/>
          <p:cNvSpPr/>
          <p:nvPr/>
        </p:nvSpPr>
        <p:spPr>
          <a:xfrm>
            <a:off x="626435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3" name="object 7773"/>
          <p:cNvSpPr/>
          <p:nvPr/>
        </p:nvSpPr>
        <p:spPr>
          <a:xfrm>
            <a:off x="626368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4" name="object 7774"/>
          <p:cNvSpPr/>
          <p:nvPr/>
        </p:nvSpPr>
        <p:spPr>
          <a:xfrm>
            <a:off x="628542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5" name="object 7775"/>
          <p:cNvSpPr/>
          <p:nvPr/>
        </p:nvSpPr>
        <p:spPr>
          <a:xfrm>
            <a:off x="628474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6" name="object 7776"/>
          <p:cNvSpPr/>
          <p:nvPr/>
        </p:nvSpPr>
        <p:spPr>
          <a:xfrm>
            <a:off x="630656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7" name="object 7777"/>
          <p:cNvSpPr/>
          <p:nvPr/>
        </p:nvSpPr>
        <p:spPr>
          <a:xfrm>
            <a:off x="630585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8" name="object 7778"/>
          <p:cNvSpPr/>
          <p:nvPr/>
        </p:nvSpPr>
        <p:spPr>
          <a:xfrm>
            <a:off x="632763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9" name="object 7779"/>
          <p:cNvSpPr/>
          <p:nvPr/>
        </p:nvSpPr>
        <p:spPr>
          <a:xfrm>
            <a:off x="632695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0" name="object 7780"/>
          <p:cNvSpPr/>
          <p:nvPr/>
        </p:nvSpPr>
        <p:spPr>
          <a:xfrm>
            <a:off x="634870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1" name="object 7781"/>
          <p:cNvSpPr/>
          <p:nvPr/>
        </p:nvSpPr>
        <p:spPr>
          <a:xfrm>
            <a:off x="634802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2" name="object 7782"/>
          <p:cNvSpPr/>
          <p:nvPr/>
        </p:nvSpPr>
        <p:spPr>
          <a:xfrm>
            <a:off x="636977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3" name="object 7783"/>
          <p:cNvSpPr/>
          <p:nvPr/>
        </p:nvSpPr>
        <p:spPr>
          <a:xfrm>
            <a:off x="636909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4" name="object 7784"/>
          <p:cNvSpPr/>
          <p:nvPr/>
        </p:nvSpPr>
        <p:spPr>
          <a:xfrm>
            <a:off x="639083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5" name="object 7785"/>
          <p:cNvSpPr/>
          <p:nvPr/>
        </p:nvSpPr>
        <p:spPr>
          <a:xfrm>
            <a:off x="639015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6" name="object 7786"/>
          <p:cNvSpPr/>
          <p:nvPr/>
        </p:nvSpPr>
        <p:spPr>
          <a:xfrm>
            <a:off x="641197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7" name="object 7787"/>
          <p:cNvSpPr/>
          <p:nvPr/>
        </p:nvSpPr>
        <p:spPr>
          <a:xfrm>
            <a:off x="641126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8" name="object 7788"/>
          <p:cNvSpPr/>
          <p:nvPr/>
        </p:nvSpPr>
        <p:spPr>
          <a:xfrm>
            <a:off x="643304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9" name="object 7789"/>
          <p:cNvSpPr/>
          <p:nvPr/>
        </p:nvSpPr>
        <p:spPr>
          <a:xfrm>
            <a:off x="643236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0" name="object 7790"/>
          <p:cNvSpPr/>
          <p:nvPr/>
        </p:nvSpPr>
        <p:spPr>
          <a:xfrm>
            <a:off x="645411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1" name="object 7791"/>
          <p:cNvSpPr/>
          <p:nvPr/>
        </p:nvSpPr>
        <p:spPr>
          <a:xfrm>
            <a:off x="645343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2" name="object 7792"/>
          <p:cNvSpPr/>
          <p:nvPr/>
        </p:nvSpPr>
        <p:spPr>
          <a:xfrm>
            <a:off x="647518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3" name="object 7793"/>
          <p:cNvSpPr/>
          <p:nvPr/>
        </p:nvSpPr>
        <p:spPr>
          <a:xfrm>
            <a:off x="647450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4" name="object 7794"/>
          <p:cNvSpPr/>
          <p:nvPr/>
        </p:nvSpPr>
        <p:spPr>
          <a:xfrm>
            <a:off x="649625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5" name="object 7795"/>
          <p:cNvSpPr/>
          <p:nvPr/>
        </p:nvSpPr>
        <p:spPr>
          <a:xfrm>
            <a:off x="649557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6" name="object 7796"/>
          <p:cNvSpPr/>
          <p:nvPr/>
        </p:nvSpPr>
        <p:spPr>
          <a:xfrm>
            <a:off x="651739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7" name="object 7797"/>
          <p:cNvSpPr/>
          <p:nvPr/>
        </p:nvSpPr>
        <p:spPr>
          <a:xfrm>
            <a:off x="651667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8" name="object 7798"/>
          <p:cNvSpPr/>
          <p:nvPr/>
        </p:nvSpPr>
        <p:spPr>
          <a:xfrm>
            <a:off x="653845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9" name="object 7799"/>
          <p:cNvSpPr/>
          <p:nvPr/>
        </p:nvSpPr>
        <p:spPr>
          <a:xfrm>
            <a:off x="653777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0" name="object 7800"/>
          <p:cNvSpPr/>
          <p:nvPr/>
        </p:nvSpPr>
        <p:spPr>
          <a:xfrm>
            <a:off x="655952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1" name="object 7801"/>
          <p:cNvSpPr/>
          <p:nvPr/>
        </p:nvSpPr>
        <p:spPr>
          <a:xfrm>
            <a:off x="655884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2" name="object 7802"/>
          <p:cNvSpPr/>
          <p:nvPr/>
        </p:nvSpPr>
        <p:spPr>
          <a:xfrm>
            <a:off x="658059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3" name="object 7803"/>
          <p:cNvSpPr/>
          <p:nvPr/>
        </p:nvSpPr>
        <p:spPr>
          <a:xfrm>
            <a:off x="657991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4" name="object 7804"/>
          <p:cNvSpPr/>
          <p:nvPr/>
        </p:nvSpPr>
        <p:spPr>
          <a:xfrm>
            <a:off x="660166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5" name="object 7805"/>
          <p:cNvSpPr/>
          <p:nvPr/>
        </p:nvSpPr>
        <p:spPr>
          <a:xfrm>
            <a:off x="660098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6" name="object 7806"/>
          <p:cNvSpPr/>
          <p:nvPr/>
        </p:nvSpPr>
        <p:spPr>
          <a:xfrm>
            <a:off x="662280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7" name="object 7807"/>
          <p:cNvSpPr/>
          <p:nvPr/>
        </p:nvSpPr>
        <p:spPr>
          <a:xfrm>
            <a:off x="662208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8" name="object 7808"/>
          <p:cNvSpPr/>
          <p:nvPr/>
        </p:nvSpPr>
        <p:spPr>
          <a:xfrm>
            <a:off x="664365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9" name="object 7809"/>
          <p:cNvSpPr/>
          <p:nvPr/>
        </p:nvSpPr>
        <p:spPr>
          <a:xfrm>
            <a:off x="664297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0" name="object 7810"/>
          <p:cNvSpPr/>
          <p:nvPr/>
        </p:nvSpPr>
        <p:spPr>
          <a:xfrm>
            <a:off x="666479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1" name="object 7811"/>
          <p:cNvSpPr/>
          <p:nvPr/>
        </p:nvSpPr>
        <p:spPr>
          <a:xfrm>
            <a:off x="668586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2" name="object 7812"/>
          <p:cNvSpPr/>
          <p:nvPr/>
        </p:nvSpPr>
        <p:spPr>
          <a:xfrm>
            <a:off x="668518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3" name="object 7813"/>
          <p:cNvSpPr/>
          <p:nvPr/>
        </p:nvSpPr>
        <p:spPr>
          <a:xfrm>
            <a:off x="670693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4" name="object 7814"/>
          <p:cNvSpPr/>
          <p:nvPr/>
        </p:nvSpPr>
        <p:spPr>
          <a:xfrm>
            <a:off x="670625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5" name="object 7815"/>
          <p:cNvSpPr/>
          <p:nvPr/>
        </p:nvSpPr>
        <p:spPr>
          <a:xfrm>
            <a:off x="672799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6" name="object 7816"/>
          <p:cNvSpPr/>
          <p:nvPr/>
        </p:nvSpPr>
        <p:spPr>
          <a:xfrm>
            <a:off x="672731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7" name="object 7817"/>
          <p:cNvSpPr/>
          <p:nvPr/>
        </p:nvSpPr>
        <p:spPr>
          <a:xfrm>
            <a:off x="674906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8" name="object 7818"/>
          <p:cNvSpPr/>
          <p:nvPr/>
        </p:nvSpPr>
        <p:spPr>
          <a:xfrm>
            <a:off x="674838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9" name="object 7819"/>
          <p:cNvSpPr/>
          <p:nvPr/>
        </p:nvSpPr>
        <p:spPr>
          <a:xfrm>
            <a:off x="677020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0" name="object 7820"/>
          <p:cNvSpPr/>
          <p:nvPr/>
        </p:nvSpPr>
        <p:spPr>
          <a:xfrm>
            <a:off x="676949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1" name="object 7821"/>
          <p:cNvSpPr/>
          <p:nvPr/>
        </p:nvSpPr>
        <p:spPr>
          <a:xfrm>
            <a:off x="679127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2" name="object 7822"/>
          <p:cNvSpPr/>
          <p:nvPr/>
        </p:nvSpPr>
        <p:spPr>
          <a:xfrm>
            <a:off x="679059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3" name="object 7823"/>
          <p:cNvSpPr/>
          <p:nvPr/>
        </p:nvSpPr>
        <p:spPr>
          <a:xfrm>
            <a:off x="681234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4" name="object 7824"/>
          <p:cNvSpPr/>
          <p:nvPr/>
        </p:nvSpPr>
        <p:spPr>
          <a:xfrm>
            <a:off x="681166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5" name="object 7825"/>
          <p:cNvSpPr/>
          <p:nvPr/>
        </p:nvSpPr>
        <p:spPr>
          <a:xfrm>
            <a:off x="683340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6" name="object 7826"/>
          <p:cNvSpPr/>
          <p:nvPr/>
        </p:nvSpPr>
        <p:spPr>
          <a:xfrm>
            <a:off x="683273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7" name="object 7827"/>
          <p:cNvSpPr/>
          <p:nvPr/>
        </p:nvSpPr>
        <p:spPr>
          <a:xfrm>
            <a:off x="685447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8" name="object 7828"/>
          <p:cNvSpPr/>
          <p:nvPr/>
        </p:nvSpPr>
        <p:spPr>
          <a:xfrm>
            <a:off x="685379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9" name="object 7829"/>
          <p:cNvSpPr/>
          <p:nvPr/>
        </p:nvSpPr>
        <p:spPr>
          <a:xfrm>
            <a:off x="687561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0" name="object 7830"/>
          <p:cNvSpPr/>
          <p:nvPr/>
        </p:nvSpPr>
        <p:spPr>
          <a:xfrm>
            <a:off x="687490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1" name="object 7831"/>
          <p:cNvSpPr/>
          <p:nvPr/>
        </p:nvSpPr>
        <p:spPr>
          <a:xfrm>
            <a:off x="689668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2" name="object 7832"/>
          <p:cNvSpPr/>
          <p:nvPr/>
        </p:nvSpPr>
        <p:spPr>
          <a:xfrm>
            <a:off x="689600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3" name="object 7833"/>
          <p:cNvSpPr/>
          <p:nvPr/>
        </p:nvSpPr>
        <p:spPr>
          <a:xfrm>
            <a:off x="691775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4" name="object 7834"/>
          <p:cNvSpPr/>
          <p:nvPr/>
        </p:nvSpPr>
        <p:spPr>
          <a:xfrm>
            <a:off x="691707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5" name="object 7835"/>
          <p:cNvSpPr/>
          <p:nvPr/>
        </p:nvSpPr>
        <p:spPr>
          <a:xfrm>
            <a:off x="693882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6" name="object 7836"/>
          <p:cNvSpPr/>
          <p:nvPr/>
        </p:nvSpPr>
        <p:spPr>
          <a:xfrm>
            <a:off x="693814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7" name="object 7837"/>
          <p:cNvSpPr/>
          <p:nvPr/>
        </p:nvSpPr>
        <p:spPr>
          <a:xfrm>
            <a:off x="695988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8" name="object 7838"/>
          <p:cNvSpPr/>
          <p:nvPr/>
        </p:nvSpPr>
        <p:spPr>
          <a:xfrm>
            <a:off x="695921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9" name="object 7839"/>
          <p:cNvSpPr/>
          <p:nvPr/>
        </p:nvSpPr>
        <p:spPr>
          <a:xfrm>
            <a:off x="698102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0" name="object 7840"/>
          <p:cNvSpPr/>
          <p:nvPr/>
        </p:nvSpPr>
        <p:spPr>
          <a:xfrm>
            <a:off x="698031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1" name="object 7841"/>
          <p:cNvSpPr/>
          <p:nvPr/>
        </p:nvSpPr>
        <p:spPr>
          <a:xfrm>
            <a:off x="700209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2" name="object 7842"/>
          <p:cNvSpPr/>
          <p:nvPr/>
        </p:nvSpPr>
        <p:spPr>
          <a:xfrm>
            <a:off x="700141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3" name="object 7843"/>
          <p:cNvSpPr/>
          <p:nvPr/>
        </p:nvSpPr>
        <p:spPr>
          <a:xfrm>
            <a:off x="702316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4" name="object 7844"/>
          <p:cNvSpPr/>
          <p:nvPr/>
        </p:nvSpPr>
        <p:spPr>
          <a:xfrm>
            <a:off x="702248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5" name="object 7845"/>
          <p:cNvSpPr/>
          <p:nvPr/>
        </p:nvSpPr>
        <p:spPr>
          <a:xfrm>
            <a:off x="704423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6" name="object 7846"/>
          <p:cNvSpPr/>
          <p:nvPr/>
        </p:nvSpPr>
        <p:spPr>
          <a:xfrm>
            <a:off x="704355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7" name="object 7847"/>
          <p:cNvSpPr/>
          <p:nvPr/>
        </p:nvSpPr>
        <p:spPr>
          <a:xfrm>
            <a:off x="706530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8" name="object 7848"/>
          <p:cNvSpPr/>
          <p:nvPr/>
        </p:nvSpPr>
        <p:spPr>
          <a:xfrm>
            <a:off x="706462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9" name="object 7849"/>
          <p:cNvSpPr/>
          <p:nvPr/>
        </p:nvSpPr>
        <p:spPr>
          <a:xfrm>
            <a:off x="708644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0" name="object 7850"/>
          <p:cNvSpPr/>
          <p:nvPr/>
        </p:nvSpPr>
        <p:spPr>
          <a:xfrm>
            <a:off x="7085725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1" name="object 7851"/>
          <p:cNvSpPr/>
          <p:nvPr/>
        </p:nvSpPr>
        <p:spPr>
          <a:xfrm>
            <a:off x="710729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2" name="object 7852"/>
          <p:cNvSpPr/>
          <p:nvPr/>
        </p:nvSpPr>
        <p:spPr>
          <a:xfrm>
            <a:off x="710661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3" name="object 7853"/>
          <p:cNvSpPr/>
          <p:nvPr/>
        </p:nvSpPr>
        <p:spPr>
          <a:xfrm>
            <a:off x="7128433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4" name="object 7854"/>
          <p:cNvSpPr/>
          <p:nvPr/>
        </p:nvSpPr>
        <p:spPr>
          <a:xfrm>
            <a:off x="712771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5" name="object 7855"/>
          <p:cNvSpPr/>
          <p:nvPr/>
        </p:nvSpPr>
        <p:spPr>
          <a:xfrm>
            <a:off x="7149501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6" name="object 7856"/>
          <p:cNvSpPr/>
          <p:nvPr/>
        </p:nvSpPr>
        <p:spPr>
          <a:xfrm>
            <a:off x="714882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7" name="object 7857"/>
          <p:cNvSpPr/>
          <p:nvPr/>
        </p:nvSpPr>
        <p:spPr>
          <a:xfrm>
            <a:off x="717056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8" name="object 7858"/>
          <p:cNvSpPr/>
          <p:nvPr/>
        </p:nvSpPr>
        <p:spPr>
          <a:xfrm>
            <a:off x="716988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9" name="object 7859"/>
          <p:cNvSpPr/>
          <p:nvPr/>
        </p:nvSpPr>
        <p:spPr>
          <a:xfrm>
            <a:off x="719163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0" name="object 7860"/>
          <p:cNvSpPr/>
          <p:nvPr/>
        </p:nvSpPr>
        <p:spPr>
          <a:xfrm>
            <a:off x="719095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1" name="object 7861"/>
          <p:cNvSpPr/>
          <p:nvPr/>
        </p:nvSpPr>
        <p:spPr>
          <a:xfrm>
            <a:off x="721270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2" name="object 7862"/>
          <p:cNvSpPr/>
          <p:nvPr/>
        </p:nvSpPr>
        <p:spPr>
          <a:xfrm>
            <a:off x="721202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3" name="object 7863"/>
          <p:cNvSpPr/>
          <p:nvPr/>
        </p:nvSpPr>
        <p:spPr>
          <a:xfrm>
            <a:off x="723384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4" name="object 7864"/>
          <p:cNvSpPr/>
          <p:nvPr/>
        </p:nvSpPr>
        <p:spPr>
          <a:xfrm>
            <a:off x="723312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5" name="object 7865"/>
          <p:cNvSpPr/>
          <p:nvPr/>
        </p:nvSpPr>
        <p:spPr>
          <a:xfrm>
            <a:off x="725491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6" name="object 7866"/>
          <p:cNvSpPr/>
          <p:nvPr/>
        </p:nvSpPr>
        <p:spPr>
          <a:xfrm>
            <a:off x="7254233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7" name="object 7867"/>
          <p:cNvSpPr/>
          <p:nvPr/>
        </p:nvSpPr>
        <p:spPr>
          <a:xfrm>
            <a:off x="727598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8" name="object 7868"/>
          <p:cNvSpPr/>
          <p:nvPr/>
        </p:nvSpPr>
        <p:spPr>
          <a:xfrm>
            <a:off x="727530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9" name="object 7869"/>
          <p:cNvSpPr/>
          <p:nvPr/>
        </p:nvSpPr>
        <p:spPr>
          <a:xfrm>
            <a:off x="7297049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0" name="object 7870"/>
          <p:cNvSpPr/>
          <p:nvPr/>
        </p:nvSpPr>
        <p:spPr>
          <a:xfrm>
            <a:off x="7296369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1" name="object 7871"/>
          <p:cNvSpPr/>
          <p:nvPr/>
        </p:nvSpPr>
        <p:spPr>
          <a:xfrm>
            <a:off x="731811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2" name="object 7872"/>
          <p:cNvSpPr/>
          <p:nvPr/>
        </p:nvSpPr>
        <p:spPr>
          <a:xfrm>
            <a:off x="7317437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3" name="object 7873"/>
          <p:cNvSpPr/>
          <p:nvPr/>
        </p:nvSpPr>
        <p:spPr>
          <a:xfrm>
            <a:off x="7339256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4" name="object 7874"/>
          <p:cNvSpPr/>
          <p:nvPr/>
        </p:nvSpPr>
        <p:spPr>
          <a:xfrm>
            <a:off x="7338541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5" name="object 7875"/>
          <p:cNvSpPr/>
          <p:nvPr/>
        </p:nvSpPr>
        <p:spPr>
          <a:xfrm>
            <a:off x="7360324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6" name="object 7876"/>
          <p:cNvSpPr/>
          <p:nvPr/>
        </p:nvSpPr>
        <p:spPr>
          <a:xfrm>
            <a:off x="7359644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7" name="object 7877"/>
          <p:cNvSpPr/>
          <p:nvPr/>
        </p:nvSpPr>
        <p:spPr>
          <a:xfrm>
            <a:off x="7381392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8" name="object 7878"/>
          <p:cNvSpPr/>
          <p:nvPr/>
        </p:nvSpPr>
        <p:spPr>
          <a:xfrm>
            <a:off x="738071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9" name="object 7879"/>
          <p:cNvSpPr/>
          <p:nvPr/>
        </p:nvSpPr>
        <p:spPr>
          <a:xfrm>
            <a:off x="7402460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0" name="object 7880"/>
          <p:cNvSpPr/>
          <p:nvPr/>
        </p:nvSpPr>
        <p:spPr>
          <a:xfrm>
            <a:off x="7401780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1" name="object 7881"/>
          <p:cNvSpPr/>
          <p:nvPr/>
        </p:nvSpPr>
        <p:spPr>
          <a:xfrm>
            <a:off x="7423528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2" name="object 7882"/>
          <p:cNvSpPr/>
          <p:nvPr/>
        </p:nvSpPr>
        <p:spPr>
          <a:xfrm>
            <a:off x="7422848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3" name="object 7883"/>
          <p:cNvSpPr/>
          <p:nvPr/>
        </p:nvSpPr>
        <p:spPr>
          <a:xfrm>
            <a:off x="7444667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4" name="object 7884"/>
          <p:cNvSpPr/>
          <p:nvPr/>
        </p:nvSpPr>
        <p:spPr>
          <a:xfrm>
            <a:off x="7443952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5" name="object 7885"/>
          <p:cNvSpPr/>
          <p:nvPr/>
        </p:nvSpPr>
        <p:spPr>
          <a:xfrm>
            <a:off x="7465735" y="21892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6" name="object 7886"/>
          <p:cNvSpPr/>
          <p:nvPr/>
        </p:nvSpPr>
        <p:spPr>
          <a:xfrm>
            <a:off x="7465056" y="21863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7" name="object 7887"/>
          <p:cNvSpPr/>
          <p:nvPr/>
        </p:nvSpPr>
        <p:spPr>
          <a:xfrm>
            <a:off x="491562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8" name="object 7888"/>
          <p:cNvSpPr/>
          <p:nvPr/>
        </p:nvSpPr>
        <p:spPr>
          <a:xfrm>
            <a:off x="493670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9" name="object 7889"/>
          <p:cNvSpPr/>
          <p:nvPr/>
        </p:nvSpPr>
        <p:spPr>
          <a:xfrm>
            <a:off x="493601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0" name="object 7890"/>
          <p:cNvSpPr/>
          <p:nvPr/>
        </p:nvSpPr>
        <p:spPr>
          <a:xfrm>
            <a:off x="495778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1" name="object 7891"/>
          <p:cNvSpPr/>
          <p:nvPr/>
        </p:nvSpPr>
        <p:spPr>
          <a:xfrm>
            <a:off x="497886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2" name="object 7892"/>
          <p:cNvSpPr/>
          <p:nvPr/>
        </p:nvSpPr>
        <p:spPr>
          <a:xfrm>
            <a:off x="499995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3" name="object 7893"/>
          <p:cNvSpPr/>
          <p:nvPr/>
        </p:nvSpPr>
        <p:spPr>
          <a:xfrm>
            <a:off x="502103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4" name="object 7894"/>
          <p:cNvSpPr/>
          <p:nvPr/>
        </p:nvSpPr>
        <p:spPr>
          <a:xfrm>
            <a:off x="504211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5" name="object 7895"/>
          <p:cNvSpPr/>
          <p:nvPr/>
        </p:nvSpPr>
        <p:spPr>
          <a:xfrm>
            <a:off x="506319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6" name="object 7896"/>
          <p:cNvSpPr/>
          <p:nvPr/>
        </p:nvSpPr>
        <p:spPr>
          <a:xfrm>
            <a:off x="508427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7" name="object 7897"/>
          <p:cNvSpPr/>
          <p:nvPr/>
        </p:nvSpPr>
        <p:spPr>
          <a:xfrm>
            <a:off x="510536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8" name="object 7898"/>
          <p:cNvSpPr/>
          <p:nvPr/>
        </p:nvSpPr>
        <p:spPr>
          <a:xfrm>
            <a:off x="512644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9" name="object 7899"/>
          <p:cNvSpPr/>
          <p:nvPr/>
        </p:nvSpPr>
        <p:spPr>
          <a:xfrm>
            <a:off x="514752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0" name="object 7900"/>
          <p:cNvSpPr/>
          <p:nvPr/>
        </p:nvSpPr>
        <p:spPr>
          <a:xfrm>
            <a:off x="516860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1" name="object 7901"/>
          <p:cNvSpPr/>
          <p:nvPr/>
        </p:nvSpPr>
        <p:spPr>
          <a:xfrm>
            <a:off x="518969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2" name="object 7902"/>
          <p:cNvSpPr/>
          <p:nvPr/>
        </p:nvSpPr>
        <p:spPr>
          <a:xfrm>
            <a:off x="521077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3" name="object 7903"/>
          <p:cNvSpPr/>
          <p:nvPr/>
        </p:nvSpPr>
        <p:spPr>
          <a:xfrm>
            <a:off x="523185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4" name="object 7904"/>
          <p:cNvSpPr/>
          <p:nvPr/>
        </p:nvSpPr>
        <p:spPr>
          <a:xfrm>
            <a:off x="525293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5" name="object 7905"/>
          <p:cNvSpPr/>
          <p:nvPr/>
        </p:nvSpPr>
        <p:spPr>
          <a:xfrm>
            <a:off x="527387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6" name="object 7906"/>
          <p:cNvSpPr/>
          <p:nvPr/>
        </p:nvSpPr>
        <p:spPr>
          <a:xfrm>
            <a:off x="529494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7" name="object 7907"/>
          <p:cNvSpPr/>
          <p:nvPr/>
        </p:nvSpPr>
        <p:spPr>
          <a:xfrm>
            <a:off x="531601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8" name="object 7908"/>
          <p:cNvSpPr/>
          <p:nvPr/>
        </p:nvSpPr>
        <p:spPr>
          <a:xfrm>
            <a:off x="533708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9" name="object 7909"/>
          <p:cNvSpPr/>
          <p:nvPr/>
        </p:nvSpPr>
        <p:spPr>
          <a:xfrm>
            <a:off x="535814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0" name="object 7910"/>
          <p:cNvSpPr/>
          <p:nvPr/>
        </p:nvSpPr>
        <p:spPr>
          <a:xfrm>
            <a:off x="537928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1" name="object 7911"/>
          <p:cNvSpPr/>
          <p:nvPr/>
        </p:nvSpPr>
        <p:spPr>
          <a:xfrm>
            <a:off x="540035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2" name="object 7912"/>
          <p:cNvSpPr/>
          <p:nvPr/>
        </p:nvSpPr>
        <p:spPr>
          <a:xfrm>
            <a:off x="542142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3" name="object 7913"/>
          <p:cNvSpPr/>
          <p:nvPr/>
        </p:nvSpPr>
        <p:spPr>
          <a:xfrm>
            <a:off x="544249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4" name="object 7914"/>
          <p:cNvSpPr/>
          <p:nvPr/>
        </p:nvSpPr>
        <p:spPr>
          <a:xfrm>
            <a:off x="546356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5" name="object 7915"/>
          <p:cNvSpPr/>
          <p:nvPr/>
        </p:nvSpPr>
        <p:spPr>
          <a:xfrm>
            <a:off x="548470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6" name="object 7916"/>
          <p:cNvSpPr/>
          <p:nvPr/>
        </p:nvSpPr>
        <p:spPr>
          <a:xfrm>
            <a:off x="550576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7" name="object 7917"/>
          <p:cNvSpPr/>
          <p:nvPr/>
        </p:nvSpPr>
        <p:spPr>
          <a:xfrm>
            <a:off x="552683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8" name="object 7918"/>
          <p:cNvSpPr/>
          <p:nvPr/>
        </p:nvSpPr>
        <p:spPr>
          <a:xfrm>
            <a:off x="554790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9" name="object 7919"/>
          <p:cNvSpPr/>
          <p:nvPr/>
        </p:nvSpPr>
        <p:spPr>
          <a:xfrm>
            <a:off x="554722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0" name="object 7920"/>
          <p:cNvSpPr/>
          <p:nvPr/>
        </p:nvSpPr>
        <p:spPr>
          <a:xfrm>
            <a:off x="556897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1" name="object 7921"/>
          <p:cNvSpPr/>
          <p:nvPr/>
        </p:nvSpPr>
        <p:spPr>
          <a:xfrm>
            <a:off x="556829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2" name="object 7922"/>
          <p:cNvSpPr/>
          <p:nvPr/>
        </p:nvSpPr>
        <p:spPr>
          <a:xfrm>
            <a:off x="559011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3" name="object 7923"/>
          <p:cNvSpPr/>
          <p:nvPr/>
        </p:nvSpPr>
        <p:spPr>
          <a:xfrm>
            <a:off x="558939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4" name="object 7924"/>
          <p:cNvSpPr/>
          <p:nvPr/>
        </p:nvSpPr>
        <p:spPr>
          <a:xfrm>
            <a:off x="561118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5" name="object 7925"/>
          <p:cNvSpPr/>
          <p:nvPr/>
        </p:nvSpPr>
        <p:spPr>
          <a:xfrm>
            <a:off x="561050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6" name="object 7926"/>
          <p:cNvSpPr/>
          <p:nvPr/>
        </p:nvSpPr>
        <p:spPr>
          <a:xfrm>
            <a:off x="563224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7" name="object 7927"/>
          <p:cNvSpPr/>
          <p:nvPr/>
        </p:nvSpPr>
        <p:spPr>
          <a:xfrm>
            <a:off x="563156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8" name="object 7928"/>
          <p:cNvSpPr/>
          <p:nvPr/>
        </p:nvSpPr>
        <p:spPr>
          <a:xfrm>
            <a:off x="565331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9" name="object 7929"/>
          <p:cNvSpPr/>
          <p:nvPr/>
        </p:nvSpPr>
        <p:spPr>
          <a:xfrm>
            <a:off x="565263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0" name="object 7930"/>
          <p:cNvSpPr/>
          <p:nvPr/>
        </p:nvSpPr>
        <p:spPr>
          <a:xfrm>
            <a:off x="567438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1" name="object 7931"/>
          <p:cNvSpPr/>
          <p:nvPr/>
        </p:nvSpPr>
        <p:spPr>
          <a:xfrm>
            <a:off x="567370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2" name="object 7932"/>
          <p:cNvSpPr/>
          <p:nvPr/>
        </p:nvSpPr>
        <p:spPr>
          <a:xfrm>
            <a:off x="569552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3" name="object 7933"/>
          <p:cNvSpPr/>
          <p:nvPr/>
        </p:nvSpPr>
        <p:spPr>
          <a:xfrm>
            <a:off x="569480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4" name="object 7934"/>
          <p:cNvSpPr/>
          <p:nvPr/>
        </p:nvSpPr>
        <p:spPr>
          <a:xfrm>
            <a:off x="571659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5" name="object 7935"/>
          <p:cNvSpPr/>
          <p:nvPr/>
        </p:nvSpPr>
        <p:spPr>
          <a:xfrm>
            <a:off x="571591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6" name="object 7936"/>
          <p:cNvSpPr/>
          <p:nvPr/>
        </p:nvSpPr>
        <p:spPr>
          <a:xfrm>
            <a:off x="573751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7" name="object 7937"/>
          <p:cNvSpPr/>
          <p:nvPr/>
        </p:nvSpPr>
        <p:spPr>
          <a:xfrm>
            <a:off x="573680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8" name="object 7938"/>
          <p:cNvSpPr/>
          <p:nvPr/>
        </p:nvSpPr>
        <p:spPr>
          <a:xfrm>
            <a:off x="575858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9" name="object 7939"/>
          <p:cNvSpPr/>
          <p:nvPr/>
        </p:nvSpPr>
        <p:spPr>
          <a:xfrm>
            <a:off x="575790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0" name="object 7940"/>
          <p:cNvSpPr/>
          <p:nvPr/>
        </p:nvSpPr>
        <p:spPr>
          <a:xfrm>
            <a:off x="577965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1" name="object 7941"/>
          <p:cNvSpPr/>
          <p:nvPr/>
        </p:nvSpPr>
        <p:spPr>
          <a:xfrm>
            <a:off x="577897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2" name="object 7942"/>
          <p:cNvSpPr/>
          <p:nvPr/>
        </p:nvSpPr>
        <p:spPr>
          <a:xfrm>
            <a:off x="580072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3" name="object 7943"/>
          <p:cNvSpPr/>
          <p:nvPr/>
        </p:nvSpPr>
        <p:spPr>
          <a:xfrm>
            <a:off x="580004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4" name="object 7944"/>
          <p:cNvSpPr/>
          <p:nvPr/>
        </p:nvSpPr>
        <p:spPr>
          <a:xfrm>
            <a:off x="582178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5" name="object 7945"/>
          <p:cNvSpPr/>
          <p:nvPr/>
        </p:nvSpPr>
        <p:spPr>
          <a:xfrm>
            <a:off x="582110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6" name="object 7946"/>
          <p:cNvSpPr/>
          <p:nvPr/>
        </p:nvSpPr>
        <p:spPr>
          <a:xfrm>
            <a:off x="584292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7" name="object 7947"/>
          <p:cNvSpPr/>
          <p:nvPr/>
        </p:nvSpPr>
        <p:spPr>
          <a:xfrm>
            <a:off x="584221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8" name="object 7948"/>
          <p:cNvSpPr/>
          <p:nvPr/>
        </p:nvSpPr>
        <p:spPr>
          <a:xfrm>
            <a:off x="586399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9" name="object 7949"/>
          <p:cNvSpPr/>
          <p:nvPr/>
        </p:nvSpPr>
        <p:spPr>
          <a:xfrm>
            <a:off x="586331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0" name="object 7950"/>
          <p:cNvSpPr/>
          <p:nvPr/>
        </p:nvSpPr>
        <p:spPr>
          <a:xfrm>
            <a:off x="588506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1" name="object 7951"/>
          <p:cNvSpPr/>
          <p:nvPr/>
        </p:nvSpPr>
        <p:spPr>
          <a:xfrm>
            <a:off x="588438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2" name="object 7952"/>
          <p:cNvSpPr/>
          <p:nvPr/>
        </p:nvSpPr>
        <p:spPr>
          <a:xfrm>
            <a:off x="590613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3" name="object 7953"/>
          <p:cNvSpPr/>
          <p:nvPr/>
        </p:nvSpPr>
        <p:spPr>
          <a:xfrm>
            <a:off x="590545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4" name="object 7954"/>
          <p:cNvSpPr/>
          <p:nvPr/>
        </p:nvSpPr>
        <p:spPr>
          <a:xfrm>
            <a:off x="592720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5" name="object 7955"/>
          <p:cNvSpPr/>
          <p:nvPr/>
        </p:nvSpPr>
        <p:spPr>
          <a:xfrm>
            <a:off x="592652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6" name="object 7956"/>
          <p:cNvSpPr/>
          <p:nvPr/>
        </p:nvSpPr>
        <p:spPr>
          <a:xfrm>
            <a:off x="594833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7" name="object 7957"/>
          <p:cNvSpPr/>
          <p:nvPr/>
        </p:nvSpPr>
        <p:spPr>
          <a:xfrm>
            <a:off x="594762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8" name="object 7958"/>
          <p:cNvSpPr/>
          <p:nvPr/>
        </p:nvSpPr>
        <p:spPr>
          <a:xfrm>
            <a:off x="596940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9" name="object 7959"/>
          <p:cNvSpPr/>
          <p:nvPr/>
        </p:nvSpPr>
        <p:spPr>
          <a:xfrm>
            <a:off x="596872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0" name="object 7960"/>
          <p:cNvSpPr/>
          <p:nvPr/>
        </p:nvSpPr>
        <p:spPr>
          <a:xfrm>
            <a:off x="599047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1" name="object 7961"/>
          <p:cNvSpPr/>
          <p:nvPr/>
        </p:nvSpPr>
        <p:spPr>
          <a:xfrm>
            <a:off x="598979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2" name="object 7962"/>
          <p:cNvSpPr/>
          <p:nvPr/>
        </p:nvSpPr>
        <p:spPr>
          <a:xfrm>
            <a:off x="601154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3" name="object 7963"/>
          <p:cNvSpPr/>
          <p:nvPr/>
        </p:nvSpPr>
        <p:spPr>
          <a:xfrm>
            <a:off x="601086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4" name="object 7964"/>
          <p:cNvSpPr/>
          <p:nvPr/>
        </p:nvSpPr>
        <p:spPr>
          <a:xfrm>
            <a:off x="603261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5" name="object 7965"/>
          <p:cNvSpPr/>
          <p:nvPr/>
        </p:nvSpPr>
        <p:spPr>
          <a:xfrm>
            <a:off x="603193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6" name="object 7966"/>
          <p:cNvSpPr/>
          <p:nvPr/>
        </p:nvSpPr>
        <p:spPr>
          <a:xfrm>
            <a:off x="605375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7" name="object 7967"/>
          <p:cNvSpPr/>
          <p:nvPr/>
        </p:nvSpPr>
        <p:spPr>
          <a:xfrm>
            <a:off x="605303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8" name="object 7968"/>
          <p:cNvSpPr/>
          <p:nvPr/>
        </p:nvSpPr>
        <p:spPr>
          <a:xfrm>
            <a:off x="607481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9" name="object 7969"/>
          <p:cNvSpPr/>
          <p:nvPr/>
        </p:nvSpPr>
        <p:spPr>
          <a:xfrm>
            <a:off x="607413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0" name="object 7970"/>
          <p:cNvSpPr/>
          <p:nvPr/>
        </p:nvSpPr>
        <p:spPr>
          <a:xfrm>
            <a:off x="609588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1" name="object 7971"/>
          <p:cNvSpPr/>
          <p:nvPr/>
        </p:nvSpPr>
        <p:spPr>
          <a:xfrm>
            <a:off x="609520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2" name="object 7972"/>
          <p:cNvSpPr/>
          <p:nvPr/>
        </p:nvSpPr>
        <p:spPr>
          <a:xfrm>
            <a:off x="611695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3" name="object 7973"/>
          <p:cNvSpPr/>
          <p:nvPr/>
        </p:nvSpPr>
        <p:spPr>
          <a:xfrm>
            <a:off x="611627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4" name="object 7974"/>
          <p:cNvSpPr/>
          <p:nvPr/>
        </p:nvSpPr>
        <p:spPr>
          <a:xfrm>
            <a:off x="613802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5" name="object 7975"/>
          <p:cNvSpPr/>
          <p:nvPr/>
        </p:nvSpPr>
        <p:spPr>
          <a:xfrm>
            <a:off x="613734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6" name="object 7976"/>
          <p:cNvSpPr/>
          <p:nvPr/>
        </p:nvSpPr>
        <p:spPr>
          <a:xfrm>
            <a:off x="615916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7" name="object 7977"/>
          <p:cNvSpPr/>
          <p:nvPr/>
        </p:nvSpPr>
        <p:spPr>
          <a:xfrm>
            <a:off x="615844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8" name="object 7978"/>
          <p:cNvSpPr/>
          <p:nvPr/>
        </p:nvSpPr>
        <p:spPr>
          <a:xfrm>
            <a:off x="618023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9" name="object 7979"/>
          <p:cNvSpPr/>
          <p:nvPr/>
        </p:nvSpPr>
        <p:spPr>
          <a:xfrm>
            <a:off x="617955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0" name="object 7980"/>
          <p:cNvSpPr/>
          <p:nvPr/>
        </p:nvSpPr>
        <p:spPr>
          <a:xfrm>
            <a:off x="620115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1" name="object 7981"/>
          <p:cNvSpPr/>
          <p:nvPr/>
        </p:nvSpPr>
        <p:spPr>
          <a:xfrm>
            <a:off x="620044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2" name="object 7982"/>
          <p:cNvSpPr/>
          <p:nvPr/>
        </p:nvSpPr>
        <p:spPr>
          <a:xfrm>
            <a:off x="622222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3" name="object 7983"/>
          <p:cNvSpPr/>
          <p:nvPr/>
        </p:nvSpPr>
        <p:spPr>
          <a:xfrm>
            <a:off x="622154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4" name="object 7984"/>
          <p:cNvSpPr/>
          <p:nvPr/>
        </p:nvSpPr>
        <p:spPr>
          <a:xfrm>
            <a:off x="624329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5" name="object 7985"/>
          <p:cNvSpPr/>
          <p:nvPr/>
        </p:nvSpPr>
        <p:spPr>
          <a:xfrm>
            <a:off x="624261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6" name="object 7986"/>
          <p:cNvSpPr/>
          <p:nvPr/>
        </p:nvSpPr>
        <p:spPr>
          <a:xfrm>
            <a:off x="626435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7" name="object 7987"/>
          <p:cNvSpPr/>
          <p:nvPr/>
        </p:nvSpPr>
        <p:spPr>
          <a:xfrm>
            <a:off x="626368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8" name="object 7988"/>
          <p:cNvSpPr/>
          <p:nvPr/>
        </p:nvSpPr>
        <p:spPr>
          <a:xfrm>
            <a:off x="628542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9" name="object 7989"/>
          <p:cNvSpPr/>
          <p:nvPr/>
        </p:nvSpPr>
        <p:spPr>
          <a:xfrm>
            <a:off x="628474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0" name="object 7990"/>
          <p:cNvSpPr/>
          <p:nvPr/>
        </p:nvSpPr>
        <p:spPr>
          <a:xfrm>
            <a:off x="630656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1" name="object 7991"/>
          <p:cNvSpPr/>
          <p:nvPr/>
        </p:nvSpPr>
        <p:spPr>
          <a:xfrm>
            <a:off x="630585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2" name="object 7992"/>
          <p:cNvSpPr/>
          <p:nvPr/>
        </p:nvSpPr>
        <p:spPr>
          <a:xfrm>
            <a:off x="632763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3" name="object 7993"/>
          <p:cNvSpPr/>
          <p:nvPr/>
        </p:nvSpPr>
        <p:spPr>
          <a:xfrm>
            <a:off x="632695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4" name="object 7994"/>
          <p:cNvSpPr/>
          <p:nvPr/>
        </p:nvSpPr>
        <p:spPr>
          <a:xfrm>
            <a:off x="634870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5" name="object 7995"/>
          <p:cNvSpPr/>
          <p:nvPr/>
        </p:nvSpPr>
        <p:spPr>
          <a:xfrm>
            <a:off x="634802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6" name="object 7996"/>
          <p:cNvSpPr/>
          <p:nvPr/>
        </p:nvSpPr>
        <p:spPr>
          <a:xfrm>
            <a:off x="636977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7" name="object 7997"/>
          <p:cNvSpPr/>
          <p:nvPr/>
        </p:nvSpPr>
        <p:spPr>
          <a:xfrm>
            <a:off x="636909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8" name="object 7998"/>
          <p:cNvSpPr/>
          <p:nvPr/>
        </p:nvSpPr>
        <p:spPr>
          <a:xfrm>
            <a:off x="639083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9" name="object 7999"/>
          <p:cNvSpPr/>
          <p:nvPr/>
        </p:nvSpPr>
        <p:spPr>
          <a:xfrm>
            <a:off x="639015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0" name="object 8000"/>
          <p:cNvSpPr/>
          <p:nvPr/>
        </p:nvSpPr>
        <p:spPr>
          <a:xfrm>
            <a:off x="641197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1" name="object 8001"/>
          <p:cNvSpPr/>
          <p:nvPr/>
        </p:nvSpPr>
        <p:spPr>
          <a:xfrm>
            <a:off x="641126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2" name="object 8002"/>
          <p:cNvSpPr/>
          <p:nvPr/>
        </p:nvSpPr>
        <p:spPr>
          <a:xfrm>
            <a:off x="643304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3" name="object 8003"/>
          <p:cNvSpPr/>
          <p:nvPr/>
        </p:nvSpPr>
        <p:spPr>
          <a:xfrm>
            <a:off x="643236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4" name="object 8004"/>
          <p:cNvSpPr/>
          <p:nvPr/>
        </p:nvSpPr>
        <p:spPr>
          <a:xfrm>
            <a:off x="645411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5" name="object 8005"/>
          <p:cNvSpPr/>
          <p:nvPr/>
        </p:nvSpPr>
        <p:spPr>
          <a:xfrm>
            <a:off x="645343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6" name="object 8006"/>
          <p:cNvSpPr/>
          <p:nvPr/>
        </p:nvSpPr>
        <p:spPr>
          <a:xfrm>
            <a:off x="647518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7" name="object 8007"/>
          <p:cNvSpPr/>
          <p:nvPr/>
        </p:nvSpPr>
        <p:spPr>
          <a:xfrm>
            <a:off x="647450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8" name="object 8008"/>
          <p:cNvSpPr/>
          <p:nvPr/>
        </p:nvSpPr>
        <p:spPr>
          <a:xfrm>
            <a:off x="649625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9" name="object 8009"/>
          <p:cNvSpPr/>
          <p:nvPr/>
        </p:nvSpPr>
        <p:spPr>
          <a:xfrm>
            <a:off x="649557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0" name="object 8010"/>
          <p:cNvSpPr/>
          <p:nvPr/>
        </p:nvSpPr>
        <p:spPr>
          <a:xfrm>
            <a:off x="651739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1" name="object 8011"/>
          <p:cNvSpPr/>
          <p:nvPr/>
        </p:nvSpPr>
        <p:spPr>
          <a:xfrm>
            <a:off x="651667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2" name="object 8012"/>
          <p:cNvSpPr/>
          <p:nvPr/>
        </p:nvSpPr>
        <p:spPr>
          <a:xfrm>
            <a:off x="653845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3" name="object 8013"/>
          <p:cNvSpPr/>
          <p:nvPr/>
        </p:nvSpPr>
        <p:spPr>
          <a:xfrm>
            <a:off x="653777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4" name="object 8014"/>
          <p:cNvSpPr/>
          <p:nvPr/>
        </p:nvSpPr>
        <p:spPr>
          <a:xfrm>
            <a:off x="655952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5" name="object 8015"/>
          <p:cNvSpPr/>
          <p:nvPr/>
        </p:nvSpPr>
        <p:spPr>
          <a:xfrm>
            <a:off x="655884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6" name="object 8016"/>
          <p:cNvSpPr/>
          <p:nvPr/>
        </p:nvSpPr>
        <p:spPr>
          <a:xfrm>
            <a:off x="658059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7" name="object 8017"/>
          <p:cNvSpPr/>
          <p:nvPr/>
        </p:nvSpPr>
        <p:spPr>
          <a:xfrm>
            <a:off x="657991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8" name="object 8018"/>
          <p:cNvSpPr/>
          <p:nvPr/>
        </p:nvSpPr>
        <p:spPr>
          <a:xfrm>
            <a:off x="660166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9" name="object 8019"/>
          <p:cNvSpPr/>
          <p:nvPr/>
        </p:nvSpPr>
        <p:spPr>
          <a:xfrm>
            <a:off x="660098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0" name="object 8020"/>
          <p:cNvSpPr/>
          <p:nvPr/>
        </p:nvSpPr>
        <p:spPr>
          <a:xfrm>
            <a:off x="662280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1" name="object 8021"/>
          <p:cNvSpPr/>
          <p:nvPr/>
        </p:nvSpPr>
        <p:spPr>
          <a:xfrm>
            <a:off x="662208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2" name="object 8022"/>
          <p:cNvSpPr/>
          <p:nvPr/>
        </p:nvSpPr>
        <p:spPr>
          <a:xfrm>
            <a:off x="664365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3" name="object 8023"/>
          <p:cNvSpPr/>
          <p:nvPr/>
        </p:nvSpPr>
        <p:spPr>
          <a:xfrm>
            <a:off x="664297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4" name="object 8024"/>
          <p:cNvSpPr/>
          <p:nvPr/>
        </p:nvSpPr>
        <p:spPr>
          <a:xfrm>
            <a:off x="666479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5" name="object 8025"/>
          <p:cNvSpPr/>
          <p:nvPr/>
        </p:nvSpPr>
        <p:spPr>
          <a:xfrm>
            <a:off x="666407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6" name="object 8026"/>
          <p:cNvSpPr/>
          <p:nvPr/>
        </p:nvSpPr>
        <p:spPr>
          <a:xfrm>
            <a:off x="668586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7" name="object 8027"/>
          <p:cNvSpPr/>
          <p:nvPr/>
        </p:nvSpPr>
        <p:spPr>
          <a:xfrm>
            <a:off x="668518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8" name="object 8028"/>
          <p:cNvSpPr/>
          <p:nvPr/>
        </p:nvSpPr>
        <p:spPr>
          <a:xfrm>
            <a:off x="670693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9" name="object 8029"/>
          <p:cNvSpPr/>
          <p:nvPr/>
        </p:nvSpPr>
        <p:spPr>
          <a:xfrm>
            <a:off x="670625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0" name="object 8030"/>
          <p:cNvSpPr/>
          <p:nvPr/>
        </p:nvSpPr>
        <p:spPr>
          <a:xfrm>
            <a:off x="672799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1" name="object 8031"/>
          <p:cNvSpPr/>
          <p:nvPr/>
        </p:nvSpPr>
        <p:spPr>
          <a:xfrm>
            <a:off x="672731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2" name="object 8032"/>
          <p:cNvSpPr/>
          <p:nvPr/>
        </p:nvSpPr>
        <p:spPr>
          <a:xfrm>
            <a:off x="674906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3" name="object 8033"/>
          <p:cNvSpPr/>
          <p:nvPr/>
        </p:nvSpPr>
        <p:spPr>
          <a:xfrm>
            <a:off x="674838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4" name="object 8034"/>
          <p:cNvSpPr/>
          <p:nvPr/>
        </p:nvSpPr>
        <p:spPr>
          <a:xfrm>
            <a:off x="677020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5" name="object 8035"/>
          <p:cNvSpPr/>
          <p:nvPr/>
        </p:nvSpPr>
        <p:spPr>
          <a:xfrm>
            <a:off x="676949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6" name="object 8036"/>
          <p:cNvSpPr/>
          <p:nvPr/>
        </p:nvSpPr>
        <p:spPr>
          <a:xfrm>
            <a:off x="679127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7" name="object 8037"/>
          <p:cNvSpPr/>
          <p:nvPr/>
        </p:nvSpPr>
        <p:spPr>
          <a:xfrm>
            <a:off x="679059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8" name="object 8038"/>
          <p:cNvSpPr/>
          <p:nvPr/>
        </p:nvSpPr>
        <p:spPr>
          <a:xfrm>
            <a:off x="681234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9" name="object 8039"/>
          <p:cNvSpPr/>
          <p:nvPr/>
        </p:nvSpPr>
        <p:spPr>
          <a:xfrm>
            <a:off x="681166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0" name="object 8040"/>
          <p:cNvSpPr/>
          <p:nvPr/>
        </p:nvSpPr>
        <p:spPr>
          <a:xfrm>
            <a:off x="683340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1" name="object 8041"/>
          <p:cNvSpPr/>
          <p:nvPr/>
        </p:nvSpPr>
        <p:spPr>
          <a:xfrm>
            <a:off x="683273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2" name="object 8042"/>
          <p:cNvSpPr/>
          <p:nvPr/>
        </p:nvSpPr>
        <p:spPr>
          <a:xfrm>
            <a:off x="685447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3" name="object 8043"/>
          <p:cNvSpPr/>
          <p:nvPr/>
        </p:nvSpPr>
        <p:spPr>
          <a:xfrm>
            <a:off x="685379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4" name="object 8044"/>
          <p:cNvSpPr/>
          <p:nvPr/>
        </p:nvSpPr>
        <p:spPr>
          <a:xfrm>
            <a:off x="687561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5" name="object 8045"/>
          <p:cNvSpPr/>
          <p:nvPr/>
        </p:nvSpPr>
        <p:spPr>
          <a:xfrm>
            <a:off x="687490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6" name="object 8046"/>
          <p:cNvSpPr/>
          <p:nvPr/>
        </p:nvSpPr>
        <p:spPr>
          <a:xfrm>
            <a:off x="689668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7" name="object 8047"/>
          <p:cNvSpPr/>
          <p:nvPr/>
        </p:nvSpPr>
        <p:spPr>
          <a:xfrm>
            <a:off x="689600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8" name="object 8048"/>
          <p:cNvSpPr/>
          <p:nvPr/>
        </p:nvSpPr>
        <p:spPr>
          <a:xfrm>
            <a:off x="691775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9" name="object 8049"/>
          <p:cNvSpPr/>
          <p:nvPr/>
        </p:nvSpPr>
        <p:spPr>
          <a:xfrm>
            <a:off x="691707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0" name="object 8050"/>
          <p:cNvSpPr/>
          <p:nvPr/>
        </p:nvSpPr>
        <p:spPr>
          <a:xfrm>
            <a:off x="693882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1" name="object 8051"/>
          <p:cNvSpPr/>
          <p:nvPr/>
        </p:nvSpPr>
        <p:spPr>
          <a:xfrm>
            <a:off x="693814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2" name="object 8052"/>
          <p:cNvSpPr/>
          <p:nvPr/>
        </p:nvSpPr>
        <p:spPr>
          <a:xfrm>
            <a:off x="695988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3" name="object 8053"/>
          <p:cNvSpPr/>
          <p:nvPr/>
        </p:nvSpPr>
        <p:spPr>
          <a:xfrm>
            <a:off x="695921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4" name="object 8054"/>
          <p:cNvSpPr/>
          <p:nvPr/>
        </p:nvSpPr>
        <p:spPr>
          <a:xfrm>
            <a:off x="698102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5" name="object 8055"/>
          <p:cNvSpPr/>
          <p:nvPr/>
        </p:nvSpPr>
        <p:spPr>
          <a:xfrm>
            <a:off x="698031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6" name="object 8056"/>
          <p:cNvSpPr/>
          <p:nvPr/>
        </p:nvSpPr>
        <p:spPr>
          <a:xfrm>
            <a:off x="700209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7" name="object 8057"/>
          <p:cNvSpPr/>
          <p:nvPr/>
        </p:nvSpPr>
        <p:spPr>
          <a:xfrm>
            <a:off x="700141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8" name="object 8058"/>
          <p:cNvSpPr/>
          <p:nvPr/>
        </p:nvSpPr>
        <p:spPr>
          <a:xfrm>
            <a:off x="702316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9" name="object 8059"/>
          <p:cNvSpPr/>
          <p:nvPr/>
        </p:nvSpPr>
        <p:spPr>
          <a:xfrm>
            <a:off x="702248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0" name="object 8060"/>
          <p:cNvSpPr/>
          <p:nvPr/>
        </p:nvSpPr>
        <p:spPr>
          <a:xfrm>
            <a:off x="704423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1" name="object 8061"/>
          <p:cNvSpPr/>
          <p:nvPr/>
        </p:nvSpPr>
        <p:spPr>
          <a:xfrm>
            <a:off x="704355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2" name="object 8062"/>
          <p:cNvSpPr/>
          <p:nvPr/>
        </p:nvSpPr>
        <p:spPr>
          <a:xfrm>
            <a:off x="706530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3" name="object 8063"/>
          <p:cNvSpPr/>
          <p:nvPr/>
        </p:nvSpPr>
        <p:spPr>
          <a:xfrm>
            <a:off x="706462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4" name="object 8064"/>
          <p:cNvSpPr/>
          <p:nvPr/>
        </p:nvSpPr>
        <p:spPr>
          <a:xfrm>
            <a:off x="708644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5" name="object 8065"/>
          <p:cNvSpPr/>
          <p:nvPr/>
        </p:nvSpPr>
        <p:spPr>
          <a:xfrm>
            <a:off x="7085725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6" name="object 8066"/>
          <p:cNvSpPr/>
          <p:nvPr/>
        </p:nvSpPr>
        <p:spPr>
          <a:xfrm>
            <a:off x="710729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7" name="object 8067"/>
          <p:cNvSpPr/>
          <p:nvPr/>
        </p:nvSpPr>
        <p:spPr>
          <a:xfrm>
            <a:off x="710661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8" name="object 8068"/>
          <p:cNvSpPr/>
          <p:nvPr/>
        </p:nvSpPr>
        <p:spPr>
          <a:xfrm>
            <a:off x="7128433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9" name="object 8069"/>
          <p:cNvSpPr/>
          <p:nvPr/>
        </p:nvSpPr>
        <p:spPr>
          <a:xfrm>
            <a:off x="712771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0" name="object 8070"/>
          <p:cNvSpPr/>
          <p:nvPr/>
        </p:nvSpPr>
        <p:spPr>
          <a:xfrm>
            <a:off x="7149501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1" name="object 8071"/>
          <p:cNvSpPr/>
          <p:nvPr/>
        </p:nvSpPr>
        <p:spPr>
          <a:xfrm>
            <a:off x="714882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2" name="object 8072"/>
          <p:cNvSpPr/>
          <p:nvPr/>
        </p:nvSpPr>
        <p:spPr>
          <a:xfrm>
            <a:off x="717056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3" name="object 8073"/>
          <p:cNvSpPr/>
          <p:nvPr/>
        </p:nvSpPr>
        <p:spPr>
          <a:xfrm>
            <a:off x="716988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4" name="object 8074"/>
          <p:cNvSpPr/>
          <p:nvPr/>
        </p:nvSpPr>
        <p:spPr>
          <a:xfrm>
            <a:off x="719163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5" name="object 8075"/>
          <p:cNvSpPr/>
          <p:nvPr/>
        </p:nvSpPr>
        <p:spPr>
          <a:xfrm>
            <a:off x="719095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6" name="object 8076"/>
          <p:cNvSpPr/>
          <p:nvPr/>
        </p:nvSpPr>
        <p:spPr>
          <a:xfrm>
            <a:off x="721270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7" name="object 8077"/>
          <p:cNvSpPr/>
          <p:nvPr/>
        </p:nvSpPr>
        <p:spPr>
          <a:xfrm>
            <a:off x="721202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8" name="object 8078"/>
          <p:cNvSpPr/>
          <p:nvPr/>
        </p:nvSpPr>
        <p:spPr>
          <a:xfrm>
            <a:off x="723384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9" name="object 8079"/>
          <p:cNvSpPr/>
          <p:nvPr/>
        </p:nvSpPr>
        <p:spPr>
          <a:xfrm>
            <a:off x="723312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0" name="object 8080"/>
          <p:cNvSpPr/>
          <p:nvPr/>
        </p:nvSpPr>
        <p:spPr>
          <a:xfrm>
            <a:off x="725491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1" name="object 8081"/>
          <p:cNvSpPr/>
          <p:nvPr/>
        </p:nvSpPr>
        <p:spPr>
          <a:xfrm>
            <a:off x="7254233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2" name="object 8082"/>
          <p:cNvSpPr/>
          <p:nvPr/>
        </p:nvSpPr>
        <p:spPr>
          <a:xfrm>
            <a:off x="727598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3" name="object 8083"/>
          <p:cNvSpPr/>
          <p:nvPr/>
        </p:nvSpPr>
        <p:spPr>
          <a:xfrm>
            <a:off x="727530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4" name="object 8084"/>
          <p:cNvSpPr/>
          <p:nvPr/>
        </p:nvSpPr>
        <p:spPr>
          <a:xfrm>
            <a:off x="7297049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5" name="object 8085"/>
          <p:cNvSpPr/>
          <p:nvPr/>
        </p:nvSpPr>
        <p:spPr>
          <a:xfrm>
            <a:off x="7296369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6" name="object 8086"/>
          <p:cNvSpPr/>
          <p:nvPr/>
        </p:nvSpPr>
        <p:spPr>
          <a:xfrm>
            <a:off x="731811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7" name="object 8087"/>
          <p:cNvSpPr/>
          <p:nvPr/>
        </p:nvSpPr>
        <p:spPr>
          <a:xfrm>
            <a:off x="7317437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8" name="object 8088"/>
          <p:cNvSpPr/>
          <p:nvPr/>
        </p:nvSpPr>
        <p:spPr>
          <a:xfrm>
            <a:off x="7339256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9" name="object 8089"/>
          <p:cNvSpPr/>
          <p:nvPr/>
        </p:nvSpPr>
        <p:spPr>
          <a:xfrm>
            <a:off x="7338541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0" name="object 8090"/>
          <p:cNvSpPr/>
          <p:nvPr/>
        </p:nvSpPr>
        <p:spPr>
          <a:xfrm>
            <a:off x="7360324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1" name="object 8091"/>
          <p:cNvSpPr/>
          <p:nvPr/>
        </p:nvSpPr>
        <p:spPr>
          <a:xfrm>
            <a:off x="7359644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2" name="object 8092"/>
          <p:cNvSpPr/>
          <p:nvPr/>
        </p:nvSpPr>
        <p:spPr>
          <a:xfrm>
            <a:off x="7381392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3" name="object 8093"/>
          <p:cNvSpPr/>
          <p:nvPr/>
        </p:nvSpPr>
        <p:spPr>
          <a:xfrm>
            <a:off x="738071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4" name="object 8094"/>
          <p:cNvSpPr/>
          <p:nvPr/>
        </p:nvSpPr>
        <p:spPr>
          <a:xfrm>
            <a:off x="7402460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5" name="object 8095"/>
          <p:cNvSpPr/>
          <p:nvPr/>
        </p:nvSpPr>
        <p:spPr>
          <a:xfrm>
            <a:off x="7401780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6" name="object 8096"/>
          <p:cNvSpPr/>
          <p:nvPr/>
        </p:nvSpPr>
        <p:spPr>
          <a:xfrm>
            <a:off x="7423528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7" name="object 8097"/>
          <p:cNvSpPr/>
          <p:nvPr/>
        </p:nvSpPr>
        <p:spPr>
          <a:xfrm>
            <a:off x="7422848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8" name="object 8098"/>
          <p:cNvSpPr/>
          <p:nvPr/>
        </p:nvSpPr>
        <p:spPr>
          <a:xfrm>
            <a:off x="7444667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9" name="object 8099"/>
          <p:cNvSpPr/>
          <p:nvPr/>
        </p:nvSpPr>
        <p:spPr>
          <a:xfrm>
            <a:off x="7443952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0" name="object 8100"/>
          <p:cNvSpPr/>
          <p:nvPr/>
        </p:nvSpPr>
        <p:spPr>
          <a:xfrm>
            <a:off x="7465735" y="20474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4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1" name="object 8101"/>
          <p:cNvSpPr/>
          <p:nvPr/>
        </p:nvSpPr>
        <p:spPr>
          <a:xfrm>
            <a:off x="7465056" y="204457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2" name="object 8102"/>
          <p:cNvSpPr txBox="1"/>
          <p:nvPr/>
        </p:nvSpPr>
        <p:spPr>
          <a:xfrm>
            <a:off x="4557607" y="2568417"/>
            <a:ext cx="100027" cy="11360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sz="650" dirty="0">
                <a:latin typeface="Arial"/>
                <a:cs typeface="Arial"/>
              </a:rPr>
              <a:t>Concentration in Kidney</a:t>
            </a:r>
            <a:r>
              <a:rPr sz="650" spc="-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(n</a:t>
            </a:r>
            <a:r>
              <a:rPr sz="650" spc="-5" dirty="0">
                <a:latin typeface="Arial"/>
                <a:cs typeface="Arial"/>
              </a:rPr>
              <a:t>g</a:t>
            </a:r>
            <a:r>
              <a:rPr sz="650" dirty="0">
                <a:latin typeface="Arial"/>
                <a:cs typeface="Arial"/>
              </a:rPr>
              <a:t>/</a:t>
            </a:r>
            <a:r>
              <a:rPr sz="650" spc="-5" dirty="0">
                <a:latin typeface="Arial"/>
                <a:cs typeface="Arial"/>
              </a:rPr>
              <a:t>g</a:t>
            </a:r>
            <a:r>
              <a:rPr sz="650" dirty="0">
                <a:latin typeface="Arial"/>
                <a:cs typeface="Arial"/>
              </a:rPr>
              <a:t>)</a:t>
            </a:r>
            <a:endParaRPr sz="650">
              <a:latin typeface="Arial"/>
              <a:cs typeface="Arial"/>
            </a:endParaRPr>
          </a:p>
        </p:txBody>
      </p:sp>
      <p:sp>
        <p:nvSpPr>
          <p:cNvPr id="8103" name="object 8103"/>
          <p:cNvSpPr/>
          <p:nvPr/>
        </p:nvSpPr>
        <p:spPr>
          <a:xfrm>
            <a:off x="4863257" y="2630234"/>
            <a:ext cx="102870" cy="98425"/>
          </a:xfrm>
          <a:custGeom>
            <a:avLst/>
            <a:gdLst/>
            <a:ahLst/>
            <a:cxnLst/>
            <a:rect l="l" t="t" r="r" b="b"/>
            <a:pathLst>
              <a:path w="102870" h="98425">
                <a:moveTo>
                  <a:pt x="0" y="98328"/>
                </a:moveTo>
                <a:lnTo>
                  <a:pt x="102840" y="0"/>
                </a:lnTo>
              </a:path>
            </a:pathLst>
          </a:custGeom>
          <a:ln w="35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4" name="object 8104"/>
          <p:cNvSpPr/>
          <p:nvPr/>
        </p:nvSpPr>
        <p:spPr>
          <a:xfrm>
            <a:off x="4863257" y="2564201"/>
            <a:ext cx="102870" cy="99060"/>
          </a:xfrm>
          <a:custGeom>
            <a:avLst/>
            <a:gdLst/>
            <a:ahLst/>
            <a:cxnLst/>
            <a:rect l="l" t="t" r="r" b="b"/>
            <a:pathLst>
              <a:path w="102870" h="99060">
                <a:moveTo>
                  <a:pt x="0" y="98534"/>
                </a:moveTo>
                <a:lnTo>
                  <a:pt x="102840" y="0"/>
                </a:lnTo>
              </a:path>
            </a:pathLst>
          </a:custGeom>
          <a:ln w="35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5" name="object 8105"/>
          <p:cNvSpPr/>
          <p:nvPr/>
        </p:nvSpPr>
        <p:spPr>
          <a:xfrm>
            <a:off x="4915192" y="425504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6" name="object 8106"/>
          <p:cNvSpPr/>
          <p:nvPr/>
        </p:nvSpPr>
        <p:spPr>
          <a:xfrm>
            <a:off x="4915192" y="414222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7" name="object 8107"/>
          <p:cNvSpPr/>
          <p:nvPr/>
        </p:nvSpPr>
        <p:spPr>
          <a:xfrm>
            <a:off x="4915192" y="402989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8" name="object 8108"/>
          <p:cNvSpPr/>
          <p:nvPr/>
        </p:nvSpPr>
        <p:spPr>
          <a:xfrm>
            <a:off x="4915192" y="391723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9" name="object 8109"/>
          <p:cNvSpPr/>
          <p:nvPr/>
        </p:nvSpPr>
        <p:spPr>
          <a:xfrm>
            <a:off x="4915192" y="380490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0" name="object 8110"/>
          <p:cNvSpPr/>
          <p:nvPr/>
        </p:nvSpPr>
        <p:spPr>
          <a:xfrm>
            <a:off x="4915192" y="36920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1" name="object 8111"/>
          <p:cNvSpPr/>
          <p:nvPr/>
        </p:nvSpPr>
        <p:spPr>
          <a:xfrm>
            <a:off x="4915192" y="357978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2" name="object 8112"/>
          <p:cNvSpPr/>
          <p:nvPr/>
        </p:nvSpPr>
        <p:spPr>
          <a:xfrm>
            <a:off x="4915192" y="346695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3" name="object 8113"/>
          <p:cNvSpPr/>
          <p:nvPr/>
        </p:nvSpPr>
        <p:spPr>
          <a:xfrm>
            <a:off x="4915192" y="33550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4" name="object 8114"/>
          <p:cNvSpPr/>
          <p:nvPr/>
        </p:nvSpPr>
        <p:spPr>
          <a:xfrm>
            <a:off x="4915192" y="324244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5" name="object 8115"/>
          <p:cNvSpPr/>
          <p:nvPr/>
        </p:nvSpPr>
        <p:spPr>
          <a:xfrm>
            <a:off x="4915192" y="313008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6" name="object 8116"/>
          <p:cNvSpPr/>
          <p:nvPr/>
        </p:nvSpPr>
        <p:spPr>
          <a:xfrm>
            <a:off x="4915192" y="301732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7" name="object 8117"/>
          <p:cNvSpPr/>
          <p:nvPr/>
        </p:nvSpPr>
        <p:spPr>
          <a:xfrm>
            <a:off x="4915192" y="290496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8" name="object 8118"/>
          <p:cNvSpPr/>
          <p:nvPr/>
        </p:nvSpPr>
        <p:spPr>
          <a:xfrm>
            <a:off x="4915192" y="279213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9" name="object 8119"/>
          <p:cNvSpPr/>
          <p:nvPr/>
        </p:nvSpPr>
        <p:spPr>
          <a:xfrm>
            <a:off x="4915192" y="247209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0" name="object 8120"/>
          <p:cNvSpPr/>
          <p:nvPr/>
        </p:nvSpPr>
        <p:spPr>
          <a:xfrm>
            <a:off x="4915192" y="233018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1" name="object 8121"/>
          <p:cNvSpPr/>
          <p:nvPr/>
        </p:nvSpPr>
        <p:spPr>
          <a:xfrm>
            <a:off x="4915192" y="218881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2" name="object 8122"/>
          <p:cNvSpPr/>
          <p:nvPr/>
        </p:nvSpPr>
        <p:spPr>
          <a:xfrm>
            <a:off x="4915192" y="204703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95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3" name="object 8123"/>
          <p:cNvSpPr txBox="1"/>
          <p:nvPr/>
        </p:nvSpPr>
        <p:spPr>
          <a:xfrm>
            <a:off x="4708295" y="2143405"/>
            <a:ext cx="184150" cy="23391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spc="25" dirty="0">
                <a:latin typeface="Arial"/>
                <a:cs typeface="Arial"/>
              </a:rPr>
              <a:t>4000</a:t>
            </a:r>
            <a:endParaRPr sz="5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500" spc="25" dirty="0">
                <a:latin typeface="Arial"/>
                <a:cs typeface="Arial"/>
              </a:rPr>
              <a:t>3500</a:t>
            </a:r>
            <a:endParaRPr sz="500">
              <a:latin typeface="Arial"/>
              <a:cs typeface="Arial"/>
            </a:endParaRPr>
          </a:p>
          <a:p>
            <a:pPr>
              <a:spcBef>
                <a:spcPts val="57"/>
              </a:spcBef>
            </a:pPr>
            <a:endParaRPr sz="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500" spc="25" dirty="0">
                <a:latin typeface="Arial"/>
                <a:cs typeface="Arial"/>
              </a:rPr>
              <a:t>3000</a:t>
            </a:r>
            <a:endParaRPr sz="5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400">
              <a:latin typeface="Times New Roman"/>
              <a:cs typeface="Times New Roman"/>
            </a:endParaRPr>
          </a:p>
          <a:p>
            <a:pPr algn="ctr">
              <a:lnSpc>
                <a:spcPts val="560"/>
              </a:lnSpc>
            </a:pPr>
            <a:r>
              <a:rPr sz="500" spc="25" dirty="0">
                <a:latin typeface="Arial"/>
                <a:cs typeface="Arial"/>
              </a:rPr>
              <a:t>2500</a:t>
            </a:r>
            <a:endParaRPr sz="500">
              <a:latin typeface="Arial"/>
              <a:cs typeface="Arial"/>
            </a:endParaRPr>
          </a:p>
          <a:p>
            <a:pPr algn="ctr">
              <a:lnSpc>
                <a:spcPts val="560"/>
              </a:lnSpc>
            </a:pPr>
            <a:r>
              <a:rPr sz="500" spc="25" dirty="0">
                <a:latin typeface="Arial"/>
                <a:cs typeface="Arial"/>
              </a:rPr>
              <a:t>1500</a:t>
            </a:r>
            <a:endParaRPr sz="500">
              <a:latin typeface="Arial"/>
              <a:cs typeface="Arial"/>
            </a:endParaRPr>
          </a:p>
          <a:p>
            <a:pPr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1400</a:t>
            </a:r>
            <a:endParaRPr sz="500">
              <a:latin typeface="Arial"/>
              <a:cs typeface="Arial"/>
            </a:endParaRPr>
          </a:p>
          <a:p>
            <a:pPr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1300</a:t>
            </a:r>
            <a:endParaRPr sz="500">
              <a:latin typeface="Arial"/>
              <a:cs typeface="Arial"/>
            </a:endParaRPr>
          </a:p>
          <a:p>
            <a:pPr algn="ctr">
              <a:spcBef>
                <a:spcPts val="284"/>
              </a:spcBef>
            </a:pPr>
            <a:r>
              <a:rPr sz="500" spc="25" dirty="0">
                <a:latin typeface="Arial"/>
                <a:cs typeface="Arial"/>
              </a:rPr>
              <a:t>1200</a:t>
            </a:r>
            <a:endParaRPr sz="500">
              <a:latin typeface="Arial"/>
              <a:cs typeface="Arial"/>
            </a:endParaRPr>
          </a:p>
          <a:p>
            <a:pPr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1100</a:t>
            </a:r>
            <a:endParaRPr sz="500">
              <a:latin typeface="Arial"/>
              <a:cs typeface="Arial"/>
            </a:endParaRPr>
          </a:p>
          <a:p>
            <a:pPr algn="ctr">
              <a:spcBef>
                <a:spcPts val="284"/>
              </a:spcBef>
            </a:pPr>
            <a:r>
              <a:rPr sz="500" spc="25" dirty="0">
                <a:latin typeface="Arial"/>
                <a:cs typeface="Arial"/>
              </a:rPr>
              <a:t>1000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900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0"/>
              </a:spcBef>
            </a:pPr>
            <a:r>
              <a:rPr sz="500" spc="25" dirty="0">
                <a:latin typeface="Arial"/>
                <a:cs typeface="Arial"/>
              </a:rPr>
              <a:t>800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700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4"/>
              </a:spcBef>
            </a:pPr>
            <a:r>
              <a:rPr sz="500" spc="25" dirty="0">
                <a:latin typeface="Arial"/>
                <a:cs typeface="Arial"/>
              </a:rPr>
              <a:t>600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500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0"/>
              </a:spcBef>
            </a:pPr>
            <a:r>
              <a:rPr sz="500" spc="25" dirty="0">
                <a:latin typeface="Arial"/>
                <a:cs typeface="Arial"/>
              </a:rPr>
              <a:t>400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300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4"/>
              </a:spcBef>
            </a:pPr>
            <a:r>
              <a:rPr sz="500" spc="25" dirty="0">
                <a:latin typeface="Arial"/>
                <a:cs typeface="Arial"/>
              </a:rPr>
              <a:t>200</a:t>
            </a:r>
            <a:endParaRPr sz="500">
              <a:latin typeface="Arial"/>
              <a:cs typeface="Arial"/>
            </a:endParaRPr>
          </a:p>
          <a:p>
            <a:pPr marL="39370" algn="ctr">
              <a:spcBef>
                <a:spcPts val="285"/>
              </a:spcBef>
            </a:pPr>
            <a:r>
              <a:rPr sz="500" spc="25" dirty="0">
                <a:latin typeface="Arial"/>
                <a:cs typeface="Arial"/>
              </a:rPr>
              <a:t>100</a:t>
            </a:r>
            <a:endParaRPr sz="500">
              <a:latin typeface="Arial"/>
              <a:cs typeface="Arial"/>
            </a:endParaRPr>
          </a:p>
          <a:p>
            <a:pPr marL="118110" algn="ctr">
              <a:spcBef>
                <a:spcPts val="285"/>
              </a:spcBef>
            </a:pPr>
            <a:r>
              <a:rPr sz="500" spc="30" dirty="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8124" name="object 8124"/>
          <p:cNvSpPr txBox="1"/>
          <p:nvPr/>
        </p:nvSpPr>
        <p:spPr>
          <a:xfrm>
            <a:off x="4708295" y="2001694"/>
            <a:ext cx="184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4500</a:t>
            </a:r>
            <a:endParaRPr sz="500">
              <a:latin typeface="Arial"/>
              <a:cs typeface="Arial"/>
            </a:endParaRPr>
          </a:p>
        </p:txBody>
      </p:sp>
      <p:sp>
        <p:nvSpPr>
          <p:cNvPr id="8125" name="object 8125"/>
          <p:cNvSpPr txBox="1"/>
          <p:nvPr/>
        </p:nvSpPr>
        <p:spPr>
          <a:xfrm>
            <a:off x="4708295" y="1859777"/>
            <a:ext cx="184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5" dirty="0">
                <a:latin typeface="Arial"/>
                <a:cs typeface="Arial"/>
              </a:rPr>
              <a:t>5000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8126" name="object 8126"/>
          <p:cNvSpPr/>
          <p:nvPr/>
        </p:nvSpPr>
        <p:spPr>
          <a:xfrm>
            <a:off x="7484803" y="2679500"/>
            <a:ext cx="0" cy="1688464"/>
          </a:xfrm>
          <a:custGeom>
            <a:avLst/>
            <a:gdLst/>
            <a:ahLst/>
            <a:cxnLst/>
            <a:rect l="l" t="t" r="r" b="b"/>
            <a:pathLst>
              <a:path h="1688464">
                <a:moveTo>
                  <a:pt x="0" y="1688366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7" name="object 8127"/>
          <p:cNvSpPr/>
          <p:nvPr/>
        </p:nvSpPr>
        <p:spPr>
          <a:xfrm>
            <a:off x="7484803" y="1905187"/>
            <a:ext cx="0" cy="708660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708281"/>
                </a:moveTo>
                <a:lnTo>
                  <a:pt x="0" y="0"/>
                </a:lnTo>
              </a:path>
            </a:pathLst>
          </a:custGeom>
          <a:ln w="5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8" name="object 8128"/>
          <p:cNvSpPr/>
          <p:nvPr/>
        </p:nvSpPr>
        <p:spPr>
          <a:xfrm>
            <a:off x="7433382" y="2630234"/>
            <a:ext cx="102870" cy="98425"/>
          </a:xfrm>
          <a:custGeom>
            <a:avLst/>
            <a:gdLst/>
            <a:ahLst/>
            <a:cxnLst/>
            <a:rect l="l" t="t" r="r" b="b"/>
            <a:pathLst>
              <a:path w="102870" h="98425">
                <a:moveTo>
                  <a:pt x="0" y="98328"/>
                </a:moveTo>
                <a:lnTo>
                  <a:pt x="102840" y="0"/>
                </a:lnTo>
              </a:path>
            </a:pathLst>
          </a:custGeom>
          <a:ln w="35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9" name="object 8129"/>
          <p:cNvSpPr/>
          <p:nvPr/>
        </p:nvSpPr>
        <p:spPr>
          <a:xfrm>
            <a:off x="7433382" y="2564201"/>
            <a:ext cx="102870" cy="99060"/>
          </a:xfrm>
          <a:custGeom>
            <a:avLst/>
            <a:gdLst/>
            <a:ahLst/>
            <a:cxnLst/>
            <a:rect l="l" t="t" r="r" b="b"/>
            <a:pathLst>
              <a:path w="102870" h="99060">
                <a:moveTo>
                  <a:pt x="0" y="98534"/>
                </a:moveTo>
                <a:lnTo>
                  <a:pt x="102840" y="0"/>
                </a:lnTo>
              </a:path>
            </a:pathLst>
          </a:custGeom>
          <a:ln w="35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0" name="object 8130"/>
          <p:cNvSpPr/>
          <p:nvPr/>
        </p:nvSpPr>
        <p:spPr>
          <a:xfrm>
            <a:off x="7459092" y="425504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1" name="object 8131"/>
          <p:cNvSpPr/>
          <p:nvPr/>
        </p:nvSpPr>
        <p:spPr>
          <a:xfrm>
            <a:off x="7459092" y="414222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2" name="object 8132"/>
          <p:cNvSpPr/>
          <p:nvPr/>
        </p:nvSpPr>
        <p:spPr>
          <a:xfrm>
            <a:off x="7459092" y="402989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3" name="object 8133"/>
          <p:cNvSpPr/>
          <p:nvPr/>
        </p:nvSpPr>
        <p:spPr>
          <a:xfrm>
            <a:off x="7459092" y="391723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4" name="object 8134"/>
          <p:cNvSpPr/>
          <p:nvPr/>
        </p:nvSpPr>
        <p:spPr>
          <a:xfrm>
            <a:off x="7459092" y="380490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5" name="object 8135"/>
          <p:cNvSpPr/>
          <p:nvPr/>
        </p:nvSpPr>
        <p:spPr>
          <a:xfrm>
            <a:off x="7459092" y="36920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6" name="object 8136"/>
          <p:cNvSpPr/>
          <p:nvPr/>
        </p:nvSpPr>
        <p:spPr>
          <a:xfrm>
            <a:off x="7459092" y="357978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7" name="object 8137"/>
          <p:cNvSpPr/>
          <p:nvPr/>
        </p:nvSpPr>
        <p:spPr>
          <a:xfrm>
            <a:off x="7459092" y="346695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8" name="object 8138"/>
          <p:cNvSpPr/>
          <p:nvPr/>
        </p:nvSpPr>
        <p:spPr>
          <a:xfrm>
            <a:off x="7459092" y="33550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9" name="object 8139"/>
          <p:cNvSpPr/>
          <p:nvPr/>
        </p:nvSpPr>
        <p:spPr>
          <a:xfrm>
            <a:off x="7459092" y="324244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0" name="object 8140"/>
          <p:cNvSpPr/>
          <p:nvPr/>
        </p:nvSpPr>
        <p:spPr>
          <a:xfrm>
            <a:off x="7459092" y="313008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1" name="object 8141"/>
          <p:cNvSpPr/>
          <p:nvPr/>
        </p:nvSpPr>
        <p:spPr>
          <a:xfrm>
            <a:off x="7459092" y="301732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2" name="object 8142"/>
          <p:cNvSpPr/>
          <p:nvPr/>
        </p:nvSpPr>
        <p:spPr>
          <a:xfrm>
            <a:off x="7459092" y="290496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3" name="object 8143"/>
          <p:cNvSpPr/>
          <p:nvPr/>
        </p:nvSpPr>
        <p:spPr>
          <a:xfrm>
            <a:off x="7459092" y="279213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4" name="object 8144"/>
          <p:cNvSpPr/>
          <p:nvPr/>
        </p:nvSpPr>
        <p:spPr>
          <a:xfrm>
            <a:off x="7459092" y="247209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5" name="object 8145"/>
          <p:cNvSpPr/>
          <p:nvPr/>
        </p:nvSpPr>
        <p:spPr>
          <a:xfrm>
            <a:off x="7459092" y="233018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6" name="object 8146"/>
          <p:cNvSpPr/>
          <p:nvPr/>
        </p:nvSpPr>
        <p:spPr>
          <a:xfrm>
            <a:off x="7459092" y="218881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7" name="object 8147"/>
          <p:cNvSpPr/>
          <p:nvPr/>
        </p:nvSpPr>
        <p:spPr>
          <a:xfrm>
            <a:off x="4936274" y="1935705"/>
            <a:ext cx="623570" cy="642620"/>
          </a:xfrm>
          <a:custGeom>
            <a:avLst/>
            <a:gdLst/>
            <a:ahLst/>
            <a:cxnLst/>
            <a:rect l="l" t="t" r="r" b="b"/>
            <a:pathLst>
              <a:path w="623570" h="642619">
                <a:moveTo>
                  <a:pt x="623555" y="0"/>
                </a:moveTo>
                <a:lnTo>
                  <a:pt x="0" y="0"/>
                </a:lnTo>
                <a:lnTo>
                  <a:pt x="0" y="642318"/>
                </a:lnTo>
                <a:lnTo>
                  <a:pt x="623555" y="642318"/>
                </a:lnTo>
                <a:lnTo>
                  <a:pt x="623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8" name="object 8148"/>
          <p:cNvSpPr/>
          <p:nvPr/>
        </p:nvSpPr>
        <p:spPr>
          <a:xfrm>
            <a:off x="7459092" y="204703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10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9" name="object 8149"/>
          <p:cNvSpPr/>
          <p:nvPr/>
        </p:nvSpPr>
        <p:spPr>
          <a:xfrm>
            <a:off x="4936274" y="1935705"/>
            <a:ext cx="623570" cy="642620"/>
          </a:xfrm>
          <a:custGeom>
            <a:avLst/>
            <a:gdLst/>
            <a:ahLst/>
            <a:cxnLst/>
            <a:rect l="l" t="t" r="r" b="b"/>
            <a:pathLst>
              <a:path w="623570" h="642619">
                <a:moveTo>
                  <a:pt x="0" y="0"/>
                </a:moveTo>
                <a:lnTo>
                  <a:pt x="0" y="642318"/>
                </a:lnTo>
                <a:lnTo>
                  <a:pt x="623555" y="642318"/>
                </a:lnTo>
                <a:lnTo>
                  <a:pt x="623555" y="0"/>
                </a:lnTo>
                <a:lnTo>
                  <a:pt x="0" y="0"/>
                </a:lnTo>
                <a:close/>
              </a:path>
            </a:pathLst>
          </a:custGeom>
          <a:ln w="3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0" name="object 8150"/>
          <p:cNvSpPr/>
          <p:nvPr/>
        </p:nvSpPr>
        <p:spPr>
          <a:xfrm>
            <a:off x="4987694" y="2018980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1" name="object 8151"/>
          <p:cNvSpPr/>
          <p:nvPr/>
        </p:nvSpPr>
        <p:spPr>
          <a:xfrm>
            <a:off x="4987694" y="1994346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2" name="object 8152"/>
          <p:cNvSpPr/>
          <p:nvPr/>
        </p:nvSpPr>
        <p:spPr>
          <a:xfrm>
            <a:off x="4987694" y="2086872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37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3" name="object 8153"/>
          <p:cNvSpPr/>
          <p:nvPr/>
        </p:nvSpPr>
        <p:spPr>
          <a:xfrm>
            <a:off x="4987694" y="2062321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102"/>
                </a:moveTo>
                <a:lnTo>
                  <a:pt x="144490" y="49102"/>
                </a:lnTo>
                <a:lnTo>
                  <a:pt x="144490" y="0"/>
                </a:lnTo>
                <a:lnTo>
                  <a:pt x="0" y="0"/>
                </a:lnTo>
                <a:lnTo>
                  <a:pt x="0" y="49102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4" name="object 8154"/>
          <p:cNvSpPr/>
          <p:nvPr/>
        </p:nvSpPr>
        <p:spPr>
          <a:xfrm>
            <a:off x="4987694" y="206236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061"/>
                </a:lnTo>
                <a:lnTo>
                  <a:pt x="0" y="49061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5" name="object 8155"/>
          <p:cNvSpPr/>
          <p:nvPr/>
        </p:nvSpPr>
        <p:spPr>
          <a:xfrm>
            <a:off x="4987694" y="2154806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6" name="object 8156"/>
          <p:cNvSpPr/>
          <p:nvPr/>
        </p:nvSpPr>
        <p:spPr>
          <a:xfrm>
            <a:off x="4987694" y="2130173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490" y="49267"/>
                </a:lnTo>
                <a:lnTo>
                  <a:pt x="144490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7" name="object 8157"/>
          <p:cNvSpPr/>
          <p:nvPr/>
        </p:nvSpPr>
        <p:spPr>
          <a:xfrm>
            <a:off x="4987694" y="2130173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8" name="object 8158"/>
          <p:cNvSpPr/>
          <p:nvPr/>
        </p:nvSpPr>
        <p:spPr>
          <a:xfrm>
            <a:off x="4987694" y="2222754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9" name="object 8159"/>
          <p:cNvSpPr/>
          <p:nvPr/>
        </p:nvSpPr>
        <p:spPr>
          <a:xfrm>
            <a:off x="4987694" y="2198120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490" y="49267"/>
                </a:lnTo>
                <a:lnTo>
                  <a:pt x="144490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0" name="object 8160"/>
          <p:cNvSpPr/>
          <p:nvPr/>
        </p:nvSpPr>
        <p:spPr>
          <a:xfrm>
            <a:off x="4987694" y="2198120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1" name="object 8161"/>
          <p:cNvSpPr/>
          <p:nvPr/>
        </p:nvSpPr>
        <p:spPr>
          <a:xfrm>
            <a:off x="4987694" y="2290769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2" name="object 8162"/>
          <p:cNvSpPr/>
          <p:nvPr/>
        </p:nvSpPr>
        <p:spPr>
          <a:xfrm>
            <a:off x="4987694" y="2266136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490" y="49267"/>
                </a:lnTo>
                <a:lnTo>
                  <a:pt x="144490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3" name="object 8163"/>
          <p:cNvSpPr/>
          <p:nvPr/>
        </p:nvSpPr>
        <p:spPr>
          <a:xfrm>
            <a:off x="4987694" y="2266136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4" name="object 8164"/>
          <p:cNvSpPr/>
          <p:nvPr/>
        </p:nvSpPr>
        <p:spPr>
          <a:xfrm>
            <a:off x="4987694" y="235878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5" name="object 8165"/>
          <p:cNvSpPr/>
          <p:nvPr/>
        </p:nvSpPr>
        <p:spPr>
          <a:xfrm>
            <a:off x="4987694" y="233415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490" y="49267"/>
                </a:lnTo>
                <a:lnTo>
                  <a:pt x="144490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6" name="object 8166"/>
          <p:cNvSpPr/>
          <p:nvPr/>
        </p:nvSpPr>
        <p:spPr>
          <a:xfrm>
            <a:off x="4987694" y="233415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7" name="object 8167"/>
          <p:cNvSpPr/>
          <p:nvPr/>
        </p:nvSpPr>
        <p:spPr>
          <a:xfrm>
            <a:off x="4987694" y="242673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8" name="object 8168"/>
          <p:cNvSpPr/>
          <p:nvPr/>
        </p:nvSpPr>
        <p:spPr>
          <a:xfrm>
            <a:off x="4987694" y="240209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490" y="49267"/>
                </a:lnTo>
                <a:lnTo>
                  <a:pt x="144490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9" name="object 8169"/>
          <p:cNvSpPr/>
          <p:nvPr/>
        </p:nvSpPr>
        <p:spPr>
          <a:xfrm>
            <a:off x="4987694" y="240209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0" name="object 8170"/>
          <p:cNvSpPr txBox="1"/>
          <p:nvPr/>
        </p:nvSpPr>
        <p:spPr>
          <a:xfrm>
            <a:off x="5155480" y="1977723"/>
            <a:ext cx="365125" cy="562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_Con</a:t>
            </a:r>
            <a:r>
              <a:rPr sz="450" spc="25" dirty="0">
                <a:latin typeface="Arial"/>
                <a:cs typeface="Arial"/>
              </a:rPr>
              <a:t> F_Con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endParaRPr sz="450">
              <a:latin typeface="Arial"/>
              <a:cs typeface="Arial"/>
            </a:endParaRPr>
          </a:p>
        </p:txBody>
      </p:sp>
      <p:sp>
        <p:nvSpPr>
          <p:cNvPr id="8171" name="object 8171"/>
          <p:cNvSpPr/>
          <p:nvPr/>
        </p:nvSpPr>
        <p:spPr>
          <a:xfrm>
            <a:off x="4987694" y="2494748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490" y="0"/>
                </a:lnTo>
              </a:path>
            </a:pathLst>
          </a:custGeom>
          <a:ln w="50537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2" name="object 8172"/>
          <p:cNvSpPr/>
          <p:nvPr/>
        </p:nvSpPr>
        <p:spPr>
          <a:xfrm>
            <a:off x="4987694" y="2470115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490" y="49267"/>
                </a:lnTo>
                <a:lnTo>
                  <a:pt x="144490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3" name="object 8173"/>
          <p:cNvSpPr/>
          <p:nvPr/>
        </p:nvSpPr>
        <p:spPr>
          <a:xfrm>
            <a:off x="4987694" y="2470115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490" y="0"/>
                </a:lnTo>
                <a:lnTo>
                  <a:pt x="144490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4" name="object 8174"/>
          <p:cNvSpPr/>
          <p:nvPr/>
        </p:nvSpPr>
        <p:spPr>
          <a:xfrm>
            <a:off x="7519416" y="1708398"/>
            <a:ext cx="3148965" cy="2827655"/>
          </a:xfrm>
          <a:custGeom>
            <a:avLst/>
            <a:gdLst/>
            <a:ahLst/>
            <a:cxnLst/>
            <a:rect l="l" t="t" r="r" b="b"/>
            <a:pathLst>
              <a:path w="3148965" h="2827654">
                <a:moveTo>
                  <a:pt x="0" y="2827105"/>
                </a:moveTo>
                <a:lnTo>
                  <a:pt x="3148583" y="2827105"/>
                </a:lnTo>
                <a:lnTo>
                  <a:pt x="3148583" y="0"/>
                </a:lnTo>
                <a:lnTo>
                  <a:pt x="0" y="0"/>
                </a:lnTo>
                <a:lnTo>
                  <a:pt x="0" y="2827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5" name="object 8175"/>
          <p:cNvSpPr/>
          <p:nvPr/>
        </p:nvSpPr>
        <p:spPr>
          <a:xfrm>
            <a:off x="8184964" y="4332690"/>
            <a:ext cx="34925" cy="10160"/>
          </a:xfrm>
          <a:custGeom>
            <a:avLst/>
            <a:gdLst/>
            <a:ahLst/>
            <a:cxnLst/>
            <a:rect l="l" t="t" r="r" b="b"/>
            <a:pathLst>
              <a:path w="34925" h="10160">
                <a:moveTo>
                  <a:pt x="0" y="4926"/>
                </a:moveTo>
                <a:lnTo>
                  <a:pt x="34469" y="4926"/>
                </a:lnTo>
              </a:path>
            </a:pathLst>
          </a:custGeom>
          <a:ln w="111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6" name="object 8176"/>
          <p:cNvSpPr/>
          <p:nvPr/>
        </p:nvSpPr>
        <p:spPr>
          <a:xfrm>
            <a:off x="8184964" y="4332690"/>
            <a:ext cx="34925" cy="10160"/>
          </a:xfrm>
          <a:custGeom>
            <a:avLst/>
            <a:gdLst/>
            <a:ahLst/>
            <a:cxnLst/>
            <a:rect l="l" t="t" r="r" b="b"/>
            <a:pathLst>
              <a:path w="34925" h="10160">
                <a:moveTo>
                  <a:pt x="34469" y="9853"/>
                </a:moveTo>
                <a:lnTo>
                  <a:pt x="34469" y="0"/>
                </a:lnTo>
                <a:lnTo>
                  <a:pt x="0" y="0"/>
                </a:lnTo>
                <a:lnTo>
                  <a:pt x="0" y="9853"/>
                </a:lnTo>
              </a:path>
            </a:pathLst>
          </a:custGeom>
          <a:ln w="34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7" name="object 8177"/>
          <p:cNvSpPr/>
          <p:nvPr/>
        </p:nvSpPr>
        <p:spPr>
          <a:xfrm>
            <a:off x="8552136" y="4289829"/>
            <a:ext cx="34925" cy="52705"/>
          </a:xfrm>
          <a:custGeom>
            <a:avLst/>
            <a:gdLst/>
            <a:ahLst/>
            <a:cxnLst/>
            <a:rect l="l" t="t" r="r" b="b"/>
            <a:pathLst>
              <a:path w="34925" h="52704">
                <a:moveTo>
                  <a:pt x="17234" y="0"/>
                </a:moveTo>
                <a:lnTo>
                  <a:pt x="17234" y="52715"/>
                </a:lnTo>
              </a:path>
            </a:pathLst>
          </a:custGeom>
          <a:ln w="357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8" name="object 8178"/>
          <p:cNvSpPr/>
          <p:nvPr/>
        </p:nvSpPr>
        <p:spPr>
          <a:xfrm>
            <a:off x="8552136" y="4289829"/>
            <a:ext cx="34925" cy="52705"/>
          </a:xfrm>
          <a:custGeom>
            <a:avLst/>
            <a:gdLst/>
            <a:ahLst/>
            <a:cxnLst/>
            <a:rect l="l" t="t" r="r" b="b"/>
            <a:pathLst>
              <a:path w="34925" h="52704">
                <a:moveTo>
                  <a:pt x="34440" y="52715"/>
                </a:moveTo>
                <a:lnTo>
                  <a:pt x="34440" y="0"/>
                </a:lnTo>
                <a:lnTo>
                  <a:pt x="0" y="0"/>
                </a:lnTo>
                <a:lnTo>
                  <a:pt x="0" y="52715"/>
                </a:lnTo>
              </a:path>
            </a:pathLst>
          </a:custGeom>
          <a:ln w="3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9" name="object 8179"/>
          <p:cNvSpPr/>
          <p:nvPr/>
        </p:nvSpPr>
        <p:spPr>
          <a:xfrm>
            <a:off x="8566499" y="4288349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0" name="object 8180"/>
          <p:cNvSpPr/>
          <p:nvPr/>
        </p:nvSpPr>
        <p:spPr>
          <a:xfrm>
            <a:off x="8543347" y="428687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1" name="object 8181"/>
          <p:cNvSpPr/>
          <p:nvPr/>
        </p:nvSpPr>
        <p:spPr>
          <a:xfrm>
            <a:off x="8936498" y="3374104"/>
            <a:ext cx="0" cy="969010"/>
          </a:xfrm>
          <a:custGeom>
            <a:avLst/>
            <a:gdLst/>
            <a:ahLst/>
            <a:cxnLst/>
            <a:rect l="l" t="t" r="r" b="b"/>
            <a:pathLst>
              <a:path h="969010">
                <a:moveTo>
                  <a:pt x="0" y="0"/>
                </a:moveTo>
                <a:lnTo>
                  <a:pt x="0" y="968438"/>
                </a:lnTo>
              </a:path>
            </a:pathLst>
          </a:custGeom>
          <a:ln w="357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2" name="object 8182"/>
          <p:cNvSpPr/>
          <p:nvPr/>
        </p:nvSpPr>
        <p:spPr>
          <a:xfrm>
            <a:off x="8919265" y="3374090"/>
            <a:ext cx="34925" cy="969010"/>
          </a:xfrm>
          <a:custGeom>
            <a:avLst/>
            <a:gdLst/>
            <a:ahLst/>
            <a:cxnLst/>
            <a:rect l="l" t="t" r="r" b="b"/>
            <a:pathLst>
              <a:path w="34925" h="969010">
                <a:moveTo>
                  <a:pt x="34512" y="968452"/>
                </a:moveTo>
                <a:lnTo>
                  <a:pt x="34512" y="0"/>
                </a:lnTo>
                <a:lnTo>
                  <a:pt x="0" y="0"/>
                </a:lnTo>
                <a:lnTo>
                  <a:pt x="0" y="968452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3" name="object 8183"/>
          <p:cNvSpPr/>
          <p:nvPr/>
        </p:nvSpPr>
        <p:spPr>
          <a:xfrm>
            <a:off x="8936270" y="3186056"/>
            <a:ext cx="0" cy="188595"/>
          </a:xfrm>
          <a:custGeom>
            <a:avLst/>
            <a:gdLst/>
            <a:ahLst/>
            <a:cxnLst/>
            <a:rect l="l" t="t" r="r" b="b"/>
            <a:pathLst>
              <a:path h="188595">
                <a:moveTo>
                  <a:pt x="0" y="188035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4" name="object 8184"/>
          <p:cNvSpPr/>
          <p:nvPr/>
        </p:nvSpPr>
        <p:spPr>
          <a:xfrm>
            <a:off x="8910547" y="318605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5" name="object 8185"/>
          <p:cNvSpPr/>
          <p:nvPr/>
        </p:nvSpPr>
        <p:spPr>
          <a:xfrm>
            <a:off x="9286608" y="4340080"/>
            <a:ext cx="34925" cy="2540"/>
          </a:xfrm>
          <a:custGeom>
            <a:avLst/>
            <a:gdLst/>
            <a:ahLst/>
            <a:cxnLst/>
            <a:rect l="l" t="t" r="r" b="b"/>
            <a:pathLst>
              <a:path w="34925" h="2539">
                <a:moveTo>
                  <a:pt x="0" y="1231"/>
                </a:moveTo>
                <a:lnTo>
                  <a:pt x="34469" y="1231"/>
                </a:lnTo>
              </a:path>
            </a:pathLst>
          </a:custGeom>
          <a:ln w="37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6" name="object 8186"/>
          <p:cNvSpPr/>
          <p:nvPr/>
        </p:nvSpPr>
        <p:spPr>
          <a:xfrm>
            <a:off x="9286608" y="4340080"/>
            <a:ext cx="34925" cy="2540"/>
          </a:xfrm>
          <a:custGeom>
            <a:avLst/>
            <a:gdLst/>
            <a:ahLst/>
            <a:cxnLst/>
            <a:rect l="l" t="t" r="r" b="b"/>
            <a:pathLst>
              <a:path w="34925" h="2539">
                <a:moveTo>
                  <a:pt x="34440" y="2463"/>
                </a:moveTo>
                <a:lnTo>
                  <a:pt x="34440" y="0"/>
                </a:lnTo>
                <a:lnTo>
                  <a:pt x="0" y="0"/>
                </a:lnTo>
                <a:lnTo>
                  <a:pt x="0" y="2463"/>
                </a:lnTo>
              </a:path>
            </a:pathLst>
          </a:custGeom>
          <a:ln w="34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7" name="object 8187"/>
          <p:cNvSpPr/>
          <p:nvPr/>
        </p:nvSpPr>
        <p:spPr>
          <a:xfrm>
            <a:off x="9301042" y="4336631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6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8" name="object 8188"/>
          <p:cNvSpPr/>
          <p:nvPr/>
        </p:nvSpPr>
        <p:spPr>
          <a:xfrm>
            <a:off x="9277891" y="433318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9" name="object 8189"/>
          <p:cNvSpPr/>
          <p:nvPr/>
        </p:nvSpPr>
        <p:spPr>
          <a:xfrm>
            <a:off x="9653102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0" name="object 8190"/>
          <p:cNvSpPr/>
          <p:nvPr/>
        </p:nvSpPr>
        <p:spPr>
          <a:xfrm>
            <a:off x="9688248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1" name="object 8191"/>
          <p:cNvSpPr/>
          <p:nvPr/>
        </p:nvSpPr>
        <p:spPr>
          <a:xfrm>
            <a:off x="9670992" y="2502408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8201"/>
                </a:lnTo>
              </a:path>
            </a:pathLst>
          </a:custGeom>
          <a:ln w="357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2" name="object 8192"/>
          <p:cNvSpPr/>
          <p:nvPr/>
        </p:nvSpPr>
        <p:spPr>
          <a:xfrm>
            <a:off x="9653736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3" name="object 8193"/>
          <p:cNvSpPr/>
          <p:nvPr/>
        </p:nvSpPr>
        <p:spPr>
          <a:xfrm>
            <a:off x="9653737" y="2502408"/>
            <a:ext cx="34925" cy="88265"/>
          </a:xfrm>
          <a:custGeom>
            <a:avLst/>
            <a:gdLst/>
            <a:ahLst/>
            <a:cxnLst/>
            <a:rect l="l" t="t" r="r" b="b"/>
            <a:pathLst>
              <a:path w="34925" h="88264">
                <a:moveTo>
                  <a:pt x="0" y="88201"/>
                </a:moveTo>
                <a:lnTo>
                  <a:pt x="0" y="0"/>
                </a:lnTo>
                <a:lnTo>
                  <a:pt x="34512" y="0"/>
                </a:lnTo>
                <a:lnTo>
                  <a:pt x="34512" y="88201"/>
                </a:lnTo>
                <a:lnTo>
                  <a:pt x="0" y="88201"/>
                </a:lnTo>
                <a:close/>
              </a:path>
            </a:pathLst>
          </a:custGeom>
          <a:ln w="3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4" name="object 8194"/>
          <p:cNvSpPr/>
          <p:nvPr/>
        </p:nvSpPr>
        <p:spPr>
          <a:xfrm>
            <a:off x="9653737" y="2502408"/>
            <a:ext cx="34925" cy="88265"/>
          </a:xfrm>
          <a:custGeom>
            <a:avLst/>
            <a:gdLst/>
            <a:ahLst/>
            <a:cxnLst/>
            <a:rect l="l" t="t" r="r" b="b"/>
            <a:pathLst>
              <a:path w="34925" h="88264">
                <a:moveTo>
                  <a:pt x="34512" y="88201"/>
                </a:moveTo>
                <a:lnTo>
                  <a:pt x="34512" y="0"/>
                </a:lnTo>
                <a:lnTo>
                  <a:pt x="0" y="0"/>
                </a:lnTo>
                <a:lnTo>
                  <a:pt x="0" y="88201"/>
                </a:lnTo>
              </a:path>
            </a:pathLst>
          </a:custGeom>
          <a:ln w="3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5" name="object 8195"/>
          <p:cNvSpPr/>
          <p:nvPr/>
        </p:nvSpPr>
        <p:spPr>
          <a:xfrm>
            <a:off x="9670742" y="2418653"/>
            <a:ext cx="0" cy="83820"/>
          </a:xfrm>
          <a:custGeom>
            <a:avLst/>
            <a:gdLst/>
            <a:ahLst/>
            <a:cxnLst/>
            <a:rect l="l" t="t" r="r" b="b"/>
            <a:pathLst>
              <a:path h="83819">
                <a:moveTo>
                  <a:pt x="0" y="83753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6" name="object 8196"/>
          <p:cNvSpPr/>
          <p:nvPr/>
        </p:nvSpPr>
        <p:spPr>
          <a:xfrm>
            <a:off x="9645020" y="241865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7" name="object 8197"/>
          <p:cNvSpPr/>
          <p:nvPr/>
        </p:nvSpPr>
        <p:spPr>
          <a:xfrm>
            <a:off x="10038171" y="3801755"/>
            <a:ext cx="0" cy="541020"/>
          </a:xfrm>
          <a:custGeom>
            <a:avLst/>
            <a:gdLst/>
            <a:ahLst/>
            <a:cxnLst/>
            <a:rect l="l" t="t" r="r" b="b"/>
            <a:pathLst>
              <a:path h="541020">
                <a:moveTo>
                  <a:pt x="0" y="0"/>
                </a:moveTo>
                <a:lnTo>
                  <a:pt x="0" y="540787"/>
                </a:lnTo>
              </a:path>
            </a:pathLst>
          </a:custGeom>
          <a:ln w="357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8" name="object 8198"/>
          <p:cNvSpPr/>
          <p:nvPr/>
        </p:nvSpPr>
        <p:spPr>
          <a:xfrm>
            <a:off x="10020937" y="3801755"/>
            <a:ext cx="34925" cy="541020"/>
          </a:xfrm>
          <a:custGeom>
            <a:avLst/>
            <a:gdLst/>
            <a:ahLst/>
            <a:cxnLst/>
            <a:rect l="l" t="t" r="r" b="b"/>
            <a:pathLst>
              <a:path w="34925" h="541020">
                <a:moveTo>
                  <a:pt x="34440" y="540787"/>
                </a:moveTo>
                <a:lnTo>
                  <a:pt x="34440" y="0"/>
                </a:lnTo>
                <a:lnTo>
                  <a:pt x="0" y="0"/>
                </a:lnTo>
                <a:lnTo>
                  <a:pt x="0" y="540787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9" name="object 8199"/>
          <p:cNvSpPr/>
          <p:nvPr/>
        </p:nvSpPr>
        <p:spPr>
          <a:xfrm>
            <a:off x="10037871" y="3731825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69931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0" name="object 8200"/>
          <p:cNvSpPr/>
          <p:nvPr/>
        </p:nvSpPr>
        <p:spPr>
          <a:xfrm>
            <a:off x="10012148" y="3731824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1" name="object 8201"/>
          <p:cNvSpPr/>
          <p:nvPr/>
        </p:nvSpPr>
        <p:spPr>
          <a:xfrm>
            <a:off x="8219434" y="4321852"/>
            <a:ext cx="34925" cy="20955"/>
          </a:xfrm>
          <a:custGeom>
            <a:avLst/>
            <a:gdLst/>
            <a:ahLst/>
            <a:cxnLst/>
            <a:rect l="l" t="t" r="r" b="b"/>
            <a:pathLst>
              <a:path w="34925" h="20954">
                <a:moveTo>
                  <a:pt x="0" y="10346"/>
                </a:moveTo>
                <a:lnTo>
                  <a:pt x="34469" y="10346"/>
                </a:lnTo>
              </a:path>
            </a:pathLst>
          </a:custGeom>
          <a:ln w="219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2" name="object 8202"/>
          <p:cNvSpPr/>
          <p:nvPr/>
        </p:nvSpPr>
        <p:spPr>
          <a:xfrm>
            <a:off x="8219434" y="4321852"/>
            <a:ext cx="34925" cy="20955"/>
          </a:xfrm>
          <a:custGeom>
            <a:avLst/>
            <a:gdLst/>
            <a:ahLst/>
            <a:cxnLst/>
            <a:rect l="l" t="t" r="r" b="b"/>
            <a:pathLst>
              <a:path w="34925" h="20954">
                <a:moveTo>
                  <a:pt x="0" y="20692"/>
                </a:moveTo>
                <a:lnTo>
                  <a:pt x="34469" y="20692"/>
                </a:lnTo>
                <a:lnTo>
                  <a:pt x="34469" y="0"/>
                </a:lnTo>
                <a:lnTo>
                  <a:pt x="0" y="0"/>
                </a:lnTo>
                <a:lnTo>
                  <a:pt x="0" y="20692"/>
                </a:lnTo>
                <a:close/>
              </a:path>
            </a:pathLst>
          </a:custGeom>
          <a:ln w="34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3" name="object 8203"/>
          <p:cNvSpPr/>
          <p:nvPr/>
        </p:nvSpPr>
        <p:spPr>
          <a:xfrm>
            <a:off x="8219434" y="4321852"/>
            <a:ext cx="34925" cy="20955"/>
          </a:xfrm>
          <a:custGeom>
            <a:avLst/>
            <a:gdLst/>
            <a:ahLst/>
            <a:cxnLst/>
            <a:rect l="l" t="t" r="r" b="b"/>
            <a:pathLst>
              <a:path w="34925" h="20954">
                <a:moveTo>
                  <a:pt x="34454" y="20692"/>
                </a:moveTo>
                <a:lnTo>
                  <a:pt x="34454" y="0"/>
                </a:lnTo>
                <a:lnTo>
                  <a:pt x="0" y="0"/>
                </a:lnTo>
                <a:lnTo>
                  <a:pt x="0" y="20692"/>
                </a:lnTo>
              </a:path>
            </a:pathLst>
          </a:custGeom>
          <a:ln w="34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4" name="object 8204"/>
          <p:cNvSpPr/>
          <p:nvPr/>
        </p:nvSpPr>
        <p:spPr>
          <a:xfrm>
            <a:off x="8233810" y="4320127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5" name="object 8205"/>
          <p:cNvSpPr/>
          <p:nvPr/>
        </p:nvSpPr>
        <p:spPr>
          <a:xfrm>
            <a:off x="8210688" y="431840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89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6" name="object 8206"/>
          <p:cNvSpPr/>
          <p:nvPr/>
        </p:nvSpPr>
        <p:spPr>
          <a:xfrm>
            <a:off x="8603810" y="4275048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495"/>
                </a:lnTo>
              </a:path>
            </a:pathLst>
          </a:custGeom>
          <a:ln w="357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7" name="object 8207"/>
          <p:cNvSpPr/>
          <p:nvPr/>
        </p:nvSpPr>
        <p:spPr>
          <a:xfrm>
            <a:off x="8586576" y="4275048"/>
            <a:ext cx="34925" cy="67945"/>
          </a:xfrm>
          <a:custGeom>
            <a:avLst/>
            <a:gdLst/>
            <a:ahLst/>
            <a:cxnLst/>
            <a:rect l="l" t="t" r="r" b="b"/>
            <a:pathLst>
              <a:path w="34925" h="67945">
                <a:moveTo>
                  <a:pt x="0" y="67495"/>
                </a:moveTo>
                <a:lnTo>
                  <a:pt x="34469" y="67495"/>
                </a:lnTo>
                <a:lnTo>
                  <a:pt x="34469" y="0"/>
                </a:lnTo>
                <a:lnTo>
                  <a:pt x="0" y="0"/>
                </a:lnTo>
                <a:lnTo>
                  <a:pt x="0" y="67495"/>
                </a:lnTo>
                <a:close/>
              </a:path>
            </a:pathLst>
          </a:custGeom>
          <a:ln w="3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8" name="object 8208"/>
          <p:cNvSpPr/>
          <p:nvPr/>
        </p:nvSpPr>
        <p:spPr>
          <a:xfrm>
            <a:off x="8586576" y="4275048"/>
            <a:ext cx="34925" cy="67945"/>
          </a:xfrm>
          <a:custGeom>
            <a:avLst/>
            <a:gdLst/>
            <a:ahLst/>
            <a:cxnLst/>
            <a:rect l="l" t="t" r="r" b="b"/>
            <a:pathLst>
              <a:path w="34925" h="67945">
                <a:moveTo>
                  <a:pt x="34512" y="67495"/>
                </a:moveTo>
                <a:lnTo>
                  <a:pt x="34512" y="0"/>
                </a:lnTo>
                <a:lnTo>
                  <a:pt x="0" y="0"/>
                </a:lnTo>
                <a:lnTo>
                  <a:pt x="0" y="67495"/>
                </a:lnTo>
              </a:path>
            </a:pathLst>
          </a:custGeom>
          <a:ln w="3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9" name="object 8209"/>
          <p:cNvSpPr/>
          <p:nvPr/>
        </p:nvSpPr>
        <p:spPr>
          <a:xfrm>
            <a:off x="8603581" y="4258789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258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0" name="object 8210"/>
          <p:cNvSpPr/>
          <p:nvPr/>
        </p:nvSpPr>
        <p:spPr>
          <a:xfrm>
            <a:off x="8577859" y="425878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1" name="object 8211"/>
          <p:cNvSpPr/>
          <p:nvPr/>
        </p:nvSpPr>
        <p:spPr>
          <a:xfrm>
            <a:off x="8971011" y="3340644"/>
            <a:ext cx="0" cy="1002030"/>
          </a:xfrm>
          <a:custGeom>
            <a:avLst/>
            <a:gdLst/>
            <a:ahLst/>
            <a:cxnLst/>
            <a:rect l="l" t="t" r="r" b="b"/>
            <a:pathLst>
              <a:path h="1002029">
                <a:moveTo>
                  <a:pt x="0" y="0"/>
                </a:moveTo>
                <a:lnTo>
                  <a:pt x="0" y="1001899"/>
                </a:lnTo>
              </a:path>
            </a:pathLst>
          </a:custGeom>
          <a:ln w="357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2" name="object 8212"/>
          <p:cNvSpPr/>
          <p:nvPr/>
        </p:nvSpPr>
        <p:spPr>
          <a:xfrm>
            <a:off x="8953777" y="3340644"/>
            <a:ext cx="34925" cy="1002030"/>
          </a:xfrm>
          <a:custGeom>
            <a:avLst/>
            <a:gdLst/>
            <a:ahLst/>
            <a:cxnLst/>
            <a:rect l="l" t="t" r="r" b="b"/>
            <a:pathLst>
              <a:path w="34925" h="1002029">
                <a:moveTo>
                  <a:pt x="0" y="1001899"/>
                </a:moveTo>
                <a:lnTo>
                  <a:pt x="34469" y="1001899"/>
                </a:lnTo>
                <a:lnTo>
                  <a:pt x="34469" y="0"/>
                </a:lnTo>
                <a:lnTo>
                  <a:pt x="0" y="0"/>
                </a:lnTo>
                <a:lnTo>
                  <a:pt x="0" y="100189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3" name="object 8213"/>
          <p:cNvSpPr/>
          <p:nvPr/>
        </p:nvSpPr>
        <p:spPr>
          <a:xfrm>
            <a:off x="8953777" y="3340630"/>
            <a:ext cx="34925" cy="1002030"/>
          </a:xfrm>
          <a:custGeom>
            <a:avLst/>
            <a:gdLst/>
            <a:ahLst/>
            <a:cxnLst/>
            <a:rect l="l" t="t" r="r" b="b"/>
            <a:pathLst>
              <a:path w="34925" h="1002029">
                <a:moveTo>
                  <a:pt x="34440" y="1001913"/>
                </a:moveTo>
                <a:lnTo>
                  <a:pt x="34440" y="0"/>
                </a:lnTo>
                <a:lnTo>
                  <a:pt x="0" y="0"/>
                </a:lnTo>
                <a:lnTo>
                  <a:pt x="0" y="100191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4" name="object 8214"/>
          <p:cNvSpPr/>
          <p:nvPr/>
        </p:nvSpPr>
        <p:spPr>
          <a:xfrm>
            <a:off x="8970711" y="3003768"/>
            <a:ext cx="0" cy="337185"/>
          </a:xfrm>
          <a:custGeom>
            <a:avLst/>
            <a:gdLst/>
            <a:ahLst/>
            <a:cxnLst/>
            <a:rect l="l" t="t" r="r" b="b"/>
            <a:pathLst>
              <a:path h="337185">
                <a:moveTo>
                  <a:pt x="0" y="336863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5" name="object 8215"/>
          <p:cNvSpPr/>
          <p:nvPr/>
        </p:nvSpPr>
        <p:spPr>
          <a:xfrm>
            <a:off x="8944988" y="300376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6" name="object 8216"/>
          <p:cNvSpPr/>
          <p:nvPr/>
        </p:nvSpPr>
        <p:spPr>
          <a:xfrm>
            <a:off x="9321049" y="4331212"/>
            <a:ext cx="34925" cy="11430"/>
          </a:xfrm>
          <a:custGeom>
            <a:avLst/>
            <a:gdLst/>
            <a:ahLst/>
            <a:cxnLst/>
            <a:rect l="l" t="t" r="r" b="b"/>
            <a:pathLst>
              <a:path w="34925" h="11429">
                <a:moveTo>
                  <a:pt x="0" y="5665"/>
                </a:moveTo>
                <a:lnTo>
                  <a:pt x="34469" y="5665"/>
                </a:lnTo>
              </a:path>
            </a:pathLst>
          </a:custGeom>
          <a:ln w="1260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7" name="object 8217"/>
          <p:cNvSpPr/>
          <p:nvPr/>
        </p:nvSpPr>
        <p:spPr>
          <a:xfrm>
            <a:off x="9321049" y="4331212"/>
            <a:ext cx="34925" cy="11430"/>
          </a:xfrm>
          <a:custGeom>
            <a:avLst/>
            <a:gdLst/>
            <a:ahLst/>
            <a:cxnLst/>
            <a:rect l="l" t="t" r="r" b="b"/>
            <a:pathLst>
              <a:path w="34925" h="11429">
                <a:moveTo>
                  <a:pt x="-1800" y="5665"/>
                </a:moveTo>
                <a:lnTo>
                  <a:pt x="36269" y="5665"/>
                </a:lnTo>
              </a:path>
            </a:pathLst>
          </a:custGeom>
          <a:ln w="16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8" name="object 8218"/>
          <p:cNvSpPr/>
          <p:nvPr/>
        </p:nvSpPr>
        <p:spPr>
          <a:xfrm>
            <a:off x="9321049" y="4331212"/>
            <a:ext cx="34925" cy="11430"/>
          </a:xfrm>
          <a:custGeom>
            <a:avLst/>
            <a:gdLst/>
            <a:ahLst/>
            <a:cxnLst/>
            <a:rect l="l" t="t" r="r" b="b"/>
            <a:pathLst>
              <a:path w="34925" h="11429">
                <a:moveTo>
                  <a:pt x="34512" y="11331"/>
                </a:moveTo>
                <a:lnTo>
                  <a:pt x="34512" y="0"/>
                </a:lnTo>
                <a:lnTo>
                  <a:pt x="0" y="0"/>
                </a:lnTo>
                <a:lnTo>
                  <a:pt x="0" y="11331"/>
                </a:lnTo>
              </a:path>
            </a:pathLst>
          </a:custGeom>
          <a:ln w="34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9" name="object 8219"/>
          <p:cNvSpPr/>
          <p:nvPr/>
        </p:nvSpPr>
        <p:spPr>
          <a:xfrm>
            <a:off x="9335483" y="4329241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0" name="object 8220"/>
          <p:cNvSpPr/>
          <p:nvPr/>
        </p:nvSpPr>
        <p:spPr>
          <a:xfrm>
            <a:off x="9312331" y="432727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1" name="object 8221"/>
          <p:cNvSpPr/>
          <p:nvPr/>
        </p:nvSpPr>
        <p:spPr>
          <a:xfrm>
            <a:off x="9687614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2" name="object 8222"/>
          <p:cNvSpPr/>
          <p:nvPr/>
        </p:nvSpPr>
        <p:spPr>
          <a:xfrm>
            <a:off x="9688249" y="265665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69" y="1685889"/>
                </a:lnTo>
                <a:lnTo>
                  <a:pt x="3446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3" name="object 8223"/>
          <p:cNvSpPr/>
          <p:nvPr/>
        </p:nvSpPr>
        <p:spPr>
          <a:xfrm>
            <a:off x="9722689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4" name="object 8224"/>
          <p:cNvSpPr/>
          <p:nvPr/>
        </p:nvSpPr>
        <p:spPr>
          <a:xfrm>
            <a:off x="9705468" y="2189083"/>
            <a:ext cx="0" cy="401955"/>
          </a:xfrm>
          <a:custGeom>
            <a:avLst/>
            <a:gdLst/>
            <a:ahLst/>
            <a:cxnLst/>
            <a:rect l="l" t="t" r="r" b="b"/>
            <a:pathLst>
              <a:path h="401955">
                <a:moveTo>
                  <a:pt x="0" y="0"/>
                </a:moveTo>
                <a:lnTo>
                  <a:pt x="0" y="401526"/>
                </a:lnTo>
              </a:path>
            </a:pathLst>
          </a:custGeom>
          <a:ln w="357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5" name="object 8225"/>
          <p:cNvSpPr/>
          <p:nvPr/>
        </p:nvSpPr>
        <p:spPr>
          <a:xfrm>
            <a:off x="9688249" y="2189083"/>
            <a:ext cx="34925" cy="401955"/>
          </a:xfrm>
          <a:custGeom>
            <a:avLst/>
            <a:gdLst/>
            <a:ahLst/>
            <a:cxnLst/>
            <a:rect l="l" t="t" r="r" b="b"/>
            <a:pathLst>
              <a:path w="34925" h="401955">
                <a:moveTo>
                  <a:pt x="0" y="401526"/>
                </a:moveTo>
                <a:lnTo>
                  <a:pt x="0" y="0"/>
                </a:lnTo>
                <a:lnTo>
                  <a:pt x="34440" y="0"/>
                </a:lnTo>
                <a:lnTo>
                  <a:pt x="34440" y="401526"/>
                </a:lnTo>
                <a:lnTo>
                  <a:pt x="0" y="401526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6" name="object 8226"/>
          <p:cNvSpPr/>
          <p:nvPr/>
        </p:nvSpPr>
        <p:spPr>
          <a:xfrm>
            <a:off x="9688249" y="2189083"/>
            <a:ext cx="34925" cy="401955"/>
          </a:xfrm>
          <a:custGeom>
            <a:avLst/>
            <a:gdLst/>
            <a:ahLst/>
            <a:cxnLst/>
            <a:rect l="l" t="t" r="r" b="b"/>
            <a:pathLst>
              <a:path w="34925" h="401955">
                <a:moveTo>
                  <a:pt x="34440" y="401526"/>
                </a:moveTo>
                <a:lnTo>
                  <a:pt x="34440" y="0"/>
                </a:lnTo>
                <a:lnTo>
                  <a:pt x="0" y="0"/>
                </a:lnTo>
                <a:lnTo>
                  <a:pt x="0" y="401526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7" name="object 8227"/>
          <p:cNvSpPr/>
          <p:nvPr/>
        </p:nvSpPr>
        <p:spPr>
          <a:xfrm>
            <a:off x="9705183" y="2080216"/>
            <a:ext cx="0" cy="118110"/>
          </a:xfrm>
          <a:custGeom>
            <a:avLst/>
            <a:gdLst/>
            <a:ahLst/>
            <a:cxnLst/>
            <a:rect l="l" t="t" r="r" b="b"/>
            <a:pathLst>
              <a:path h="118110">
                <a:moveTo>
                  <a:pt x="0" y="0"/>
                </a:moveTo>
                <a:lnTo>
                  <a:pt x="0" y="117761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8" name="object 8228"/>
          <p:cNvSpPr/>
          <p:nvPr/>
        </p:nvSpPr>
        <p:spPr>
          <a:xfrm>
            <a:off x="9679460" y="210190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9" name="object 8229"/>
          <p:cNvSpPr/>
          <p:nvPr/>
        </p:nvSpPr>
        <p:spPr>
          <a:xfrm>
            <a:off x="10072612" y="3897826"/>
            <a:ext cx="0" cy="445134"/>
          </a:xfrm>
          <a:custGeom>
            <a:avLst/>
            <a:gdLst/>
            <a:ahLst/>
            <a:cxnLst/>
            <a:rect l="l" t="t" r="r" b="b"/>
            <a:pathLst>
              <a:path h="445135">
                <a:moveTo>
                  <a:pt x="0" y="0"/>
                </a:moveTo>
                <a:lnTo>
                  <a:pt x="0" y="444716"/>
                </a:lnTo>
              </a:path>
            </a:pathLst>
          </a:custGeom>
          <a:ln w="357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0" name="object 8230"/>
          <p:cNvSpPr/>
          <p:nvPr/>
        </p:nvSpPr>
        <p:spPr>
          <a:xfrm>
            <a:off x="10055378" y="3897826"/>
            <a:ext cx="34925" cy="445134"/>
          </a:xfrm>
          <a:custGeom>
            <a:avLst/>
            <a:gdLst/>
            <a:ahLst/>
            <a:cxnLst/>
            <a:rect l="l" t="t" r="r" b="b"/>
            <a:pathLst>
              <a:path w="34925" h="445135">
                <a:moveTo>
                  <a:pt x="0" y="444716"/>
                </a:moveTo>
                <a:lnTo>
                  <a:pt x="34469" y="444716"/>
                </a:lnTo>
                <a:lnTo>
                  <a:pt x="34469" y="0"/>
                </a:lnTo>
                <a:lnTo>
                  <a:pt x="0" y="0"/>
                </a:lnTo>
                <a:lnTo>
                  <a:pt x="0" y="444716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1" name="object 8231"/>
          <p:cNvSpPr/>
          <p:nvPr/>
        </p:nvSpPr>
        <p:spPr>
          <a:xfrm>
            <a:off x="10055378" y="3897826"/>
            <a:ext cx="34925" cy="445134"/>
          </a:xfrm>
          <a:custGeom>
            <a:avLst/>
            <a:gdLst/>
            <a:ahLst/>
            <a:cxnLst/>
            <a:rect l="l" t="t" r="r" b="b"/>
            <a:pathLst>
              <a:path w="34925" h="445135">
                <a:moveTo>
                  <a:pt x="34512" y="444716"/>
                </a:moveTo>
                <a:lnTo>
                  <a:pt x="34512" y="0"/>
                </a:lnTo>
                <a:lnTo>
                  <a:pt x="0" y="0"/>
                </a:lnTo>
                <a:lnTo>
                  <a:pt x="0" y="444716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2" name="object 8232"/>
          <p:cNvSpPr/>
          <p:nvPr/>
        </p:nvSpPr>
        <p:spPr>
          <a:xfrm>
            <a:off x="10072383" y="3803262"/>
            <a:ext cx="0" cy="94615"/>
          </a:xfrm>
          <a:custGeom>
            <a:avLst/>
            <a:gdLst/>
            <a:ahLst/>
            <a:cxnLst/>
            <a:rect l="l" t="t" r="r" b="b"/>
            <a:pathLst>
              <a:path h="94614">
                <a:moveTo>
                  <a:pt x="0" y="94565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3" name="object 8233"/>
          <p:cNvSpPr/>
          <p:nvPr/>
        </p:nvSpPr>
        <p:spPr>
          <a:xfrm>
            <a:off x="10046660" y="380326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4" name="object 8234"/>
          <p:cNvSpPr/>
          <p:nvPr/>
        </p:nvSpPr>
        <p:spPr>
          <a:xfrm>
            <a:off x="8253888" y="4332198"/>
            <a:ext cx="34925" cy="10795"/>
          </a:xfrm>
          <a:custGeom>
            <a:avLst/>
            <a:gdLst/>
            <a:ahLst/>
            <a:cxnLst/>
            <a:rect l="l" t="t" r="r" b="b"/>
            <a:pathLst>
              <a:path w="34925" h="10795">
                <a:moveTo>
                  <a:pt x="0" y="5173"/>
                </a:moveTo>
                <a:lnTo>
                  <a:pt x="34469" y="5173"/>
                </a:lnTo>
              </a:path>
            </a:pathLst>
          </a:custGeom>
          <a:ln w="1161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5" name="object 8235"/>
          <p:cNvSpPr/>
          <p:nvPr/>
        </p:nvSpPr>
        <p:spPr>
          <a:xfrm>
            <a:off x="8253888" y="4332198"/>
            <a:ext cx="34925" cy="10795"/>
          </a:xfrm>
          <a:custGeom>
            <a:avLst/>
            <a:gdLst/>
            <a:ahLst/>
            <a:cxnLst/>
            <a:rect l="l" t="t" r="r" b="b"/>
            <a:pathLst>
              <a:path w="34925" h="10795">
                <a:moveTo>
                  <a:pt x="-1800" y="5173"/>
                </a:moveTo>
                <a:lnTo>
                  <a:pt x="36269" y="5173"/>
                </a:lnTo>
              </a:path>
            </a:pathLst>
          </a:custGeom>
          <a:ln w="150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6" name="object 8236"/>
          <p:cNvSpPr/>
          <p:nvPr/>
        </p:nvSpPr>
        <p:spPr>
          <a:xfrm>
            <a:off x="8253888" y="4332198"/>
            <a:ext cx="34925" cy="10795"/>
          </a:xfrm>
          <a:custGeom>
            <a:avLst/>
            <a:gdLst/>
            <a:ahLst/>
            <a:cxnLst/>
            <a:rect l="l" t="t" r="r" b="b"/>
            <a:pathLst>
              <a:path w="34925" h="10795">
                <a:moveTo>
                  <a:pt x="34512" y="10346"/>
                </a:moveTo>
                <a:lnTo>
                  <a:pt x="34512" y="0"/>
                </a:lnTo>
                <a:lnTo>
                  <a:pt x="0" y="0"/>
                </a:lnTo>
                <a:lnTo>
                  <a:pt x="0" y="10346"/>
                </a:lnTo>
              </a:path>
            </a:pathLst>
          </a:custGeom>
          <a:ln w="34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7" name="object 8237"/>
          <p:cNvSpPr/>
          <p:nvPr/>
        </p:nvSpPr>
        <p:spPr>
          <a:xfrm>
            <a:off x="8176218" y="4331296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4">
                <a:moveTo>
                  <a:pt x="0" y="0"/>
                </a:moveTo>
                <a:lnTo>
                  <a:pt x="1208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8" name="object 8238"/>
          <p:cNvSpPr/>
          <p:nvPr/>
        </p:nvSpPr>
        <p:spPr>
          <a:xfrm>
            <a:off x="8621089" y="4288843"/>
            <a:ext cx="34925" cy="53975"/>
          </a:xfrm>
          <a:custGeom>
            <a:avLst/>
            <a:gdLst/>
            <a:ahLst/>
            <a:cxnLst/>
            <a:rect l="l" t="t" r="r" b="b"/>
            <a:pathLst>
              <a:path w="34925" h="53975">
                <a:moveTo>
                  <a:pt x="17234" y="0"/>
                </a:moveTo>
                <a:lnTo>
                  <a:pt x="17234" y="53701"/>
                </a:lnTo>
              </a:path>
            </a:pathLst>
          </a:custGeom>
          <a:ln w="35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9" name="object 8239"/>
          <p:cNvSpPr/>
          <p:nvPr/>
        </p:nvSpPr>
        <p:spPr>
          <a:xfrm>
            <a:off x="8621089" y="4288843"/>
            <a:ext cx="34925" cy="53975"/>
          </a:xfrm>
          <a:custGeom>
            <a:avLst/>
            <a:gdLst/>
            <a:ahLst/>
            <a:cxnLst/>
            <a:rect l="l" t="t" r="r" b="b"/>
            <a:pathLst>
              <a:path w="34925" h="53975">
                <a:moveTo>
                  <a:pt x="0" y="53701"/>
                </a:moveTo>
                <a:lnTo>
                  <a:pt x="34469" y="53701"/>
                </a:lnTo>
                <a:lnTo>
                  <a:pt x="34469" y="0"/>
                </a:lnTo>
                <a:lnTo>
                  <a:pt x="0" y="0"/>
                </a:lnTo>
                <a:lnTo>
                  <a:pt x="0" y="53701"/>
                </a:lnTo>
                <a:close/>
              </a:path>
            </a:pathLst>
          </a:custGeom>
          <a:ln w="35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0" name="object 8240"/>
          <p:cNvSpPr/>
          <p:nvPr/>
        </p:nvSpPr>
        <p:spPr>
          <a:xfrm>
            <a:off x="8621089" y="4288843"/>
            <a:ext cx="34925" cy="53975"/>
          </a:xfrm>
          <a:custGeom>
            <a:avLst/>
            <a:gdLst/>
            <a:ahLst/>
            <a:cxnLst/>
            <a:rect l="l" t="t" r="r" b="b"/>
            <a:pathLst>
              <a:path w="34925" h="53975">
                <a:moveTo>
                  <a:pt x="34440" y="53701"/>
                </a:moveTo>
                <a:lnTo>
                  <a:pt x="34440" y="0"/>
                </a:lnTo>
                <a:lnTo>
                  <a:pt x="0" y="0"/>
                </a:lnTo>
                <a:lnTo>
                  <a:pt x="0" y="53701"/>
                </a:lnTo>
              </a:path>
            </a:pathLst>
          </a:custGeom>
          <a:ln w="35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1" name="object 8241"/>
          <p:cNvSpPr/>
          <p:nvPr/>
        </p:nvSpPr>
        <p:spPr>
          <a:xfrm>
            <a:off x="8635451" y="4286872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2" name="object 8242"/>
          <p:cNvSpPr/>
          <p:nvPr/>
        </p:nvSpPr>
        <p:spPr>
          <a:xfrm>
            <a:off x="8612300" y="428490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3" name="object 8243"/>
          <p:cNvSpPr/>
          <p:nvPr/>
        </p:nvSpPr>
        <p:spPr>
          <a:xfrm>
            <a:off x="9005451" y="3552971"/>
            <a:ext cx="0" cy="789940"/>
          </a:xfrm>
          <a:custGeom>
            <a:avLst/>
            <a:gdLst/>
            <a:ahLst/>
            <a:cxnLst/>
            <a:rect l="l" t="t" r="r" b="b"/>
            <a:pathLst>
              <a:path h="789939">
                <a:moveTo>
                  <a:pt x="0" y="0"/>
                </a:moveTo>
                <a:lnTo>
                  <a:pt x="0" y="789572"/>
                </a:lnTo>
              </a:path>
            </a:pathLst>
          </a:custGeom>
          <a:ln w="35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4" name="object 8244"/>
          <p:cNvSpPr/>
          <p:nvPr/>
        </p:nvSpPr>
        <p:spPr>
          <a:xfrm>
            <a:off x="8988218" y="3552971"/>
            <a:ext cx="34925" cy="789940"/>
          </a:xfrm>
          <a:custGeom>
            <a:avLst/>
            <a:gdLst/>
            <a:ahLst/>
            <a:cxnLst/>
            <a:rect l="l" t="t" r="r" b="b"/>
            <a:pathLst>
              <a:path w="34925" h="789939">
                <a:moveTo>
                  <a:pt x="0" y="789572"/>
                </a:moveTo>
                <a:lnTo>
                  <a:pt x="34469" y="789572"/>
                </a:lnTo>
                <a:lnTo>
                  <a:pt x="34469" y="0"/>
                </a:lnTo>
                <a:lnTo>
                  <a:pt x="0" y="0"/>
                </a:lnTo>
                <a:lnTo>
                  <a:pt x="0" y="789572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5" name="object 8245"/>
          <p:cNvSpPr/>
          <p:nvPr/>
        </p:nvSpPr>
        <p:spPr>
          <a:xfrm>
            <a:off x="8988218" y="3552957"/>
            <a:ext cx="34925" cy="789940"/>
          </a:xfrm>
          <a:custGeom>
            <a:avLst/>
            <a:gdLst/>
            <a:ahLst/>
            <a:cxnLst/>
            <a:rect l="l" t="t" r="r" b="b"/>
            <a:pathLst>
              <a:path w="34925" h="789939">
                <a:moveTo>
                  <a:pt x="34440" y="789585"/>
                </a:moveTo>
                <a:lnTo>
                  <a:pt x="34440" y="0"/>
                </a:lnTo>
                <a:lnTo>
                  <a:pt x="0" y="0"/>
                </a:lnTo>
                <a:lnTo>
                  <a:pt x="0" y="789585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6" name="object 8246"/>
          <p:cNvSpPr/>
          <p:nvPr/>
        </p:nvSpPr>
        <p:spPr>
          <a:xfrm>
            <a:off x="9005223" y="3432732"/>
            <a:ext cx="0" cy="120650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120225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7" name="object 8247"/>
          <p:cNvSpPr/>
          <p:nvPr/>
        </p:nvSpPr>
        <p:spPr>
          <a:xfrm>
            <a:off x="8979500" y="343273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8" name="object 8248"/>
          <p:cNvSpPr/>
          <p:nvPr/>
        </p:nvSpPr>
        <p:spPr>
          <a:xfrm>
            <a:off x="9722054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9" name="object 8249"/>
          <p:cNvSpPr/>
          <p:nvPr/>
        </p:nvSpPr>
        <p:spPr>
          <a:xfrm>
            <a:off x="9722690" y="265665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69" y="1685889"/>
                </a:lnTo>
                <a:lnTo>
                  <a:pt x="3446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0" name="object 8250"/>
          <p:cNvSpPr/>
          <p:nvPr/>
        </p:nvSpPr>
        <p:spPr>
          <a:xfrm>
            <a:off x="9757201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1" name="object 8251"/>
          <p:cNvSpPr/>
          <p:nvPr/>
        </p:nvSpPr>
        <p:spPr>
          <a:xfrm>
            <a:off x="9739945" y="2529024"/>
            <a:ext cx="0" cy="61594"/>
          </a:xfrm>
          <a:custGeom>
            <a:avLst/>
            <a:gdLst/>
            <a:ahLst/>
            <a:cxnLst/>
            <a:rect l="l" t="t" r="r" b="b"/>
            <a:pathLst>
              <a:path h="61594">
                <a:moveTo>
                  <a:pt x="0" y="0"/>
                </a:moveTo>
                <a:lnTo>
                  <a:pt x="0" y="61583"/>
                </a:lnTo>
              </a:path>
            </a:pathLst>
          </a:custGeom>
          <a:ln w="3578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2" name="object 8252"/>
          <p:cNvSpPr/>
          <p:nvPr/>
        </p:nvSpPr>
        <p:spPr>
          <a:xfrm>
            <a:off x="9722690" y="2529024"/>
            <a:ext cx="34925" cy="61594"/>
          </a:xfrm>
          <a:custGeom>
            <a:avLst/>
            <a:gdLst/>
            <a:ahLst/>
            <a:cxnLst/>
            <a:rect l="l" t="t" r="r" b="b"/>
            <a:pathLst>
              <a:path w="34925" h="61594">
                <a:moveTo>
                  <a:pt x="0" y="61583"/>
                </a:moveTo>
                <a:lnTo>
                  <a:pt x="0" y="0"/>
                </a:lnTo>
                <a:lnTo>
                  <a:pt x="34512" y="0"/>
                </a:lnTo>
                <a:lnTo>
                  <a:pt x="34512" y="61583"/>
                </a:lnTo>
                <a:lnTo>
                  <a:pt x="0" y="61583"/>
                </a:lnTo>
                <a:close/>
              </a:path>
            </a:pathLst>
          </a:custGeom>
          <a:ln w="3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3" name="object 8253"/>
          <p:cNvSpPr/>
          <p:nvPr/>
        </p:nvSpPr>
        <p:spPr>
          <a:xfrm>
            <a:off x="9722690" y="2529024"/>
            <a:ext cx="34925" cy="61594"/>
          </a:xfrm>
          <a:custGeom>
            <a:avLst/>
            <a:gdLst/>
            <a:ahLst/>
            <a:cxnLst/>
            <a:rect l="l" t="t" r="r" b="b"/>
            <a:pathLst>
              <a:path w="34925" h="61594">
                <a:moveTo>
                  <a:pt x="34512" y="61583"/>
                </a:moveTo>
                <a:lnTo>
                  <a:pt x="34512" y="0"/>
                </a:lnTo>
                <a:lnTo>
                  <a:pt x="0" y="0"/>
                </a:lnTo>
                <a:lnTo>
                  <a:pt x="0" y="61583"/>
                </a:lnTo>
              </a:path>
            </a:pathLst>
          </a:custGeom>
          <a:ln w="3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4" name="object 8254"/>
          <p:cNvSpPr/>
          <p:nvPr/>
        </p:nvSpPr>
        <p:spPr>
          <a:xfrm>
            <a:off x="9739695" y="2494059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34965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5" name="object 8255"/>
          <p:cNvSpPr/>
          <p:nvPr/>
        </p:nvSpPr>
        <p:spPr>
          <a:xfrm>
            <a:off x="9713973" y="249405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6" name="object 8256"/>
          <p:cNvSpPr/>
          <p:nvPr/>
        </p:nvSpPr>
        <p:spPr>
          <a:xfrm>
            <a:off x="10107124" y="3845604"/>
            <a:ext cx="0" cy="497205"/>
          </a:xfrm>
          <a:custGeom>
            <a:avLst/>
            <a:gdLst/>
            <a:ahLst/>
            <a:cxnLst/>
            <a:rect l="l" t="t" r="r" b="b"/>
            <a:pathLst>
              <a:path h="497204">
                <a:moveTo>
                  <a:pt x="0" y="0"/>
                </a:moveTo>
                <a:lnTo>
                  <a:pt x="0" y="496939"/>
                </a:lnTo>
              </a:path>
            </a:pathLst>
          </a:custGeom>
          <a:ln w="357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7" name="object 8257"/>
          <p:cNvSpPr/>
          <p:nvPr/>
        </p:nvSpPr>
        <p:spPr>
          <a:xfrm>
            <a:off x="10089890" y="3845604"/>
            <a:ext cx="34925" cy="497205"/>
          </a:xfrm>
          <a:custGeom>
            <a:avLst/>
            <a:gdLst/>
            <a:ahLst/>
            <a:cxnLst/>
            <a:rect l="l" t="t" r="r" b="b"/>
            <a:pathLst>
              <a:path w="34925" h="497204">
                <a:moveTo>
                  <a:pt x="0" y="496939"/>
                </a:moveTo>
                <a:lnTo>
                  <a:pt x="34469" y="496939"/>
                </a:lnTo>
                <a:lnTo>
                  <a:pt x="34469" y="0"/>
                </a:lnTo>
                <a:lnTo>
                  <a:pt x="0" y="0"/>
                </a:lnTo>
                <a:lnTo>
                  <a:pt x="0" y="496939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8" name="object 8258"/>
          <p:cNvSpPr/>
          <p:nvPr/>
        </p:nvSpPr>
        <p:spPr>
          <a:xfrm>
            <a:off x="10089890" y="3845618"/>
            <a:ext cx="34925" cy="497205"/>
          </a:xfrm>
          <a:custGeom>
            <a:avLst/>
            <a:gdLst/>
            <a:ahLst/>
            <a:cxnLst/>
            <a:rect l="l" t="t" r="r" b="b"/>
            <a:pathLst>
              <a:path w="34925" h="497204">
                <a:moveTo>
                  <a:pt x="34440" y="496926"/>
                </a:moveTo>
                <a:lnTo>
                  <a:pt x="34440" y="0"/>
                </a:lnTo>
                <a:lnTo>
                  <a:pt x="0" y="0"/>
                </a:lnTo>
                <a:lnTo>
                  <a:pt x="0" y="496926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9" name="object 8259"/>
          <p:cNvSpPr/>
          <p:nvPr/>
        </p:nvSpPr>
        <p:spPr>
          <a:xfrm>
            <a:off x="10106824" y="372833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282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0" name="object 8260"/>
          <p:cNvSpPr/>
          <p:nvPr/>
        </p:nvSpPr>
        <p:spPr>
          <a:xfrm>
            <a:off x="10081101" y="373326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1" name="object 8261"/>
          <p:cNvSpPr/>
          <p:nvPr/>
        </p:nvSpPr>
        <p:spPr>
          <a:xfrm>
            <a:off x="8288401" y="4313969"/>
            <a:ext cx="34925" cy="28575"/>
          </a:xfrm>
          <a:custGeom>
            <a:avLst/>
            <a:gdLst/>
            <a:ahLst/>
            <a:cxnLst/>
            <a:rect l="l" t="t" r="r" b="b"/>
            <a:pathLst>
              <a:path w="34925" h="28575">
                <a:moveTo>
                  <a:pt x="0" y="14287"/>
                </a:moveTo>
                <a:lnTo>
                  <a:pt x="34469" y="14287"/>
                </a:lnTo>
              </a:path>
            </a:pathLst>
          </a:custGeom>
          <a:ln w="29844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2" name="object 8262"/>
          <p:cNvSpPr/>
          <p:nvPr/>
        </p:nvSpPr>
        <p:spPr>
          <a:xfrm>
            <a:off x="8288401" y="4313969"/>
            <a:ext cx="34925" cy="28575"/>
          </a:xfrm>
          <a:custGeom>
            <a:avLst/>
            <a:gdLst/>
            <a:ahLst/>
            <a:cxnLst/>
            <a:rect l="l" t="t" r="r" b="b"/>
            <a:pathLst>
              <a:path w="34925" h="28575">
                <a:moveTo>
                  <a:pt x="0" y="28574"/>
                </a:moveTo>
                <a:lnTo>
                  <a:pt x="34469" y="28574"/>
                </a:lnTo>
                <a:lnTo>
                  <a:pt x="34469" y="0"/>
                </a:lnTo>
                <a:lnTo>
                  <a:pt x="0" y="0"/>
                </a:lnTo>
                <a:lnTo>
                  <a:pt x="0" y="28574"/>
                </a:lnTo>
                <a:close/>
              </a:path>
            </a:pathLst>
          </a:custGeom>
          <a:ln w="3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3" name="object 8263"/>
          <p:cNvSpPr/>
          <p:nvPr/>
        </p:nvSpPr>
        <p:spPr>
          <a:xfrm>
            <a:off x="8288401" y="4313969"/>
            <a:ext cx="34925" cy="28575"/>
          </a:xfrm>
          <a:custGeom>
            <a:avLst/>
            <a:gdLst/>
            <a:ahLst/>
            <a:cxnLst/>
            <a:rect l="l" t="t" r="r" b="b"/>
            <a:pathLst>
              <a:path w="34925" h="28575">
                <a:moveTo>
                  <a:pt x="34440" y="28574"/>
                </a:moveTo>
                <a:lnTo>
                  <a:pt x="34440" y="0"/>
                </a:lnTo>
                <a:lnTo>
                  <a:pt x="0" y="0"/>
                </a:lnTo>
                <a:lnTo>
                  <a:pt x="0" y="28574"/>
                </a:lnTo>
              </a:path>
            </a:pathLst>
          </a:custGeom>
          <a:ln w="35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4" name="object 8264"/>
          <p:cNvSpPr/>
          <p:nvPr/>
        </p:nvSpPr>
        <p:spPr>
          <a:xfrm>
            <a:off x="8305334" y="4303623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10346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5" name="object 8265"/>
          <p:cNvSpPr/>
          <p:nvPr/>
        </p:nvSpPr>
        <p:spPr>
          <a:xfrm>
            <a:off x="8279612" y="4303622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6" name="object 8266"/>
          <p:cNvSpPr/>
          <p:nvPr/>
        </p:nvSpPr>
        <p:spPr>
          <a:xfrm>
            <a:off x="8672763" y="4256820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724"/>
                </a:lnTo>
              </a:path>
            </a:pathLst>
          </a:custGeom>
          <a:ln w="35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7" name="object 8267"/>
          <p:cNvSpPr/>
          <p:nvPr/>
        </p:nvSpPr>
        <p:spPr>
          <a:xfrm>
            <a:off x="8655530" y="4256820"/>
            <a:ext cx="34925" cy="85725"/>
          </a:xfrm>
          <a:custGeom>
            <a:avLst/>
            <a:gdLst/>
            <a:ahLst/>
            <a:cxnLst/>
            <a:rect l="l" t="t" r="r" b="b"/>
            <a:pathLst>
              <a:path w="34925" h="85725">
                <a:moveTo>
                  <a:pt x="0" y="85724"/>
                </a:moveTo>
                <a:lnTo>
                  <a:pt x="34469" y="85724"/>
                </a:lnTo>
                <a:lnTo>
                  <a:pt x="34469" y="0"/>
                </a:lnTo>
                <a:lnTo>
                  <a:pt x="0" y="0"/>
                </a:lnTo>
                <a:lnTo>
                  <a:pt x="0" y="85724"/>
                </a:lnTo>
                <a:close/>
              </a:path>
            </a:pathLst>
          </a:custGeom>
          <a:ln w="3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8" name="object 8268"/>
          <p:cNvSpPr/>
          <p:nvPr/>
        </p:nvSpPr>
        <p:spPr>
          <a:xfrm>
            <a:off x="8655530" y="4256820"/>
            <a:ext cx="34925" cy="85725"/>
          </a:xfrm>
          <a:custGeom>
            <a:avLst/>
            <a:gdLst/>
            <a:ahLst/>
            <a:cxnLst/>
            <a:rect l="l" t="t" r="r" b="b"/>
            <a:pathLst>
              <a:path w="34925" h="85725">
                <a:moveTo>
                  <a:pt x="34440" y="85724"/>
                </a:moveTo>
                <a:lnTo>
                  <a:pt x="34440" y="0"/>
                </a:lnTo>
                <a:lnTo>
                  <a:pt x="0" y="0"/>
                </a:lnTo>
                <a:lnTo>
                  <a:pt x="0" y="85724"/>
                </a:lnTo>
              </a:path>
            </a:pathLst>
          </a:custGeom>
          <a:ln w="3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9" name="object 8269"/>
          <p:cNvSpPr/>
          <p:nvPr/>
        </p:nvSpPr>
        <p:spPr>
          <a:xfrm>
            <a:off x="8672534" y="4226274"/>
            <a:ext cx="0" cy="31115"/>
          </a:xfrm>
          <a:custGeom>
            <a:avLst/>
            <a:gdLst/>
            <a:ahLst/>
            <a:cxnLst/>
            <a:rect l="l" t="t" r="r" b="b"/>
            <a:pathLst>
              <a:path h="31114">
                <a:moveTo>
                  <a:pt x="0" y="30545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0" name="object 8270"/>
          <p:cNvSpPr/>
          <p:nvPr/>
        </p:nvSpPr>
        <p:spPr>
          <a:xfrm>
            <a:off x="9039892" y="3217613"/>
            <a:ext cx="0" cy="1125220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0"/>
                </a:moveTo>
                <a:lnTo>
                  <a:pt x="0" y="1124930"/>
                </a:lnTo>
              </a:path>
            </a:pathLst>
          </a:custGeom>
          <a:ln w="35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1" name="object 8271"/>
          <p:cNvSpPr/>
          <p:nvPr/>
        </p:nvSpPr>
        <p:spPr>
          <a:xfrm>
            <a:off x="9022658" y="3217613"/>
            <a:ext cx="34925" cy="1125220"/>
          </a:xfrm>
          <a:custGeom>
            <a:avLst/>
            <a:gdLst/>
            <a:ahLst/>
            <a:cxnLst/>
            <a:rect l="l" t="t" r="r" b="b"/>
            <a:pathLst>
              <a:path w="34925" h="1125220">
                <a:moveTo>
                  <a:pt x="0" y="1124930"/>
                </a:moveTo>
                <a:lnTo>
                  <a:pt x="34469" y="1124930"/>
                </a:lnTo>
                <a:lnTo>
                  <a:pt x="34469" y="0"/>
                </a:lnTo>
                <a:lnTo>
                  <a:pt x="0" y="0"/>
                </a:lnTo>
                <a:lnTo>
                  <a:pt x="0" y="1124930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2" name="object 8272"/>
          <p:cNvSpPr/>
          <p:nvPr/>
        </p:nvSpPr>
        <p:spPr>
          <a:xfrm>
            <a:off x="9022658" y="3217599"/>
            <a:ext cx="34925" cy="1125220"/>
          </a:xfrm>
          <a:custGeom>
            <a:avLst/>
            <a:gdLst/>
            <a:ahLst/>
            <a:cxnLst/>
            <a:rect l="l" t="t" r="r" b="b"/>
            <a:pathLst>
              <a:path w="34925" h="1125220">
                <a:moveTo>
                  <a:pt x="34512" y="1124943"/>
                </a:moveTo>
                <a:lnTo>
                  <a:pt x="34512" y="0"/>
                </a:lnTo>
                <a:lnTo>
                  <a:pt x="0" y="0"/>
                </a:lnTo>
                <a:lnTo>
                  <a:pt x="0" y="112494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3" name="object 8273"/>
          <p:cNvSpPr/>
          <p:nvPr/>
        </p:nvSpPr>
        <p:spPr>
          <a:xfrm>
            <a:off x="9039663" y="2793903"/>
            <a:ext cx="0" cy="424180"/>
          </a:xfrm>
          <a:custGeom>
            <a:avLst/>
            <a:gdLst/>
            <a:ahLst/>
            <a:cxnLst/>
            <a:rect l="l" t="t" r="r" b="b"/>
            <a:pathLst>
              <a:path h="424180">
                <a:moveTo>
                  <a:pt x="0" y="423696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4" name="object 8274"/>
          <p:cNvSpPr/>
          <p:nvPr/>
        </p:nvSpPr>
        <p:spPr>
          <a:xfrm>
            <a:off x="9013941" y="279390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5" name="object 8275"/>
          <p:cNvSpPr/>
          <p:nvPr/>
        </p:nvSpPr>
        <p:spPr>
          <a:xfrm>
            <a:off x="9389858" y="4331704"/>
            <a:ext cx="34925" cy="11430"/>
          </a:xfrm>
          <a:custGeom>
            <a:avLst/>
            <a:gdLst/>
            <a:ahLst/>
            <a:cxnLst/>
            <a:rect l="l" t="t" r="r" b="b"/>
            <a:pathLst>
              <a:path w="34925" h="11429">
                <a:moveTo>
                  <a:pt x="0" y="5419"/>
                </a:moveTo>
                <a:lnTo>
                  <a:pt x="34469" y="5419"/>
                </a:lnTo>
              </a:path>
            </a:pathLst>
          </a:custGeom>
          <a:ln w="12108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6" name="object 8276"/>
          <p:cNvSpPr/>
          <p:nvPr/>
        </p:nvSpPr>
        <p:spPr>
          <a:xfrm>
            <a:off x="9389858" y="4331704"/>
            <a:ext cx="34925" cy="11430"/>
          </a:xfrm>
          <a:custGeom>
            <a:avLst/>
            <a:gdLst/>
            <a:ahLst/>
            <a:cxnLst/>
            <a:rect l="l" t="t" r="r" b="b"/>
            <a:pathLst>
              <a:path w="34925" h="11429">
                <a:moveTo>
                  <a:pt x="-1800" y="5419"/>
                </a:moveTo>
                <a:lnTo>
                  <a:pt x="36269" y="5419"/>
                </a:lnTo>
              </a:path>
            </a:pathLst>
          </a:custGeom>
          <a:ln w="15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7" name="object 8277"/>
          <p:cNvSpPr/>
          <p:nvPr/>
        </p:nvSpPr>
        <p:spPr>
          <a:xfrm>
            <a:off x="9389858" y="4331704"/>
            <a:ext cx="34925" cy="11430"/>
          </a:xfrm>
          <a:custGeom>
            <a:avLst/>
            <a:gdLst/>
            <a:ahLst/>
            <a:cxnLst/>
            <a:rect l="l" t="t" r="r" b="b"/>
            <a:pathLst>
              <a:path w="34925" h="11429">
                <a:moveTo>
                  <a:pt x="34440" y="10838"/>
                </a:moveTo>
                <a:lnTo>
                  <a:pt x="34440" y="0"/>
                </a:lnTo>
                <a:lnTo>
                  <a:pt x="0" y="0"/>
                </a:lnTo>
                <a:lnTo>
                  <a:pt x="0" y="10838"/>
                </a:lnTo>
              </a:path>
            </a:pathLst>
          </a:custGeom>
          <a:ln w="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8" name="object 8278"/>
          <p:cNvSpPr/>
          <p:nvPr/>
        </p:nvSpPr>
        <p:spPr>
          <a:xfrm>
            <a:off x="9404221" y="4327517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83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9" name="object 8279"/>
          <p:cNvSpPr/>
          <p:nvPr/>
        </p:nvSpPr>
        <p:spPr>
          <a:xfrm>
            <a:off x="9381070" y="432332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0" name="object 8280"/>
          <p:cNvSpPr/>
          <p:nvPr/>
        </p:nvSpPr>
        <p:spPr>
          <a:xfrm>
            <a:off x="9756567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1" name="object 8281"/>
          <p:cNvSpPr/>
          <p:nvPr/>
        </p:nvSpPr>
        <p:spPr>
          <a:xfrm>
            <a:off x="9757202" y="265665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69" y="1685889"/>
                </a:lnTo>
                <a:lnTo>
                  <a:pt x="3446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2" name="object 8282"/>
          <p:cNvSpPr/>
          <p:nvPr/>
        </p:nvSpPr>
        <p:spPr>
          <a:xfrm>
            <a:off x="9791641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3" name="object 8283"/>
          <p:cNvSpPr/>
          <p:nvPr/>
        </p:nvSpPr>
        <p:spPr>
          <a:xfrm>
            <a:off x="9774421" y="2179708"/>
            <a:ext cx="0" cy="411480"/>
          </a:xfrm>
          <a:custGeom>
            <a:avLst/>
            <a:gdLst/>
            <a:ahLst/>
            <a:cxnLst/>
            <a:rect l="l" t="t" r="r" b="b"/>
            <a:pathLst>
              <a:path h="411480">
                <a:moveTo>
                  <a:pt x="0" y="0"/>
                </a:moveTo>
                <a:lnTo>
                  <a:pt x="0" y="410900"/>
                </a:lnTo>
              </a:path>
            </a:pathLst>
          </a:custGeom>
          <a:ln w="3571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4" name="object 8284"/>
          <p:cNvSpPr/>
          <p:nvPr/>
        </p:nvSpPr>
        <p:spPr>
          <a:xfrm>
            <a:off x="9757202" y="2179708"/>
            <a:ext cx="34925" cy="411480"/>
          </a:xfrm>
          <a:custGeom>
            <a:avLst/>
            <a:gdLst/>
            <a:ahLst/>
            <a:cxnLst/>
            <a:rect l="l" t="t" r="r" b="b"/>
            <a:pathLst>
              <a:path w="34925" h="411480">
                <a:moveTo>
                  <a:pt x="0" y="410900"/>
                </a:moveTo>
                <a:lnTo>
                  <a:pt x="0" y="0"/>
                </a:lnTo>
                <a:lnTo>
                  <a:pt x="34440" y="0"/>
                </a:lnTo>
                <a:lnTo>
                  <a:pt x="34440" y="410900"/>
                </a:lnTo>
                <a:lnTo>
                  <a:pt x="0" y="410900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5" name="object 8285"/>
          <p:cNvSpPr/>
          <p:nvPr/>
        </p:nvSpPr>
        <p:spPr>
          <a:xfrm>
            <a:off x="9757202" y="2179708"/>
            <a:ext cx="34925" cy="411480"/>
          </a:xfrm>
          <a:custGeom>
            <a:avLst/>
            <a:gdLst/>
            <a:ahLst/>
            <a:cxnLst/>
            <a:rect l="l" t="t" r="r" b="b"/>
            <a:pathLst>
              <a:path w="34925" h="411480">
                <a:moveTo>
                  <a:pt x="34440" y="410900"/>
                </a:moveTo>
                <a:lnTo>
                  <a:pt x="34440" y="0"/>
                </a:lnTo>
                <a:lnTo>
                  <a:pt x="0" y="0"/>
                </a:lnTo>
                <a:lnTo>
                  <a:pt x="0" y="410900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6" name="object 8286"/>
          <p:cNvSpPr/>
          <p:nvPr/>
        </p:nvSpPr>
        <p:spPr>
          <a:xfrm>
            <a:off x="9774135" y="1924204"/>
            <a:ext cx="0" cy="255904"/>
          </a:xfrm>
          <a:custGeom>
            <a:avLst/>
            <a:gdLst/>
            <a:ahLst/>
            <a:cxnLst/>
            <a:rect l="l" t="t" r="r" b="b"/>
            <a:pathLst>
              <a:path h="255905">
                <a:moveTo>
                  <a:pt x="0" y="255504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7" name="object 8287"/>
          <p:cNvSpPr/>
          <p:nvPr/>
        </p:nvSpPr>
        <p:spPr>
          <a:xfrm>
            <a:off x="9748413" y="1924204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8" name="object 8288"/>
          <p:cNvSpPr/>
          <p:nvPr/>
        </p:nvSpPr>
        <p:spPr>
          <a:xfrm>
            <a:off x="10141564" y="3793874"/>
            <a:ext cx="0" cy="549275"/>
          </a:xfrm>
          <a:custGeom>
            <a:avLst/>
            <a:gdLst/>
            <a:ahLst/>
            <a:cxnLst/>
            <a:rect l="l" t="t" r="r" b="b"/>
            <a:pathLst>
              <a:path h="549275">
                <a:moveTo>
                  <a:pt x="0" y="0"/>
                </a:moveTo>
                <a:lnTo>
                  <a:pt x="0" y="548670"/>
                </a:lnTo>
              </a:path>
            </a:pathLst>
          </a:custGeom>
          <a:ln w="3573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9" name="object 8289"/>
          <p:cNvSpPr/>
          <p:nvPr/>
        </p:nvSpPr>
        <p:spPr>
          <a:xfrm>
            <a:off x="10124331" y="3793874"/>
            <a:ext cx="34925" cy="549275"/>
          </a:xfrm>
          <a:custGeom>
            <a:avLst/>
            <a:gdLst/>
            <a:ahLst/>
            <a:cxnLst/>
            <a:rect l="l" t="t" r="r" b="b"/>
            <a:pathLst>
              <a:path w="34925" h="549275">
                <a:moveTo>
                  <a:pt x="0" y="548670"/>
                </a:moveTo>
                <a:lnTo>
                  <a:pt x="34469" y="548670"/>
                </a:lnTo>
                <a:lnTo>
                  <a:pt x="34469" y="0"/>
                </a:lnTo>
                <a:lnTo>
                  <a:pt x="0" y="0"/>
                </a:lnTo>
                <a:lnTo>
                  <a:pt x="0" y="548670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0" name="object 8290"/>
          <p:cNvSpPr/>
          <p:nvPr/>
        </p:nvSpPr>
        <p:spPr>
          <a:xfrm>
            <a:off x="10124331" y="3793888"/>
            <a:ext cx="34925" cy="549275"/>
          </a:xfrm>
          <a:custGeom>
            <a:avLst/>
            <a:gdLst/>
            <a:ahLst/>
            <a:cxnLst/>
            <a:rect l="l" t="t" r="r" b="b"/>
            <a:pathLst>
              <a:path w="34925" h="549275">
                <a:moveTo>
                  <a:pt x="34440" y="548656"/>
                </a:moveTo>
                <a:lnTo>
                  <a:pt x="34440" y="0"/>
                </a:lnTo>
                <a:lnTo>
                  <a:pt x="0" y="0"/>
                </a:lnTo>
                <a:lnTo>
                  <a:pt x="0" y="548656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1" name="object 8291"/>
          <p:cNvSpPr/>
          <p:nvPr/>
        </p:nvSpPr>
        <p:spPr>
          <a:xfrm>
            <a:off x="10141336" y="3628364"/>
            <a:ext cx="0" cy="165735"/>
          </a:xfrm>
          <a:custGeom>
            <a:avLst/>
            <a:gdLst/>
            <a:ahLst/>
            <a:cxnLst/>
            <a:rect l="l" t="t" r="r" b="b"/>
            <a:pathLst>
              <a:path h="165735">
                <a:moveTo>
                  <a:pt x="0" y="165523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2" name="object 8292"/>
          <p:cNvSpPr/>
          <p:nvPr/>
        </p:nvSpPr>
        <p:spPr>
          <a:xfrm>
            <a:off x="10115613" y="362836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3" name="object 8293"/>
          <p:cNvSpPr/>
          <p:nvPr/>
        </p:nvSpPr>
        <p:spPr>
          <a:xfrm>
            <a:off x="8322840" y="4331704"/>
            <a:ext cx="34290" cy="11430"/>
          </a:xfrm>
          <a:custGeom>
            <a:avLst/>
            <a:gdLst/>
            <a:ahLst/>
            <a:cxnLst/>
            <a:rect l="l" t="t" r="r" b="b"/>
            <a:pathLst>
              <a:path w="34290" h="11429">
                <a:moveTo>
                  <a:pt x="0" y="5419"/>
                </a:moveTo>
                <a:lnTo>
                  <a:pt x="34297" y="5419"/>
                </a:lnTo>
              </a:path>
            </a:pathLst>
          </a:custGeom>
          <a:ln w="1210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4" name="object 8294"/>
          <p:cNvSpPr/>
          <p:nvPr/>
        </p:nvSpPr>
        <p:spPr>
          <a:xfrm>
            <a:off x="8322841" y="4336361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207" y="0"/>
                </a:lnTo>
              </a:path>
            </a:pathLst>
          </a:custGeom>
          <a:ln w="9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5" name="object 8295"/>
          <p:cNvSpPr/>
          <p:nvPr/>
        </p:nvSpPr>
        <p:spPr>
          <a:xfrm>
            <a:off x="8322840" y="4331704"/>
            <a:ext cx="34290" cy="11430"/>
          </a:xfrm>
          <a:custGeom>
            <a:avLst/>
            <a:gdLst/>
            <a:ahLst/>
            <a:cxnLst/>
            <a:rect l="l" t="t" r="r" b="b"/>
            <a:pathLst>
              <a:path w="34290" h="11429">
                <a:moveTo>
                  <a:pt x="34297" y="10838"/>
                </a:moveTo>
                <a:lnTo>
                  <a:pt x="34297" y="0"/>
                </a:lnTo>
                <a:lnTo>
                  <a:pt x="0" y="0"/>
                </a:lnTo>
                <a:lnTo>
                  <a:pt x="0" y="10838"/>
                </a:lnTo>
              </a:path>
            </a:pathLst>
          </a:custGeom>
          <a:ln w="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6" name="object 8296"/>
          <p:cNvSpPr/>
          <p:nvPr/>
        </p:nvSpPr>
        <p:spPr>
          <a:xfrm>
            <a:off x="8314124" y="432924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732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7" name="object 8297"/>
          <p:cNvSpPr/>
          <p:nvPr/>
        </p:nvSpPr>
        <p:spPr>
          <a:xfrm>
            <a:off x="8689970" y="4290321"/>
            <a:ext cx="34925" cy="52705"/>
          </a:xfrm>
          <a:custGeom>
            <a:avLst/>
            <a:gdLst/>
            <a:ahLst/>
            <a:cxnLst/>
            <a:rect l="l" t="t" r="r" b="b"/>
            <a:pathLst>
              <a:path w="34925" h="52704">
                <a:moveTo>
                  <a:pt x="17234" y="0"/>
                </a:moveTo>
                <a:lnTo>
                  <a:pt x="17234" y="52223"/>
                </a:lnTo>
              </a:path>
            </a:pathLst>
          </a:custGeom>
          <a:ln w="3573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8" name="object 8298"/>
          <p:cNvSpPr/>
          <p:nvPr/>
        </p:nvSpPr>
        <p:spPr>
          <a:xfrm>
            <a:off x="8689970" y="4290321"/>
            <a:ext cx="34925" cy="52705"/>
          </a:xfrm>
          <a:custGeom>
            <a:avLst/>
            <a:gdLst/>
            <a:ahLst/>
            <a:cxnLst/>
            <a:rect l="l" t="t" r="r" b="b"/>
            <a:pathLst>
              <a:path w="34925" h="52704">
                <a:moveTo>
                  <a:pt x="0" y="52223"/>
                </a:moveTo>
                <a:lnTo>
                  <a:pt x="34469" y="52223"/>
                </a:lnTo>
                <a:lnTo>
                  <a:pt x="34469" y="0"/>
                </a:lnTo>
                <a:lnTo>
                  <a:pt x="0" y="0"/>
                </a:lnTo>
                <a:lnTo>
                  <a:pt x="0" y="52223"/>
                </a:lnTo>
                <a:close/>
              </a:path>
            </a:pathLst>
          </a:custGeom>
          <a:ln w="35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9" name="object 8299"/>
          <p:cNvSpPr/>
          <p:nvPr/>
        </p:nvSpPr>
        <p:spPr>
          <a:xfrm>
            <a:off x="8689970" y="4290321"/>
            <a:ext cx="34925" cy="52705"/>
          </a:xfrm>
          <a:custGeom>
            <a:avLst/>
            <a:gdLst/>
            <a:ahLst/>
            <a:cxnLst/>
            <a:rect l="l" t="t" r="r" b="b"/>
            <a:pathLst>
              <a:path w="34925" h="52704">
                <a:moveTo>
                  <a:pt x="34512" y="52223"/>
                </a:moveTo>
                <a:lnTo>
                  <a:pt x="34512" y="0"/>
                </a:lnTo>
                <a:lnTo>
                  <a:pt x="0" y="0"/>
                </a:lnTo>
                <a:lnTo>
                  <a:pt x="0" y="52223"/>
                </a:lnTo>
              </a:path>
            </a:pathLst>
          </a:custGeom>
          <a:ln w="35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0" name="object 8300"/>
          <p:cNvSpPr/>
          <p:nvPr/>
        </p:nvSpPr>
        <p:spPr>
          <a:xfrm>
            <a:off x="8704404" y="4288842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1" name="object 8301"/>
          <p:cNvSpPr/>
          <p:nvPr/>
        </p:nvSpPr>
        <p:spPr>
          <a:xfrm>
            <a:off x="8681253" y="4287364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2" name="object 8302"/>
          <p:cNvSpPr/>
          <p:nvPr/>
        </p:nvSpPr>
        <p:spPr>
          <a:xfrm>
            <a:off x="9074404" y="3519442"/>
            <a:ext cx="0" cy="823594"/>
          </a:xfrm>
          <a:custGeom>
            <a:avLst/>
            <a:gdLst/>
            <a:ahLst/>
            <a:cxnLst/>
            <a:rect l="l" t="t" r="r" b="b"/>
            <a:pathLst>
              <a:path h="823595">
                <a:moveTo>
                  <a:pt x="0" y="0"/>
                </a:moveTo>
                <a:lnTo>
                  <a:pt x="0" y="823101"/>
                </a:lnTo>
              </a:path>
            </a:pathLst>
          </a:custGeom>
          <a:ln w="3573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3" name="object 8303"/>
          <p:cNvSpPr/>
          <p:nvPr/>
        </p:nvSpPr>
        <p:spPr>
          <a:xfrm>
            <a:off x="9057170" y="3519442"/>
            <a:ext cx="34925" cy="823594"/>
          </a:xfrm>
          <a:custGeom>
            <a:avLst/>
            <a:gdLst/>
            <a:ahLst/>
            <a:cxnLst/>
            <a:rect l="l" t="t" r="r" b="b"/>
            <a:pathLst>
              <a:path w="34925" h="823595">
                <a:moveTo>
                  <a:pt x="0" y="823101"/>
                </a:moveTo>
                <a:lnTo>
                  <a:pt x="34469" y="823101"/>
                </a:lnTo>
                <a:lnTo>
                  <a:pt x="34469" y="0"/>
                </a:lnTo>
                <a:lnTo>
                  <a:pt x="0" y="0"/>
                </a:lnTo>
                <a:lnTo>
                  <a:pt x="0" y="823101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4" name="object 8304"/>
          <p:cNvSpPr/>
          <p:nvPr/>
        </p:nvSpPr>
        <p:spPr>
          <a:xfrm>
            <a:off x="9057170" y="3519428"/>
            <a:ext cx="34925" cy="823594"/>
          </a:xfrm>
          <a:custGeom>
            <a:avLst/>
            <a:gdLst/>
            <a:ahLst/>
            <a:cxnLst/>
            <a:rect l="l" t="t" r="r" b="b"/>
            <a:pathLst>
              <a:path w="34925" h="823595">
                <a:moveTo>
                  <a:pt x="34440" y="823114"/>
                </a:moveTo>
                <a:lnTo>
                  <a:pt x="34440" y="0"/>
                </a:lnTo>
                <a:lnTo>
                  <a:pt x="0" y="0"/>
                </a:lnTo>
                <a:lnTo>
                  <a:pt x="0" y="823114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5" name="object 8305"/>
          <p:cNvSpPr/>
          <p:nvPr/>
        </p:nvSpPr>
        <p:spPr>
          <a:xfrm>
            <a:off x="9074104" y="3384970"/>
            <a:ext cx="0" cy="134620"/>
          </a:xfrm>
          <a:custGeom>
            <a:avLst/>
            <a:gdLst/>
            <a:ahLst/>
            <a:cxnLst/>
            <a:rect l="l" t="t" r="r" b="b"/>
            <a:pathLst>
              <a:path h="134620">
                <a:moveTo>
                  <a:pt x="0" y="0"/>
                </a:moveTo>
                <a:lnTo>
                  <a:pt x="0" y="134457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6" name="object 8306"/>
          <p:cNvSpPr/>
          <p:nvPr/>
        </p:nvSpPr>
        <p:spPr>
          <a:xfrm>
            <a:off x="9048382" y="338497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7" name="object 8307"/>
          <p:cNvSpPr/>
          <p:nvPr/>
        </p:nvSpPr>
        <p:spPr>
          <a:xfrm>
            <a:off x="9791008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8" name="object 8308"/>
          <p:cNvSpPr/>
          <p:nvPr/>
        </p:nvSpPr>
        <p:spPr>
          <a:xfrm>
            <a:off x="9791642" y="265665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69" y="1685889"/>
                </a:lnTo>
                <a:lnTo>
                  <a:pt x="3446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9" name="object 8309"/>
          <p:cNvSpPr/>
          <p:nvPr/>
        </p:nvSpPr>
        <p:spPr>
          <a:xfrm>
            <a:off x="9826082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0" name="object 8310"/>
          <p:cNvSpPr/>
          <p:nvPr/>
        </p:nvSpPr>
        <p:spPr>
          <a:xfrm>
            <a:off x="9808862" y="2527519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089"/>
                </a:lnTo>
              </a:path>
            </a:pathLst>
          </a:custGeom>
          <a:ln w="3571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1" name="object 8311"/>
          <p:cNvSpPr/>
          <p:nvPr/>
        </p:nvSpPr>
        <p:spPr>
          <a:xfrm>
            <a:off x="9791642" y="2527519"/>
            <a:ext cx="34925" cy="63500"/>
          </a:xfrm>
          <a:custGeom>
            <a:avLst/>
            <a:gdLst/>
            <a:ahLst/>
            <a:cxnLst/>
            <a:rect l="l" t="t" r="r" b="b"/>
            <a:pathLst>
              <a:path w="34925" h="63500">
                <a:moveTo>
                  <a:pt x="0" y="63089"/>
                </a:moveTo>
                <a:lnTo>
                  <a:pt x="0" y="0"/>
                </a:lnTo>
                <a:lnTo>
                  <a:pt x="34440" y="0"/>
                </a:lnTo>
                <a:lnTo>
                  <a:pt x="34440" y="63089"/>
                </a:lnTo>
                <a:lnTo>
                  <a:pt x="0" y="63089"/>
                </a:lnTo>
                <a:close/>
              </a:path>
            </a:pathLst>
          </a:custGeom>
          <a:ln w="35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2" name="object 8312"/>
          <p:cNvSpPr/>
          <p:nvPr/>
        </p:nvSpPr>
        <p:spPr>
          <a:xfrm>
            <a:off x="9791642" y="2527519"/>
            <a:ext cx="34925" cy="63500"/>
          </a:xfrm>
          <a:custGeom>
            <a:avLst/>
            <a:gdLst/>
            <a:ahLst/>
            <a:cxnLst/>
            <a:rect l="l" t="t" r="r" b="b"/>
            <a:pathLst>
              <a:path w="34925" h="63500">
                <a:moveTo>
                  <a:pt x="34440" y="63089"/>
                </a:moveTo>
                <a:lnTo>
                  <a:pt x="34440" y="0"/>
                </a:lnTo>
                <a:lnTo>
                  <a:pt x="0" y="0"/>
                </a:lnTo>
                <a:lnTo>
                  <a:pt x="0" y="63089"/>
                </a:lnTo>
              </a:path>
            </a:pathLst>
          </a:custGeom>
          <a:ln w="35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3" name="object 8313"/>
          <p:cNvSpPr/>
          <p:nvPr/>
        </p:nvSpPr>
        <p:spPr>
          <a:xfrm>
            <a:off x="9808647" y="2456629"/>
            <a:ext cx="0" cy="71120"/>
          </a:xfrm>
          <a:custGeom>
            <a:avLst/>
            <a:gdLst/>
            <a:ahLst/>
            <a:cxnLst/>
            <a:rect l="l" t="t" r="r" b="b"/>
            <a:pathLst>
              <a:path h="71119">
                <a:moveTo>
                  <a:pt x="0" y="70889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4" name="object 8314"/>
          <p:cNvSpPr/>
          <p:nvPr/>
        </p:nvSpPr>
        <p:spPr>
          <a:xfrm>
            <a:off x="9782925" y="245662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5" name="object 8315"/>
          <p:cNvSpPr/>
          <p:nvPr/>
        </p:nvSpPr>
        <p:spPr>
          <a:xfrm>
            <a:off x="10176005" y="3756924"/>
            <a:ext cx="0" cy="586105"/>
          </a:xfrm>
          <a:custGeom>
            <a:avLst/>
            <a:gdLst/>
            <a:ahLst/>
            <a:cxnLst/>
            <a:rect l="l" t="t" r="r" b="b"/>
            <a:pathLst>
              <a:path h="586104">
                <a:moveTo>
                  <a:pt x="0" y="0"/>
                </a:moveTo>
                <a:lnTo>
                  <a:pt x="0" y="585620"/>
                </a:lnTo>
              </a:path>
            </a:pathLst>
          </a:custGeom>
          <a:ln w="3573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6" name="object 8316"/>
          <p:cNvSpPr/>
          <p:nvPr/>
        </p:nvSpPr>
        <p:spPr>
          <a:xfrm>
            <a:off x="10158771" y="3756924"/>
            <a:ext cx="34925" cy="586105"/>
          </a:xfrm>
          <a:custGeom>
            <a:avLst/>
            <a:gdLst/>
            <a:ahLst/>
            <a:cxnLst/>
            <a:rect l="l" t="t" r="r" b="b"/>
            <a:pathLst>
              <a:path w="34925" h="586104">
                <a:moveTo>
                  <a:pt x="0" y="585620"/>
                </a:moveTo>
                <a:lnTo>
                  <a:pt x="34469" y="585620"/>
                </a:lnTo>
                <a:lnTo>
                  <a:pt x="34469" y="0"/>
                </a:lnTo>
                <a:lnTo>
                  <a:pt x="0" y="0"/>
                </a:lnTo>
                <a:lnTo>
                  <a:pt x="0" y="585620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7" name="object 8317"/>
          <p:cNvSpPr/>
          <p:nvPr/>
        </p:nvSpPr>
        <p:spPr>
          <a:xfrm>
            <a:off x="10158771" y="3756937"/>
            <a:ext cx="34925" cy="586105"/>
          </a:xfrm>
          <a:custGeom>
            <a:avLst/>
            <a:gdLst/>
            <a:ahLst/>
            <a:cxnLst/>
            <a:rect l="l" t="t" r="r" b="b"/>
            <a:pathLst>
              <a:path w="34925" h="586104">
                <a:moveTo>
                  <a:pt x="34512" y="585606"/>
                </a:moveTo>
                <a:lnTo>
                  <a:pt x="34512" y="0"/>
                </a:lnTo>
                <a:lnTo>
                  <a:pt x="0" y="0"/>
                </a:lnTo>
                <a:lnTo>
                  <a:pt x="0" y="585606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8" name="object 8318"/>
          <p:cNvSpPr/>
          <p:nvPr/>
        </p:nvSpPr>
        <p:spPr>
          <a:xfrm>
            <a:off x="10175776" y="3634728"/>
            <a:ext cx="0" cy="122555"/>
          </a:xfrm>
          <a:custGeom>
            <a:avLst/>
            <a:gdLst/>
            <a:ahLst/>
            <a:cxnLst/>
            <a:rect l="l" t="t" r="r" b="b"/>
            <a:pathLst>
              <a:path h="122554">
                <a:moveTo>
                  <a:pt x="0" y="122209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9" name="object 8319"/>
          <p:cNvSpPr/>
          <p:nvPr/>
        </p:nvSpPr>
        <p:spPr>
          <a:xfrm>
            <a:off x="10150054" y="36347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0" name="object 8320"/>
          <p:cNvSpPr/>
          <p:nvPr/>
        </p:nvSpPr>
        <p:spPr>
          <a:xfrm>
            <a:off x="8357139" y="433072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0" y="5912"/>
                </a:moveTo>
                <a:lnTo>
                  <a:pt x="34469" y="5912"/>
                </a:lnTo>
              </a:path>
            </a:pathLst>
          </a:custGeom>
          <a:ln w="130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1" name="object 8321"/>
          <p:cNvSpPr/>
          <p:nvPr/>
        </p:nvSpPr>
        <p:spPr>
          <a:xfrm>
            <a:off x="8357139" y="433072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34440" y="11824"/>
                </a:moveTo>
                <a:lnTo>
                  <a:pt x="34440" y="0"/>
                </a:lnTo>
                <a:lnTo>
                  <a:pt x="0" y="0"/>
                </a:lnTo>
                <a:lnTo>
                  <a:pt x="0" y="11824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2" name="object 8322"/>
          <p:cNvSpPr/>
          <p:nvPr/>
        </p:nvSpPr>
        <p:spPr>
          <a:xfrm>
            <a:off x="8374144" y="4317418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13302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3" name="object 8323"/>
          <p:cNvSpPr/>
          <p:nvPr/>
        </p:nvSpPr>
        <p:spPr>
          <a:xfrm>
            <a:off x="8348422" y="431741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4" name="object 8324"/>
          <p:cNvSpPr/>
          <p:nvPr/>
        </p:nvSpPr>
        <p:spPr>
          <a:xfrm>
            <a:off x="8723847" y="4275540"/>
            <a:ext cx="36195" cy="67310"/>
          </a:xfrm>
          <a:custGeom>
            <a:avLst/>
            <a:gdLst/>
            <a:ahLst/>
            <a:cxnLst/>
            <a:rect l="l" t="t" r="r" b="b"/>
            <a:pathLst>
              <a:path w="36195" h="67310">
                <a:moveTo>
                  <a:pt x="0" y="67003"/>
                </a:moveTo>
                <a:lnTo>
                  <a:pt x="35739" y="67003"/>
                </a:lnTo>
                <a:lnTo>
                  <a:pt x="35739" y="0"/>
                </a:lnTo>
                <a:lnTo>
                  <a:pt x="0" y="0"/>
                </a:lnTo>
                <a:lnTo>
                  <a:pt x="0" y="6700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5" name="object 8325"/>
          <p:cNvSpPr/>
          <p:nvPr/>
        </p:nvSpPr>
        <p:spPr>
          <a:xfrm>
            <a:off x="8724482" y="4275540"/>
            <a:ext cx="34925" cy="67310"/>
          </a:xfrm>
          <a:custGeom>
            <a:avLst/>
            <a:gdLst/>
            <a:ahLst/>
            <a:cxnLst/>
            <a:rect l="l" t="t" r="r" b="b"/>
            <a:pathLst>
              <a:path w="34925" h="67310">
                <a:moveTo>
                  <a:pt x="0" y="67003"/>
                </a:moveTo>
                <a:lnTo>
                  <a:pt x="34469" y="67003"/>
                </a:lnTo>
                <a:lnTo>
                  <a:pt x="34469" y="0"/>
                </a:lnTo>
                <a:lnTo>
                  <a:pt x="0" y="0"/>
                </a:lnTo>
                <a:lnTo>
                  <a:pt x="0" y="67003"/>
                </a:lnTo>
                <a:close/>
              </a:path>
            </a:pathLst>
          </a:custGeom>
          <a:ln w="3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6" name="object 8326"/>
          <p:cNvSpPr/>
          <p:nvPr/>
        </p:nvSpPr>
        <p:spPr>
          <a:xfrm>
            <a:off x="8724482" y="4275540"/>
            <a:ext cx="34925" cy="67310"/>
          </a:xfrm>
          <a:custGeom>
            <a:avLst/>
            <a:gdLst/>
            <a:ahLst/>
            <a:cxnLst/>
            <a:rect l="l" t="t" r="r" b="b"/>
            <a:pathLst>
              <a:path w="34925" h="67310">
                <a:moveTo>
                  <a:pt x="34440" y="67003"/>
                </a:moveTo>
                <a:lnTo>
                  <a:pt x="34440" y="0"/>
                </a:lnTo>
                <a:lnTo>
                  <a:pt x="0" y="0"/>
                </a:lnTo>
                <a:lnTo>
                  <a:pt x="0" y="67003"/>
                </a:lnTo>
              </a:path>
            </a:pathLst>
          </a:custGeom>
          <a:ln w="3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7" name="object 8327"/>
          <p:cNvSpPr/>
          <p:nvPr/>
        </p:nvSpPr>
        <p:spPr>
          <a:xfrm>
            <a:off x="8738845" y="4271599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78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8" name="object 8328"/>
          <p:cNvSpPr/>
          <p:nvPr/>
        </p:nvSpPr>
        <p:spPr>
          <a:xfrm>
            <a:off x="8715693" y="426765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9" name="object 8329"/>
          <p:cNvSpPr/>
          <p:nvPr/>
        </p:nvSpPr>
        <p:spPr>
          <a:xfrm>
            <a:off x="9108845" y="3435210"/>
            <a:ext cx="0" cy="907415"/>
          </a:xfrm>
          <a:custGeom>
            <a:avLst/>
            <a:gdLst/>
            <a:ahLst/>
            <a:cxnLst/>
            <a:rect l="l" t="t" r="r" b="b"/>
            <a:pathLst>
              <a:path h="907414">
                <a:moveTo>
                  <a:pt x="0" y="0"/>
                </a:moveTo>
                <a:lnTo>
                  <a:pt x="0" y="907334"/>
                </a:lnTo>
              </a:path>
            </a:pathLst>
          </a:custGeom>
          <a:ln w="3573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0" name="object 8330"/>
          <p:cNvSpPr/>
          <p:nvPr/>
        </p:nvSpPr>
        <p:spPr>
          <a:xfrm>
            <a:off x="9091611" y="3435210"/>
            <a:ext cx="34925" cy="907415"/>
          </a:xfrm>
          <a:custGeom>
            <a:avLst/>
            <a:gdLst/>
            <a:ahLst/>
            <a:cxnLst/>
            <a:rect l="l" t="t" r="r" b="b"/>
            <a:pathLst>
              <a:path w="34925" h="907414">
                <a:moveTo>
                  <a:pt x="0" y="907334"/>
                </a:moveTo>
                <a:lnTo>
                  <a:pt x="34469" y="907334"/>
                </a:lnTo>
                <a:lnTo>
                  <a:pt x="34469" y="0"/>
                </a:lnTo>
                <a:lnTo>
                  <a:pt x="0" y="0"/>
                </a:lnTo>
                <a:lnTo>
                  <a:pt x="0" y="907334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1" name="object 8331"/>
          <p:cNvSpPr/>
          <p:nvPr/>
        </p:nvSpPr>
        <p:spPr>
          <a:xfrm>
            <a:off x="9091611" y="3435196"/>
            <a:ext cx="34925" cy="907415"/>
          </a:xfrm>
          <a:custGeom>
            <a:avLst/>
            <a:gdLst/>
            <a:ahLst/>
            <a:cxnLst/>
            <a:rect l="l" t="t" r="r" b="b"/>
            <a:pathLst>
              <a:path w="34925" h="907414">
                <a:moveTo>
                  <a:pt x="34512" y="907347"/>
                </a:moveTo>
                <a:lnTo>
                  <a:pt x="34512" y="0"/>
                </a:lnTo>
                <a:lnTo>
                  <a:pt x="0" y="0"/>
                </a:lnTo>
                <a:lnTo>
                  <a:pt x="0" y="907347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2" name="object 8332"/>
          <p:cNvSpPr/>
          <p:nvPr/>
        </p:nvSpPr>
        <p:spPr>
          <a:xfrm>
            <a:off x="9108616" y="3285137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150059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3" name="object 8333"/>
          <p:cNvSpPr/>
          <p:nvPr/>
        </p:nvSpPr>
        <p:spPr>
          <a:xfrm>
            <a:off x="9082893" y="328513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4" name="object 8334"/>
          <p:cNvSpPr/>
          <p:nvPr/>
        </p:nvSpPr>
        <p:spPr>
          <a:xfrm>
            <a:off x="9458812" y="4337125"/>
            <a:ext cx="34925" cy="5715"/>
          </a:xfrm>
          <a:custGeom>
            <a:avLst/>
            <a:gdLst/>
            <a:ahLst/>
            <a:cxnLst/>
            <a:rect l="l" t="t" r="r" b="b"/>
            <a:pathLst>
              <a:path w="34925" h="5714">
                <a:moveTo>
                  <a:pt x="0" y="2709"/>
                </a:moveTo>
                <a:lnTo>
                  <a:pt x="34469" y="2709"/>
                </a:lnTo>
              </a:path>
            </a:pathLst>
          </a:custGeom>
          <a:ln w="66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5" name="object 8335"/>
          <p:cNvSpPr/>
          <p:nvPr/>
        </p:nvSpPr>
        <p:spPr>
          <a:xfrm>
            <a:off x="9458812" y="4339644"/>
            <a:ext cx="69215" cy="0"/>
          </a:xfrm>
          <a:custGeom>
            <a:avLst/>
            <a:gdLst/>
            <a:ahLst/>
            <a:cxnLst/>
            <a:rect l="l" t="t" r="r" b="b"/>
            <a:pathLst>
              <a:path w="69215">
                <a:moveTo>
                  <a:pt x="0" y="0"/>
                </a:moveTo>
                <a:lnTo>
                  <a:pt x="68909" y="0"/>
                </a:lnTo>
              </a:path>
            </a:pathLst>
          </a:custGeom>
          <a:ln w="58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6" name="object 8336"/>
          <p:cNvSpPr/>
          <p:nvPr/>
        </p:nvSpPr>
        <p:spPr>
          <a:xfrm>
            <a:off x="9458812" y="4337125"/>
            <a:ext cx="34925" cy="5715"/>
          </a:xfrm>
          <a:custGeom>
            <a:avLst/>
            <a:gdLst/>
            <a:ahLst/>
            <a:cxnLst/>
            <a:rect l="l" t="t" r="r" b="b"/>
            <a:pathLst>
              <a:path w="34925" h="5714">
                <a:moveTo>
                  <a:pt x="34440" y="5419"/>
                </a:moveTo>
                <a:lnTo>
                  <a:pt x="34440" y="0"/>
                </a:lnTo>
                <a:lnTo>
                  <a:pt x="0" y="0"/>
                </a:lnTo>
                <a:lnTo>
                  <a:pt x="0" y="5419"/>
                </a:lnTo>
              </a:path>
            </a:pathLst>
          </a:custGeom>
          <a:ln w="34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7" name="object 8337"/>
          <p:cNvSpPr/>
          <p:nvPr/>
        </p:nvSpPr>
        <p:spPr>
          <a:xfrm>
            <a:off x="9473173" y="4333675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6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8" name="object 8338"/>
          <p:cNvSpPr/>
          <p:nvPr/>
        </p:nvSpPr>
        <p:spPr>
          <a:xfrm>
            <a:off x="9450023" y="433022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9" name="object 8339"/>
          <p:cNvSpPr/>
          <p:nvPr/>
        </p:nvSpPr>
        <p:spPr>
          <a:xfrm>
            <a:off x="9825448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0" name="object 8340"/>
          <p:cNvSpPr/>
          <p:nvPr/>
        </p:nvSpPr>
        <p:spPr>
          <a:xfrm>
            <a:off x="9826083" y="265665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69" y="1685889"/>
                </a:lnTo>
                <a:lnTo>
                  <a:pt x="3446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1" name="object 8341"/>
          <p:cNvSpPr/>
          <p:nvPr/>
        </p:nvSpPr>
        <p:spPr>
          <a:xfrm>
            <a:off x="9860595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0"/>
                </a:moveTo>
                <a:lnTo>
                  <a:pt x="0" y="1685903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2" name="object 8342"/>
          <p:cNvSpPr/>
          <p:nvPr/>
        </p:nvSpPr>
        <p:spPr>
          <a:xfrm>
            <a:off x="9843338" y="2278242"/>
            <a:ext cx="0" cy="312420"/>
          </a:xfrm>
          <a:custGeom>
            <a:avLst/>
            <a:gdLst/>
            <a:ahLst/>
            <a:cxnLst/>
            <a:rect l="l" t="t" r="r" b="b"/>
            <a:pathLst>
              <a:path h="312419">
                <a:moveTo>
                  <a:pt x="0" y="0"/>
                </a:moveTo>
                <a:lnTo>
                  <a:pt x="0" y="312366"/>
                </a:lnTo>
              </a:path>
            </a:pathLst>
          </a:custGeom>
          <a:ln w="3578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3" name="object 8343"/>
          <p:cNvSpPr/>
          <p:nvPr/>
        </p:nvSpPr>
        <p:spPr>
          <a:xfrm>
            <a:off x="9826083" y="2278242"/>
            <a:ext cx="34925" cy="312420"/>
          </a:xfrm>
          <a:custGeom>
            <a:avLst/>
            <a:gdLst/>
            <a:ahLst/>
            <a:cxnLst/>
            <a:rect l="l" t="t" r="r" b="b"/>
            <a:pathLst>
              <a:path w="34925" h="312419">
                <a:moveTo>
                  <a:pt x="0" y="312366"/>
                </a:moveTo>
                <a:lnTo>
                  <a:pt x="0" y="0"/>
                </a:lnTo>
                <a:lnTo>
                  <a:pt x="34512" y="0"/>
                </a:lnTo>
                <a:lnTo>
                  <a:pt x="34512" y="312366"/>
                </a:lnTo>
                <a:lnTo>
                  <a:pt x="0" y="312366"/>
                </a:lnTo>
                <a:close/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4" name="object 8344"/>
          <p:cNvSpPr/>
          <p:nvPr/>
        </p:nvSpPr>
        <p:spPr>
          <a:xfrm>
            <a:off x="9826083" y="2278242"/>
            <a:ext cx="34925" cy="312420"/>
          </a:xfrm>
          <a:custGeom>
            <a:avLst/>
            <a:gdLst/>
            <a:ahLst/>
            <a:cxnLst/>
            <a:rect l="l" t="t" r="r" b="b"/>
            <a:pathLst>
              <a:path w="34925" h="312419">
                <a:moveTo>
                  <a:pt x="34512" y="312366"/>
                </a:moveTo>
                <a:lnTo>
                  <a:pt x="34512" y="0"/>
                </a:lnTo>
                <a:lnTo>
                  <a:pt x="0" y="0"/>
                </a:lnTo>
                <a:lnTo>
                  <a:pt x="0" y="312366"/>
                </a:lnTo>
              </a:path>
            </a:pathLst>
          </a:custGeom>
          <a:ln w="35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5" name="object 8345"/>
          <p:cNvSpPr/>
          <p:nvPr/>
        </p:nvSpPr>
        <p:spPr>
          <a:xfrm>
            <a:off x="9843088" y="2186620"/>
            <a:ext cx="0" cy="92075"/>
          </a:xfrm>
          <a:custGeom>
            <a:avLst/>
            <a:gdLst/>
            <a:ahLst/>
            <a:cxnLst/>
            <a:rect l="l" t="t" r="r" b="b"/>
            <a:pathLst>
              <a:path h="92075">
                <a:moveTo>
                  <a:pt x="0" y="91622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6" name="object 8346"/>
          <p:cNvSpPr/>
          <p:nvPr/>
        </p:nvSpPr>
        <p:spPr>
          <a:xfrm>
            <a:off x="9817366" y="218661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7" name="object 8347"/>
          <p:cNvSpPr/>
          <p:nvPr/>
        </p:nvSpPr>
        <p:spPr>
          <a:xfrm>
            <a:off x="10210517" y="3831317"/>
            <a:ext cx="0" cy="511809"/>
          </a:xfrm>
          <a:custGeom>
            <a:avLst/>
            <a:gdLst/>
            <a:ahLst/>
            <a:cxnLst/>
            <a:rect l="l" t="t" r="r" b="b"/>
            <a:pathLst>
              <a:path h="511810">
                <a:moveTo>
                  <a:pt x="0" y="0"/>
                </a:moveTo>
                <a:lnTo>
                  <a:pt x="0" y="511227"/>
                </a:lnTo>
              </a:path>
            </a:pathLst>
          </a:custGeom>
          <a:ln w="3573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8" name="object 8348"/>
          <p:cNvSpPr/>
          <p:nvPr/>
        </p:nvSpPr>
        <p:spPr>
          <a:xfrm>
            <a:off x="10193284" y="3831317"/>
            <a:ext cx="34925" cy="511809"/>
          </a:xfrm>
          <a:custGeom>
            <a:avLst/>
            <a:gdLst/>
            <a:ahLst/>
            <a:cxnLst/>
            <a:rect l="l" t="t" r="r" b="b"/>
            <a:pathLst>
              <a:path w="34925" h="511810">
                <a:moveTo>
                  <a:pt x="0" y="511227"/>
                </a:moveTo>
                <a:lnTo>
                  <a:pt x="34469" y="511227"/>
                </a:lnTo>
                <a:lnTo>
                  <a:pt x="34469" y="0"/>
                </a:lnTo>
                <a:lnTo>
                  <a:pt x="0" y="0"/>
                </a:lnTo>
                <a:lnTo>
                  <a:pt x="0" y="511227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9" name="object 8349"/>
          <p:cNvSpPr/>
          <p:nvPr/>
        </p:nvSpPr>
        <p:spPr>
          <a:xfrm>
            <a:off x="10193284" y="3831317"/>
            <a:ext cx="34925" cy="511809"/>
          </a:xfrm>
          <a:custGeom>
            <a:avLst/>
            <a:gdLst/>
            <a:ahLst/>
            <a:cxnLst/>
            <a:rect l="l" t="t" r="r" b="b"/>
            <a:pathLst>
              <a:path w="34925" h="511810">
                <a:moveTo>
                  <a:pt x="34440" y="511227"/>
                </a:moveTo>
                <a:lnTo>
                  <a:pt x="34440" y="0"/>
                </a:lnTo>
                <a:lnTo>
                  <a:pt x="0" y="0"/>
                </a:lnTo>
                <a:lnTo>
                  <a:pt x="0" y="511227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0" name="object 8350"/>
          <p:cNvSpPr/>
          <p:nvPr/>
        </p:nvSpPr>
        <p:spPr>
          <a:xfrm>
            <a:off x="10210217" y="3762821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68494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1" name="object 8351"/>
          <p:cNvSpPr/>
          <p:nvPr/>
        </p:nvSpPr>
        <p:spPr>
          <a:xfrm>
            <a:off x="10184494" y="376282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2" name="object 8352"/>
          <p:cNvSpPr/>
          <p:nvPr/>
        </p:nvSpPr>
        <p:spPr>
          <a:xfrm>
            <a:off x="8391580" y="4329735"/>
            <a:ext cx="34925" cy="13335"/>
          </a:xfrm>
          <a:custGeom>
            <a:avLst/>
            <a:gdLst/>
            <a:ahLst/>
            <a:cxnLst/>
            <a:rect l="l" t="t" r="r" b="b"/>
            <a:pathLst>
              <a:path w="34925" h="13335">
                <a:moveTo>
                  <a:pt x="0" y="6404"/>
                </a:moveTo>
                <a:lnTo>
                  <a:pt x="34469" y="6404"/>
                </a:lnTo>
              </a:path>
            </a:pathLst>
          </a:custGeom>
          <a:ln w="1407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3" name="object 8353"/>
          <p:cNvSpPr/>
          <p:nvPr/>
        </p:nvSpPr>
        <p:spPr>
          <a:xfrm>
            <a:off x="8391580" y="4329735"/>
            <a:ext cx="34925" cy="13335"/>
          </a:xfrm>
          <a:custGeom>
            <a:avLst/>
            <a:gdLst/>
            <a:ahLst/>
            <a:cxnLst/>
            <a:rect l="l" t="t" r="r" b="b"/>
            <a:pathLst>
              <a:path w="34925" h="13335">
                <a:moveTo>
                  <a:pt x="34512" y="12809"/>
                </a:moveTo>
                <a:lnTo>
                  <a:pt x="34512" y="0"/>
                </a:lnTo>
                <a:lnTo>
                  <a:pt x="0" y="0"/>
                </a:lnTo>
                <a:lnTo>
                  <a:pt x="0" y="12809"/>
                </a:lnTo>
              </a:path>
            </a:pathLst>
          </a:custGeom>
          <a:ln w="34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4" name="object 8354"/>
          <p:cNvSpPr/>
          <p:nvPr/>
        </p:nvSpPr>
        <p:spPr>
          <a:xfrm>
            <a:off x="8382862" y="432727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5" name="object 8355"/>
          <p:cNvSpPr/>
          <p:nvPr/>
        </p:nvSpPr>
        <p:spPr>
          <a:xfrm>
            <a:off x="8758288" y="4282438"/>
            <a:ext cx="36195" cy="60325"/>
          </a:xfrm>
          <a:custGeom>
            <a:avLst/>
            <a:gdLst/>
            <a:ahLst/>
            <a:cxnLst/>
            <a:rect l="l" t="t" r="r" b="b"/>
            <a:pathLst>
              <a:path w="36195" h="60325">
                <a:moveTo>
                  <a:pt x="0" y="60105"/>
                </a:moveTo>
                <a:lnTo>
                  <a:pt x="35739" y="60105"/>
                </a:lnTo>
                <a:lnTo>
                  <a:pt x="35739" y="0"/>
                </a:lnTo>
                <a:lnTo>
                  <a:pt x="0" y="0"/>
                </a:lnTo>
                <a:lnTo>
                  <a:pt x="0" y="60105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6" name="object 8356"/>
          <p:cNvSpPr/>
          <p:nvPr/>
        </p:nvSpPr>
        <p:spPr>
          <a:xfrm>
            <a:off x="8758923" y="4282438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0" y="60105"/>
                </a:moveTo>
                <a:lnTo>
                  <a:pt x="34469" y="60105"/>
                </a:lnTo>
                <a:lnTo>
                  <a:pt x="34469" y="0"/>
                </a:lnTo>
                <a:lnTo>
                  <a:pt x="0" y="0"/>
                </a:lnTo>
                <a:lnTo>
                  <a:pt x="0" y="60105"/>
                </a:lnTo>
                <a:close/>
              </a:path>
            </a:pathLst>
          </a:custGeom>
          <a:ln w="35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7" name="object 8357"/>
          <p:cNvSpPr/>
          <p:nvPr/>
        </p:nvSpPr>
        <p:spPr>
          <a:xfrm>
            <a:off x="8758923" y="4282438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34512" y="60105"/>
                </a:moveTo>
                <a:lnTo>
                  <a:pt x="34512" y="0"/>
                </a:lnTo>
                <a:lnTo>
                  <a:pt x="0" y="0"/>
                </a:lnTo>
                <a:lnTo>
                  <a:pt x="0" y="60105"/>
                </a:lnTo>
              </a:path>
            </a:pathLst>
          </a:custGeom>
          <a:ln w="35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8" name="object 8358"/>
          <p:cNvSpPr/>
          <p:nvPr/>
        </p:nvSpPr>
        <p:spPr>
          <a:xfrm>
            <a:off x="8773356" y="4280960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9" name="object 8359"/>
          <p:cNvSpPr/>
          <p:nvPr/>
        </p:nvSpPr>
        <p:spPr>
          <a:xfrm>
            <a:off x="8750206" y="4279481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0" name="object 8360"/>
          <p:cNvSpPr/>
          <p:nvPr/>
        </p:nvSpPr>
        <p:spPr>
          <a:xfrm>
            <a:off x="9143357" y="3542092"/>
            <a:ext cx="0" cy="800735"/>
          </a:xfrm>
          <a:custGeom>
            <a:avLst/>
            <a:gdLst/>
            <a:ahLst/>
            <a:cxnLst/>
            <a:rect l="l" t="t" r="r" b="b"/>
            <a:pathLst>
              <a:path h="800735">
                <a:moveTo>
                  <a:pt x="0" y="0"/>
                </a:moveTo>
                <a:lnTo>
                  <a:pt x="0" y="800452"/>
                </a:lnTo>
              </a:path>
            </a:pathLst>
          </a:custGeom>
          <a:ln w="3573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1" name="object 8361"/>
          <p:cNvSpPr/>
          <p:nvPr/>
        </p:nvSpPr>
        <p:spPr>
          <a:xfrm>
            <a:off x="9126123" y="3542092"/>
            <a:ext cx="34925" cy="800735"/>
          </a:xfrm>
          <a:custGeom>
            <a:avLst/>
            <a:gdLst/>
            <a:ahLst/>
            <a:cxnLst/>
            <a:rect l="l" t="t" r="r" b="b"/>
            <a:pathLst>
              <a:path w="34925" h="800735">
                <a:moveTo>
                  <a:pt x="0" y="800452"/>
                </a:moveTo>
                <a:lnTo>
                  <a:pt x="34469" y="800452"/>
                </a:lnTo>
                <a:lnTo>
                  <a:pt x="34469" y="0"/>
                </a:lnTo>
                <a:lnTo>
                  <a:pt x="0" y="0"/>
                </a:lnTo>
                <a:lnTo>
                  <a:pt x="0" y="800452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2" name="object 8362"/>
          <p:cNvSpPr/>
          <p:nvPr/>
        </p:nvSpPr>
        <p:spPr>
          <a:xfrm>
            <a:off x="9126123" y="3542147"/>
            <a:ext cx="34925" cy="800735"/>
          </a:xfrm>
          <a:custGeom>
            <a:avLst/>
            <a:gdLst/>
            <a:ahLst/>
            <a:cxnLst/>
            <a:rect l="l" t="t" r="r" b="b"/>
            <a:pathLst>
              <a:path w="34925" h="800735">
                <a:moveTo>
                  <a:pt x="34440" y="800397"/>
                </a:moveTo>
                <a:lnTo>
                  <a:pt x="34440" y="0"/>
                </a:lnTo>
                <a:lnTo>
                  <a:pt x="0" y="0"/>
                </a:lnTo>
                <a:lnTo>
                  <a:pt x="0" y="800397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3" name="object 8363"/>
          <p:cNvSpPr/>
          <p:nvPr/>
        </p:nvSpPr>
        <p:spPr>
          <a:xfrm>
            <a:off x="9143057" y="3472147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70000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4" name="object 8364"/>
          <p:cNvSpPr/>
          <p:nvPr/>
        </p:nvSpPr>
        <p:spPr>
          <a:xfrm>
            <a:off x="9117335" y="347214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5" name="object 8365"/>
          <p:cNvSpPr/>
          <p:nvPr/>
        </p:nvSpPr>
        <p:spPr>
          <a:xfrm>
            <a:off x="9493252" y="4336631"/>
            <a:ext cx="34925" cy="6350"/>
          </a:xfrm>
          <a:custGeom>
            <a:avLst/>
            <a:gdLst/>
            <a:ahLst/>
            <a:cxnLst/>
            <a:rect l="l" t="t" r="r" b="b"/>
            <a:pathLst>
              <a:path w="34925" h="6350">
                <a:moveTo>
                  <a:pt x="0" y="2955"/>
                </a:moveTo>
                <a:lnTo>
                  <a:pt x="34469" y="2955"/>
                </a:lnTo>
              </a:path>
            </a:pathLst>
          </a:custGeom>
          <a:ln w="7181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6" name="object 8366"/>
          <p:cNvSpPr/>
          <p:nvPr/>
        </p:nvSpPr>
        <p:spPr>
          <a:xfrm>
            <a:off x="9493252" y="4336631"/>
            <a:ext cx="34925" cy="6350"/>
          </a:xfrm>
          <a:custGeom>
            <a:avLst/>
            <a:gdLst/>
            <a:ahLst/>
            <a:cxnLst/>
            <a:rect l="l" t="t" r="r" b="b"/>
            <a:pathLst>
              <a:path w="34925" h="6350">
                <a:moveTo>
                  <a:pt x="34440" y="5912"/>
                </a:moveTo>
                <a:lnTo>
                  <a:pt x="34440" y="0"/>
                </a:lnTo>
                <a:lnTo>
                  <a:pt x="0" y="0"/>
                </a:lnTo>
                <a:lnTo>
                  <a:pt x="0" y="5912"/>
                </a:lnTo>
              </a:path>
            </a:pathLst>
          </a:custGeom>
          <a:ln w="34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7" name="object 8367"/>
          <p:cNvSpPr/>
          <p:nvPr/>
        </p:nvSpPr>
        <p:spPr>
          <a:xfrm>
            <a:off x="9510257" y="4318895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17736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8" name="object 8368"/>
          <p:cNvSpPr/>
          <p:nvPr/>
        </p:nvSpPr>
        <p:spPr>
          <a:xfrm>
            <a:off x="9484535" y="431889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9" name="object 8369"/>
          <p:cNvSpPr/>
          <p:nvPr/>
        </p:nvSpPr>
        <p:spPr>
          <a:xfrm>
            <a:off x="9859960" y="2656654"/>
            <a:ext cx="36195" cy="1685925"/>
          </a:xfrm>
          <a:custGeom>
            <a:avLst/>
            <a:gdLst/>
            <a:ahLst/>
            <a:cxnLst/>
            <a:rect l="l" t="t" r="r" b="b"/>
            <a:pathLst>
              <a:path w="36195" h="1685925">
                <a:moveTo>
                  <a:pt x="0" y="1685889"/>
                </a:moveTo>
                <a:lnTo>
                  <a:pt x="35739" y="1685889"/>
                </a:lnTo>
                <a:lnTo>
                  <a:pt x="3573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0" name="object 8370"/>
          <p:cNvSpPr/>
          <p:nvPr/>
        </p:nvSpPr>
        <p:spPr>
          <a:xfrm>
            <a:off x="9860596" y="2656654"/>
            <a:ext cx="34925" cy="1685925"/>
          </a:xfrm>
          <a:custGeom>
            <a:avLst/>
            <a:gdLst/>
            <a:ahLst/>
            <a:cxnLst/>
            <a:rect l="l" t="t" r="r" b="b"/>
            <a:pathLst>
              <a:path w="34925" h="1685925">
                <a:moveTo>
                  <a:pt x="0" y="1685889"/>
                </a:moveTo>
                <a:lnTo>
                  <a:pt x="34469" y="1685889"/>
                </a:lnTo>
                <a:lnTo>
                  <a:pt x="34469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1" name="object 8371"/>
          <p:cNvSpPr/>
          <p:nvPr/>
        </p:nvSpPr>
        <p:spPr>
          <a:xfrm>
            <a:off x="9895037" y="2654176"/>
            <a:ext cx="0" cy="1688464"/>
          </a:xfrm>
          <a:custGeom>
            <a:avLst/>
            <a:gdLst/>
            <a:ahLst/>
            <a:cxnLst/>
            <a:rect l="l" t="t" r="r" b="b"/>
            <a:pathLst>
              <a:path h="1688464">
                <a:moveTo>
                  <a:pt x="0" y="0"/>
                </a:moveTo>
                <a:lnTo>
                  <a:pt x="0" y="1688367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2" name="object 8372"/>
          <p:cNvSpPr/>
          <p:nvPr/>
        </p:nvSpPr>
        <p:spPr>
          <a:xfrm>
            <a:off x="9860596" y="2547227"/>
            <a:ext cx="34925" cy="43815"/>
          </a:xfrm>
          <a:custGeom>
            <a:avLst/>
            <a:gdLst/>
            <a:ahLst/>
            <a:cxnLst/>
            <a:rect l="l" t="t" r="r" b="b"/>
            <a:pathLst>
              <a:path w="34925" h="43814">
                <a:moveTo>
                  <a:pt x="0" y="21691"/>
                </a:moveTo>
                <a:lnTo>
                  <a:pt x="34440" y="21691"/>
                </a:lnTo>
              </a:path>
            </a:pathLst>
          </a:custGeom>
          <a:ln w="44652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3" name="object 8373"/>
          <p:cNvSpPr/>
          <p:nvPr/>
        </p:nvSpPr>
        <p:spPr>
          <a:xfrm>
            <a:off x="9860596" y="2547227"/>
            <a:ext cx="34925" cy="43815"/>
          </a:xfrm>
          <a:custGeom>
            <a:avLst/>
            <a:gdLst/>
            <a:ahLst/>
            <a:cxnLst/>
            <a:rect l="l" t="t" r="r" b="b"/>
            <a:pathLst>
              <a:path w="34925" h="43814">
                <a:moveTo>
                  <a:pt x="0" y="43382"/>
                </a:moveTo>
                <a:lnTo>
                  <a:pt x="0" y="0"/>
                </a:lnTo>
                <a:lnTo>
                  <a:pt x="34440" y="0"/>
                </a:lnTo>
                <a:lnTo>
                  <a:pt x="34440" y="43382"/>
                </a:lnTo>
                <a:lnTo>
                  <a:pt x="0" y="43382"/>
                </a:lnTo>
                <a:close/>
              </a:path>
            </a:pathLst>
          </a:custGeom>
          <a:ln w="35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4" name="object 8374"/>
          <p:cNvSpPr/>
          <p:nvPr/>
        </p:nvSpPr>
        <p:spPr>
          <a:xfrm>
            <a:off x="9860596" y="2547227"/>
            <a:ext cx="34925" cy="43815"/>
          </a:xfrm>
          <a:custGeom>
            <a:avLst/>
            <a:gdLst/>
            <a:ahLst/>
            <a:cxnLst/>
            <a:rect l="l" t="t" r="r" b="b"/>
            <a:pathLst>
              <a:path w="34925" h="43814">
                <a:moveTo>
                  <a:pt x="34440" y="43382"/>
                </a:moveTo>
                <a:lnTo>
                  <a:pt x="34440" y="0"/>
                </a:lnTo>
                <a:lnTo>
                  <a:pt x="0" y="0"/>
                </a:lnTo>
                <a:lnTo>
                  <a:pt x="0" y="43382"/>
                </a:lnTo>
              </a:path>
            </a:pathLst>
          </a:custGeom>
          <a:ln w="35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5" name="object 8375"/>
          <p:cNvSpPr/>
          <p:nvPr/>
        </p:nvSpPr>
        <p:spPr>
          <a:xfrm>
            <a:off x="9877528" y="2501928"/>
            <a:ext cx="0" cy="45720"/>
          </a:xfrm>
          <a:custGeom>
            <a:avLst/>
            <a:gdLst/>
            <a:ahLst/>
            <a:cxnLst/>
            <a:rect l="l" t="t" r="r" b="b"/>
            <a:pathLst>
              <a:path h="45719">
                <a:moveTo>
                  <a:pt x="0" y="45298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6" name="object 8376"/>
          <p:cNvSpPr/>
          <p:nvPr/>
        </p:nvSpPr>
        <p:spPr>
          <a:xfrm>
            <a:off x="9851806" y="250192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80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7" name="object 8377"/>
          <p:cNvSpPr/>
          <p:nvPr/>
        </p:nvSpPr>
        <p:spPr>
          <a:xfrm>
            <a:off x="10244958" y="3540175"/>
            <a:ext cx="0" cy="802640"/>
          </a:xfrm>
          <a:custGeom>
            <a:avLst/>
            <a:gdLst/>
            <a:ahLst/>
            <a:cxnLst/>
            <a:rect l="l" t="t" r="r" b="b"/>
            <a:pathLst>
              <a:path h="802639">
                <a:moveTo>
                  <a:pt x="0" y="0"/>
                </a:moveTo>
                <a:lnTo>
                  <a:pt x="0" y="802368"/>
                </a:lnTo>
              </a:path>
            </a:pathLst>
          </a:custGeom>
          <a:ln w="35739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8" name="object 8378"/>
          <p:cNvSpPr/>
          <p:nvPr/>
        </p:nvSpPr>
        <p:spPr>
          <a:xfrm>
            <a:off x="10227724" y="3540175"/>
            <a:ext cx="34925" cy="802640"/>
          </a:xfrm>
          <a:custGeom>
            <a:avLst/>
            <a:gdLst/>
            <a:ahLst/>
            <a:cxnLst/>
            <a:rect l="l" t="t" r="r" b="b"/>
            <a:pathLst>
              <a:path w="34925" h="802639">
                <a:moveTo>
                  <a:pt x="0" y="802368"/>
                </a:moveTo>
                <a:lnTo>
                  <a:pt x="34469" y="802368"/>
                </a:lnTo>
                <a:lnTo>
                  <a:pt x="34469" y="0"/>
                </a:lnTo>
                <a:lnTo>
                  <a:pt x="0" y="0"/>
                </a:lnTo>
                <a:lnTo>
                  <a:pt x="0" y="802368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9" name="object 8379"/>
          <p:cNvSpPr/>
          <p:nvPr/>
        </p:nvSpPr>
        <p:spPr>
          <a:xfrm>
            <a:off x="10227724" y="3540161"/>
            <a:ext cx="34925" cy="802640"/>
          </a:xfrm>
          <a:custGeom>
            <a:avLst/>
            <a:gdLst/>
            <a:ahLst/>
            <a:cxnLst/>
            <a:rect l="l" t="t" r="r" b="b"/>
            <a:pathLst>
              <a:path w="34925" h="802639">
                <a:moveTo>
                  <a:pt x="34512" y="802381"/>
                </a:moveTo>
                <a:lnTo>
                  <a:pt x="34512" y="0"/>
                </a:lnTo>
                <a:lnTo>
                  <a:pt x="0" y="0"/>
                </a:lnTo>
                <a:lnTo>
                  <a:pt x="0" y="802381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0" name="object 8380"/>
          <p:cNvSpPr/>
          <p:nvPr/>
        </p:nvSpPr>
        <p:spPr>
          <a:xfrm>
            <a:off x="10244729" y="3004793"/>
            <a:ext cx="0" cy="535940"/>
          </a:xfrm>
          <a:custGeom>
            <a:avLst/>
            <a:gdLst/>
            <a:ahLst/>
            <a:cxnLst/>
            <a:rect l="l" t="t" r="r" b="b"/>
            <a:pathLst>
              <a:path h="535939">
                <a:moveTo>
                  <a:pt x="0" y="535368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1" name="object 8381"/>
          <p:cNvSpPr/>
          <p:nvPr/>
        </p:nvSpPr>
        <p:spPr>
          <a:xfrm>
            <a:off x="10219007" y="300479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2" name="object 8382"/>
          <p:cNvSpPr/>
          <p:nvPr/>
        </p:nvSpPr>
        <p:spPr>
          <a:xfrm>
            <a:off x="8426092" y="4323822"/>
            <a:ext cx="34925" cy="19050"/>
          </a:xfrm>
          <a:custGeom>
            <a:avLst/>
            <a:gdLst/>
            <a:ahLst/>
            <a:cxnLst/>
            <a:rect l="l" t="t" r="r" b="b"/>
            <a:pathLst>
              <a:path w="34925" h="19050">
                <a:moveTo>
                  <a:pt x="0" y="9360"/>
                </a:moveTo>
                <a:lnTo>
                  <a:pt x="34469" y="9360"/>
                </a:lnTo>
              </a:path>
            </a:pathLst>
          </a:custGeom>
          <a:ln w="19991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3" name="object 8383"/>
          <p:cNvSpPr/>
          <p:nvPr/>
        </p:nvSpPr>
        <p:spPr>
          <a:xfrm>
            <a:off x="8426092" y="4323822"/>
            <a:ext cx="34925" cy="19050"/>
          </a:xfrm>
          <a:custGeom>
            <a:avLst/>
            <a:gdLst/>
            <a:ahLst/>
            <a:cxnLst/>
            <a:rect l="l" t="t" r="r" b="b"/>
            <a:pathLst>
              <a:path w="34925" h="19050">
                <a:moveTo>
                  <a:pt x="-1800" y="9360"/>
                </a:moveTo>
                <a:lnTo>
                  <a:pt x="36269" y="9360"/>
                </a:lnTo>
              </a:path>
            </a:pathLst>
          </a:custGeom>
          <a:ln w="23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4" name="object 8384"/>
          <p:cNvSpPr/>
          <p:nvPr/>
        </p:nvSpPr>
        <p:spPr>
          <a:xfrm>
            <a:off x="8426092" y="4323822"/>
            <a:ext cx="34925" cy="19050"/>
          </a:xfrm>
          <a:custGeom>
            <a:avLst/>
            <a:gdLst/>
            <a:ahLst/>
            <a:cxnLst/>
            <a:rect l="l" t="t" r="r" b="b"/>
            <a:pathLst>
              <a:path w="34925" h="19050">
                <a:moveTo>
                  <a:pt x="34440" y="18721"/>
                </a:moveTo>
                <a:lnTo>
                  <a:pt x="34440" y="0"/>
                </a:lnTo>
                <a:lnTo>
                  <a:pt x="0" y="0"/>
                </a:lnTo>
                <a:lnTo>
                  <a:pt x="0" y="18721"/>
                </a:lnTo>
              </a:path>
            </a:pathLst>
          </a:custGeom>
          <a:ln w="34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5" name="object 8385"/>
          <p:cNvSpPr/>
          <p:nvPr/>
        </p:nvSpPr>
        <p:spPr>
          <a:xfrm>
            <a:off x="8440454" y="4321851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3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6" name="object 8386"/>
          <p:cNvSpPr/>
          <p:nvPr/>
        </p:nvSpPr>
        <p:spPr>
          <a:xfrm>
            <a:off x="8417303" y="431988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18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7" name="object 8387"/>
          <p:cNvSpPr/>
          <p:nvPr/>
        </p:nvSpPr>
        <p:spPr>
          <a:xfrm>
            <a:off x="8792800" y="4278990"/>
            <a:ext cx="36195" cy="64135"/>
          </a:xfrm>
          <a:custGeom>
            <a:avLst/>
            <a:gdLst/>
            <a:ahLst/>
            <a:cxnLst/>
            <a:rect l="l" t="t" r="r" b="b"/>
            <a:pathLst>
              <a:path w="36195" h="64135">
                <a:moveTo>
                  <a:pt x="0" y="63554"/>
                </a:moveTo>
                <a:lnTo>
                  <a:pt x="35739" y="63554"/>
                </a:lnTo>
                <a:lnTo>
                  <a:pt x="35739" y="0"/>
                </a:lnTo>
                <a:lnTo>
                  <a:pt x="0" y="0"/>
                </a:lnTo>
                <a:lnTo>
                  <a:pt x="0" y="63554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8" name="object 8388"/>
          <p:cNvSpPr/>
          <p:nvPr/>
        </p:nvSpPr>
        <p:spPr>
          <a:xfrm>
            <a:off x="8793435" y="4278990"/>
            <a:ext cx="34925" cy="64135"/>
          </a:xfrm>
          <a:custGeom>
            <a:avLst/>
            <a:gdLst/>
            <a:ahLst/>
            <a:cxnLst/>
            <a:rect l="l" t="t" r="r" b="b"/>
            <a:pathLst>
              <a:path w="34925" h="64135">
                <a:moveTo>
                  <a:pt x="0" y="63554"/>
                </a:moveTo>
                <a:lnTo>
                  <a:pt x="34469" y="63554"/>
                </a:lnTo>
                <a:lnTo>
                  <a:pt x="34469" y="0"/>
                </a:lnTo>
                <a:lnTo>
                  <a:pt x="0" y="0"/>
                </a:lnTo>
                <a:lnTo>
                  <a:pt x="0" y="63554"/>
                </a:lnTo>
                <a:close/>
              </a:path>
            </a:pathLst>
          </a:custGeom>
          <a:ln w="35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9" name="object 8389"/>
          <p:cNvSpPr/>
          <p:nvPr/>
        </p:nvSpPr>
        <p:spPr>
          <a:xfrm>
            <a:off x="8793435" y="4278990"/>
            <a:ext cx="34925" cy="64135"/>
          </a:xfrm>
          <a:custGeom>
            <a:avLst/>
            <a:gdLst/>
            <a:ahLst/>
            <a:cxnLst/>
            <a:rect l="l" t="t" r="r" b="b"/>
            <a:pathLst>
              <a:path w="34925" h="64135">
                <a:moveTo>
                  <a:pt x="34440" y="63554"/>
                </a:moveTo>
                <a:lnTo>
                  <a:pt x="34440" y="0"/>
                </a:lnTo>
                <a:lnTo>
                  <a:pt x="0" y="0"/>
                </a:lnTo>
                <a:lnTo>
                  <a:pt x="0" y="63554"/>
                </a:lnTo>
              </a:path>
            </a:pathLst>
          </a:custGeom>
          <a:ln w="35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0" name="object 8390"/>
          <p:cNvSpPr/>
          <p:nvPr/>
        </p:nvSpPr>
        <p:spPr>
          <a:xfrm>
            <a:off x="8807797" y="4276279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144" y="0"/>
                </a:lnTo>
              </a:path>
            </a:pathLst>
          </a:custGeom>
          <a:ln w="5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1" name="object 8391"/>
          <p:cNvSpPr/>
          <p:nvPr/>
        </p:nvSpPr>
        <p:spPr>
          <a:xfrm>
            <a:off x="8784646" y="427356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2" name="object 8392"/>
          <p:cNvSpPr/>
          <p:nvPr/>
        </p:nvSpPr>
        <p:spPr>
          <a:xfrm>
            <a:off x="9177797" y="3476129"/>
            <a:ext cx="0" cy="866775"/>
          </a:xfrm>
          <a:custGeom>
            <a:avLst/>
            <a:gdLst/>
            <a:ahLst/>
            <a:cxnLst/>
            <a:rect l="l" t="t" r="r" b="b"/>
            <a:pathLst>
              <a:path h="866775">
                <a:moveTo>
                  <a:pt x="0" y="0"/>
                </a:moveTo>
                <a:lnTo>
                  <a:pt x="0" y="866415"/>
                </a:lnTo>
              </a:path>
            </a:pathLst>
          </a:custGeom>
          <a:ln w="3573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3" name="object 8393"/>
          <p:cNvSpPr/>
          <p:nvPr/>
        </p:nvSpPr>
        <p:spPr>
          <a:xfrm>
            <a:off x="9160564" y="3476129"/>
            <a:ext cx="34925" cy="866775"/>
          </a:xfrm>
          <a:custGeom>
            <a:avLst/>
            <a:gdLst/>
            <a:ahLst/>
            <a:cxnLst/>
            <a:rect l="l" t="t" r="r" b="b"/>
            <a:pathLst>
              <a:path w="34925" h="866775">
                <a:moveTo>
                  <a:pt x="0" y="866415"/>
                </a:moveTo>
                <a:lnTo>
                  <a:pt x="34469" y="866415"/>
                </a:lnTo>
                <a:lnTo>
                  <a:pt x="34469" y="0"/>
                </a:lnTo>
                <a:lnTo>
                  <a:pt x="0" y="0"/>
                </a:lnTo>
                <a:lnTo>
                  <a:pt x="0" y="866415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4" name="object 8394"/>
          <p:cNvSpPr/>
          <p:nvPr/>
        </p:nvSpPr>
        <p:spPr>
          <a:xfrm>
            <a:off x="9160564" y="3476115"/>
            <a:ext cx="34925" cy="866775"/>
          </a:xfrm>
          <a:custGeom>
            <a:avLst/>
            <a:gdLst/>
            <a:ahLst/>
            <a:cxnLst/>
            <a:rect l="l" t="t" r="r" b="b"/>
            <a:pathLst>
              <a:path w="34925" h="866775">
                <a:moveTo>
                  <a:pt x="34440" y="866428"/>
                </a:moveTo>
                <a:lnTo>
                  <a:pt x="34440" y="0"/>
                </a:lnTo>
                <a:lnTo>
                  <a:pt x="0" y="0"/>
                </a:lnTo>
                <a:lnTo>
                  <a:pt x="0" y="866428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5" name="object 8395"/>
          <p:cNvSpPr/>
          <p:nvPr/>
        </p:nvSpPr>
        <p:spPr>
          <a:xfrm>
            <a:off x="9177569" y="3415010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104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6" name="object 8396"/>
          <p:cNvSpPr/>
          <p:nvPr/>
        </p:nvSpPr>
        <p:spPr>
          <a:xfrm>
            <a:off x="9151847" y="3415010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7" name="object 8397"/>
          <p:cNvSpPr/>
          <p:nvPr/>
        </p:nvSpPr>
        <p:spPr>
          <a:xfrm>
            <a:off x="9527693" y="4333183"/>
            <a:ext cx="34925" cy="9525"/>
          </a:xfrm>
          <a:custGeom>
            <a:avLst/>
            <a:gdLst/>
            <a:ahLst/>
            <a:cxnLst/>
            <a:rect l="l" t="t" r="r" b="b"/>
            <a:pathLst>
              <a:path w="34925" h="9525">
                <a:moveTo>
                  <a:pt x="0" y="4680"/>
                </a:moveTo>
                <a:lnTo>
                  <a:pt x="34469" y="4680"/>
                </a:lnTo>
              </a:path>
            </a:pathLst>
          </a:custGeom>
          <a:ln w="10630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8" name="object 8398"/>
          <p:cNvSpPr/>
          <p:nvPr/>
        </p:nvSpPr>
        <p:spPr>
          <a:xfrm>
            <a:off x="9527693" y="4333183"/>
            <a:ext cx="34925" cy="9525"/>
          </a:xfrm>
          <a:custGeom>
            <a:avLst/>
            <a:gdLst/>
            <a:ahLst/>
            <a:cxnLst/>
            <a:rect l="l" t="t" r="r" b="b"/>
            <a:pathLst>
              <a:path w="34925" h="9525">
                <a:moveTo>
                  <a:pt x="-1800" y="4680"/>
                </a:moveTo>
                <a:lnTo>
                  <a:pt x="36269" y="4680"/>
                </a:lnTo>
              </a:path>
            </a:pathLst>
          </a:custGeom>
          <a:ln w="140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9" name="object 8399"/>
          <p:cNvSpPr/>
          <p:nvPr/>
        </p:nvSpPr>
        <p:spPr>
          <a:xfrm>
            <a:off x="9527693" y="4333183"/>
            <a:ext cx="34925" cy="9525"/>
          </a:xfrm>
          <a:custGeom>
            <a:avLst/>
            <a:gdLst/>
            <a:ahLst/>
            <a:cxnLst/>
            <a:rect l="l" t="t" r="r" b="b"/>
            <a:pathLst>
              <a:path w="34925" h="9525">
                <a:moveTo>
                  <a:pt x="34512" y="9360"/>
                </a:moveTo>
                <a:lnTo>
                  <a:pt x="34512" y="0"/>
                </a:lnTo>
                <a:lnTo>
                  <a:pt x="0" y="0"/>
                </a:lnTo>
                <a:lnTo>
                  <a:pt x="0" y="9360"/>
                </a:lnTo>
              </a:path>
            </a:pathLst>
          </a:custGeom>
          <a:ln w="34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0" name="object 8400"/>
          <p:cNvSpPr/>
          <p:nvPr/>
        </p:nvSpPr>
        <p:spPr>
          <a:xfrm>
            <a:off x="9518975" y="433219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1" name="object 8401"/>
          <p:cNvSpPr/>
          <p:nvPr/>
        </p:nvSpPr>
        <p:spPr>
          <a:xfrm>
            <a:off x="9894400" y="2656654"/>
            <a:ext cx="35560" cy="1685925"/>
          </a:xfrm>
          <a:custGeom>
            <a:avLst/>
            <a:gdLst/>
            <a:ahLst/>
            <a:cxnLst/>
            <a:rect l="l" t="t" r="r" b="b"/>
            <a:pathLst>
              <a:path w="35559" h="1685925">
                <a:moveTo>
                  <a:pt x="0" y="1685889"/>
                </a:moveTo>
                <a:lnTo>
                  <a:pt x="35567" y="1685889"/>
                </a:lnTo>
                <a:lnTo>
                  <a:pt x="35567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2" name="object 8402"/>
          <p:cNvSpPr/>
          <p:nvPr/>
        </p:nvSpPr>
        <p:spPr>
          <a:xfrm>
            <a:off x="9895035" y="2656654"/>
            <a:ext cx="34290" cy="1685925"/>
          </a:xfrm>
          <a:custGeom>
            <a:avLst/>
            <a:gdLst/>
            <a:ahLst/>
            <a:cxnLst/>
            <a:rect l="l" t="t" r="r" b="b"/>
            <a:pathLst>
              <a:path w="34290" h="1685925">
                <a:moveTo>
                  <a:pt x="0" y="1685889"/>
                </a:moveTo>
                <a:lnTo>
                  <a:pt x="34297" y="1685889"/>
                </a:lnTo>
                <a:lnTo>
                  <a:pt x="34297" y="0"/>
                </a:lnTo>
                <a:lnTo>
                  <a:pt x="0" y="0"/>
                </a:lnTo>
                <a:lnTo>
                  <a:pt x="0" y="1685889"/>
                </a:lnTo>
                <a:close/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3" name="object 8403"/>
          <p:cNvSpPr/>
          <p:nvPr/>
        </p:nvSpPr>
        <p:spPr>
          <a:xfrm>
            <a:off x="9929333" y="2656641"/>
            <a:ext cx="0" cy="1685925"/>
          </a:xfrm>
          <a:custGeom>
            <a:avLst/>
            <a:gdLst/>
            <a:ahLst/>
            <a:cxnLst/>
            <a:rect l="l" t="t" r="r" b="b"/>
            <a:pathLst>
              <a:path h="1685925">
                <a:moveTo>
                  <a:pt x="0" y="1685903"/>
                </a:moveTo>
                <a:lnTo>
                  <a:pt x="0" y="0"/>
                </a:lnTo>
              </a:path>
            </a:pathLst>
          </a:custGeom>
          <a:ln w="3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4" name="object 8404"/>
          <p:cNvSpPr/>
          <p:nvPr/>
        </p:nvSpPr>
        <p:spPr>
          <a:xfrm>
            <a:off x="9912184" y="2314234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0"/>
                </a:moveTo>
                <a:lnTo>
                  <a:pt x="0" y="276374"/>
                </a:lnTo>
              </a:path>
            </a:pathLst>
          </a:custGeom>
          <a:ln w="35567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5" name="object 8405"/>
          <p:cNvSpPr/>
          <p:nvPr/>
        </p:nvSpPr>
        <p:spPr>
          <a:xfrm>
            <a:off x="9895035" y="2314234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0" y="276374"/>
                </a:moveTo>
                <a:lnTo>
                  <a:pt x="0" y="0"/>
                </a:lnTo>
                <a:lnTo>
                  <a:pt x="34297" y="0"/>
                </a:lnTo>
                <a:lnTo>
                  <a:pt x="34297" y="276374"/>
                </a:lnTo>
                <a:lnTo>
                  <a:pt x="0" y="276374"/>
                </a:lnTo>
                <a:close/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6" name="object 8406"/>
          <p:cNvSpPr/>
          <p:nvPr/>
        </p:nvSpPr>
        <p:spPr>
          <a:xfrm>
            <a:off x="9895035" y="2314234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7" y="276374"/>
                </a:moveTo>
                <a:lnTo>
                  <a:pt x="34297" y="0"/>
                </a:lnTo>
                <a:lnTo>
                  <a:pt x="0" y="0"/>
                </a:lnTo>
                <a:lnTo>
                  <a:pt x="0" y="276374"/>
                </a:lnTo>
              </a:path>
            </a:pathLst>
          </a:custGeom>
          <a:ln w="3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7" name="object 8407"/>
          <p:cNvSpPr/>
          <p:nvPr/>
        </p:nvSpPr>
        <p:spPr>
          <a:xfrm>
            <a:off x="9911826" y="2288095"/>
            <a:ext cx="0" cy="26670"/>
          </a:xfrm>
          <a:custGeom>
            <a:avLst/>
            <a:gdLst/>
            <a:ahLst/>
            <a:cxnLst/>
            <a:rect l="l" t="t" r="r" b="b"/>
            <a:pathLst>
              <a:path h="26669">
                <a:moveTo>
                  <a:pt x="0" y="26138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8" name="object 8408"/>
          <p:cNvSpPr/>
          <p:nvPr/>
        </p:nvSpPr>
        <p:spPr>
          <a:xfrm>
            <a:off x="9886319" y="2288095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80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9" name="object 8409"/>
          <p:cNvSpPr/>
          <p:nvPr/>
        </p:nvSpPr>
        <p:spPr>
          <a:xfrm>
            <a:off x="10279470" y="3899797"/>
            <a:ext cx="0" cy="443230"/>
          </a:xfrm>
          <a:custGeom>
            <a:avLst/>
            <a:gdLst/>
            <a:ahLst/>
            <a:cxnLst/>
            <a:rect l="l" t="t" r="r" b="b"/>
            <a:pathLst>
              <a:path h="443229">
                <a:moveTo>
                  <a:pt x="0" y="0"/>
                </a:moveTo>
                <a:lnTo>
                  <a:pt x="0" y="442746"/>
                </a:lnTo>
              </a:path>
            </a:pathLst>
          </a:custGeom>
          <a:ln w="3573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0" name="object 8410"/>
          <p:cNvSpPr/>
          <p:nvPr/>
        </p:nvSpPr>
        <p:spPr>
          <a:xfrm>
            <a:off x="10262236" y="3899797"/>
            <a:ext cx="34925" cy="443230"/>
          </a:xfrm>
          <a:custGeom>
            <a:avLst/>
            <a:gdLst/>
            <a:ahLst/>
            <a:cxnLst/>
            <a:rect l="l" t="t" r="r" b="b"/>
            <a:pathLst>
              <a:path w="34925" h="443229">
                <a:moveTo>
                  <a:pt x="0" y="442746"/>
                </a:moveTo>
                <a:lnTo>
                  <a:pt x="34469" y="442746"/>
                </a:lnTo>
                <a:lnTo>
                  <a:pt x="34469" y="0"/>
                </a:lnTo>
                <a:lnTo>
                  <a:pt x="0" y="0"/>
                </a:lnTo>
                <a:lnTo>
                  <a:pt x="0" y="442746"/>
                </a:lnTo>
                <a:close/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1" name="object 8411"/>
          <p:cNvSpPr/>
          <p:nvPr/>
        </p:nvSpPr>
        <p:spPr>
          <a:xfrm>
            <a:off x="10262236" y="3899797"/>
            <a:ext cx="34925" cy="443230"/>
          </a:xfrm>
          <a:custGeom>
            <a:avLst/>
            <a:gdLst/>
            <a:ahLst/>
            <a:cxnLst/>
            <a:rect l="l" t="t" r="r" b="b"/>
            <a:pathLst>
              <a:path w="34925" h="443229">
                <a:moveTo>
                  <a:pt x="34440" y="442746"/>
                </a:moveTo>
                <a:lnTo>
                  <a:pt x="34440" y="0"/>
                </a:lnTo>
                <a:lnTo>
                  <a:pt x="0" y="0"/>
                </a:lnTo>
                <a:lnTo>
                  <a:pt x="0" y="442746"/>
                </a:lnTo>
              </a:path>
            </a:pathLst>
          </a:custGeom>
          <a:ln w="36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2" name="object 8412"/>
          <p:cNvSpPr/>
          <p:nvPr/>
        </p:nvSpPr>
        <p:spPr>
          <a:xfrm>
            <a:off x="10279170" y="3835764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4033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3" name="object 8413"/>
          <p:cNvSpPr/>
          <p:nvPr/>
        </p:nvSpPr>
        <p:spPr>
          <a:xfrm>
            <a:off x="10253448" y="383576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946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4" name="object 8414"/>
          <p:cNvSpPr/>
          <p:nvPr/>
        </p:nvSpPr>
        <p:spPr>
          <a:xfrm>
            <a:off x="7954998" y="4345007"/>
            <a:ext cx="2571750" cy="0"/>
          </a:xfrm>
          <a:custGeom>
            <a:avLst/>
            <a:gdLst/>
            <a:ahLst/>
            <a:cxnLst/>
            <a:rect l="l" t="t" r="r" b="b"/>
            <a:pathLst>
              <a:path w="2571750">
                <a:moveTo>
                  <a:pt x="0" y="0"/>
                </a:moveTo>
                <a:lnTo>
                  <a:pt x="257147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5" name="object 8415"/>
          <p:cNvSpPr txBox="1"/>
          <p:nvPr/>
        </p:nvSpPr>
        <p:spPr>
          <a:xfrm>
            <a:off x="8280272" y="4371541"/>
            <a:ext cx="8763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Ti</a:t>
            </a:r>
            <a:endParaRPr sz="500">
              <a:latin typeface="Arial"/>
              <a:cs typeface="Arial"/>
            </a:endParaRPr>
          </a:p>
        </p:txBody>
      </p:sp>
      <p:sp>
        <p:nvSpPr>
          <p:cNvPr id="8416" name="object 8416"/>
          <p:cNvSpPr txBox="1"/>
          <p:nvPr/>
        </p:nvSpPr>
        <p:spPr>
          <a:xfrm>
            <a:off x="8632040" y="4371541"/>
            <a:ext cx="116839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Cu</a:t>
            </a:r>
            <a:endParaRPr sz="500">
              <a:latin typeface="Arial"/>
              <a:cs typeface="Arial"/>
            </a:endParaRPr>
          </a:p>
        </p:txBody>
      </p:sp>
      <p:sp>
        <p:nvSpPr>
          <p:cNvPr id="8417" name="object 8417"/>
          <p:cNvSpPr txBox="1"/>
          <p:nvPr/>
        </p:nvSpPr>
        <p:spPr>
          <a:xfrm>
            <a:off x="9002812" y="4371541"/>
            <a:ext cx="10922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Zn</a:t>
            </a:r>
            <a:endParaRPr sz="500">
              <a:latin typeface="Arial"/>
              <a:cs typeface="Arial"/>
            </a:endParaRPr>
          </a:p>
        </p:txBody>
      </p:sp>
      <p:sp>
        <p:nvSpPr>
          <p:cNvPr id="8418" name="object 8418"/>
          <p:cNvSpPr txBox="1"/>
          <p:nvPr/>
        </p:nvSpPr>
        <p:spPr>
          <a:xfrm>
            <a:off x="9362223" y="4371541"/>
            <a:ext cx="12446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Mn</a:t>
            </a:r>
            <a:endParaRPr sz="500">
              <a:latin typeface="Arial"/>
              <a:cs typeface="Arial"/>
            </a:endParaRPr>
          </a:p>
        </p:txBody>
      </p:sp>
      <p:sp>
        <p:nvSpPr>
          <p:cNvPr id="8419" name="object 8419"/>
          <p:cNvSpPr txBox="1"/>
          <p:nvPr/>
        </p:nvSpPr>
        <p:spPr>
          <a:xfrm>
            <a:off x="9737284" y="4371541"/>
            <a:ext cx="10922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5" dirty="0">
                <a:latin typeface="Arial"/>
                <a:cs typeface="Arial"/>
              </a:rPr>
              <a:t>Fe</a:t>
            </a:r>
            <a:endParaRPr sz="500">
              <a:latin typeface="Arial"/>
              <a:cs typeface="Arial"/>
            </a:endParaRPr>
          </a:p>
        </p:txBody>
      </p:sp>
      <p:sp>
        <p:nvSpPr>
          <p:cNvPr id="8420" name="object 8420"/>
          <p:cNvSpPr txBox="1"/>
          <p:nvPr/>
        </p:nvSpPr>
        <p:spPr>
          <a:xfrm>
            <a:off x="10114702" y="4371541"/>
            <a:ext cx="8890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20" dirty="0">
                <a:latin typeface="Arial"/>
                <a:cs typeface="Arial"/>
              </a:rPr>
              <a:t>Al</a:t>
            </a:r>
            <a:endParaRPr sz="500">
              <a:latin typeface="Arial"/>
              <a:cs typeface="Arial"/>
            </a:endParaRPr>
          </a:p>
        </p:txBody>
      </p:sp>
      <p:sp>
        <p:nvSpPr>
          <p:cNvPr id="8421" name="object 8421"/>
          <p:cNvSpPr/>
          <p:nvPr/>
        </p:nvSpPr>
        <p:spPr>
          <a:xfrm>
            <a:off x="7954997" y="1882326"/>
            <a:ext cx="2571750" cy="0"/>
          </a:xfrm>
          <a:custGeom>
            <a:avLst/>
            <a:gdLst/>
            <a:ahLst/>
            <a:cxnLst/>
            <a:rect l="l" t="t" r="r" b="b"/>
            <a:pathLst>
              <a:path w="2571750">
                <a:moveTo>
                  <a:pt x="0" y="0"/>
                </a:moveTo>
                <a:lnTo>
                  <a:pt x="2571473" y="0"/>
                </a:lnTo>
              </a:path>
            </a:pathLst>
          </a:custGeom>
          <a:ln w="4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2" name="object 8422"/>
          <p:cNvSpPr/>
          <p:nvPr/>
        </p:nvSpPr>
        <p:spPr>
          <a:xfrm>
            <a:off x="795594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3" name="object 8423"/>
          <p:cNvSpPr/>
          <p:nvPr/>
        </p:nvSpPr>
        <p:spPr>
          <a:xfrm>
            <a:off x="7955254" y="2654177"/>
            <a:ext cx="0" cy="1691005"/>
          </a:xfrm>
          <a:custGeom>
            <a:avLst/>
            <a:gdLst/>
            <a:ahLst/>
            <a:cxnLst/>
            <a:rect l="l" t="t" r="r" b="b"/>
            <a:pathLst>
              <a:path h="1691004">
                <a:moveTo>
                  <a:pt x="0" y="0"/>
                </a:moveTo>
                <a:lnTo>
                  <a:pt x="0" y="169083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4" name="object 8424"/>
          <p:cNvSpPr/>
          <p:nvPr/>
        </p:nvSpPr>
        <p:spPr>
          <a:xfrm>
            <a:off x="797703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5" name="object 8425"/>
          <p:cNvSpPr/>
          <p:nvPr/>
        </p:nvSpPr>
        <p:spPr>
          <a:xfrm>
            <a:off x="797634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6" name="object 8426"/>
          <p:cNvSpPr/>
          <p:nvPr/>
        </p:nvSpPr>
        <p:spPr>
          <a:xfrm>
            <a:off x="799812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7" name="object 8427"/>
          <p:cNvSpPr/>
          <p:nvPr/>
        </p:nvSpPr>
        <p:spPr>
          <a:xfrm>
            <a:off x="799744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8" name="object 8428"/>
          <p:cNvSpPr/>
          <p:nvPr/>
        </p:nvSpPr>
        <p:spPr>
          <a:xfrm>
            <a:off x="801922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9" name="object 8429"/>
          <p:cNvSpPr/>
          <p:nvPr/>
        </p:nvSpPr>
        <p:spPr>
          <a:xfrm>
            <a:off x="801853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0" name="object 8430"/>
          <p:cNvSpPr/>
          <p:nvPr/>
        </p:nvSpPr>
        <p:spPr>
          <a:xfrm>
            <a:off x="804031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1" name="object 8431"/>
          <p:cNvSpPr/>
          <p:nvPr/>
        </p:nvSpPr>
        <p:spPr>
          <a:xfrm>
            <a:off x="803962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2" name="object 8432"/>
          <p:cNvSpPr/>
          <p:nvPr/>
        </p:nvSpPr>
        <p:spPr>
          <a:xfrm>
            <a:off x="806140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3" name="object 8433"/>
          <p:cNvSpPr/>
          <p:nvPr/>
        </p:nvSpPr>
        <p:spPr>
          <a:xfrm>
            <a:off x="806072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4" name="object 8434"/>
          <p:cNvSpPr/>
          <p:nvPr/>
        </p:nvSpPr>
        <p:spPr>
          <a:xfrm>
            <a:off x="808250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5" name="object 8435"/>
          <p:cNvSpPr/>
          <p:nvPr/>
        </p:nvSpPr>
        <p:spPr>
          <a:xfrm>
            <a:off x="808181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6" name="object 8436"/>
          <p:cNvSpPr/>
          <p:nvPr/>
        </p:nvSpPr>
        <p:spPr>
          <a:xfrm>
            <a:off x="810359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7" name="object 8437"/>
          <p:cNvSpPr/>
          <p:nvPr/>
        </p:nvSpPr>
        <p:spPr>
          <a:xfrm>
            <a:off x="810290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8" name="object 8438"/>
          <p:cNvSpPr/>
          <p:nvPr/>
        </p:nvSpPr>
        <p:spPr>
          <a:xfrm>
            <a:off x="812468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9" name="object 8439"/>
          <p:cNvSpPr/>
          <p:nvPr/>
        </p:nvSpPr>
        <p:spPr>
          <a:xfrm>
            <a:off x="812399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0" name="object 8440"/>
          <p:cNvSpPr/>
          <p:nvPr/>
        </p:nvSpPr>
        <p:spPr>
          <a:xfrm>
            <a:off x="814577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1" name="object 8441"/>
          <p:cNvSpPr/>
          <p:nvPr/>
        </p:nvSpPr>
        <p:spPr>
          <a:xfrm>
            <a:off x="814509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2" name="object 8442"/>
          <p:cNvSpPr/>
          <p:nvPr/>
        </p:nvSpPr>
        <p:spPr>
          <a:xfrm>
            <a:off x="816687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3" name="object 8443"/>
          <p:cNvSpPr/>
          <p:nvPr/>
        </p:nvSpPr>
        <p:spPr>
          <a:xfrm>
            <a:off x="816618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4" name="object 8444"/>
          <p:cNvSpPr/>
          <p:nvPr/>
        </p:nvSpPr>
        <p:spPr>
          <a:xfrm>
            <a:off x="818796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5" name="object 8445"/>
          <p:cNvSpPr/>
          <p:nvPr/>
        </p:nvSpPr>
        <p:spPr>
          <a:xfrm>
            <a:off x="818727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6" name="object 8446"/>
          <p:cNvSpPr/>
          <p:nvPr/>
        </p:nvSpPr>
        <p:spPr>
          <a:xfrm>
            <a:off x="820905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7" name="object 8447"/>
          <p:cNvSpPr/>
          <p:nvPr/>
        </p:nvSpPr>
        <p:spPr>
          <a:xfrm>
            <a:off x="820837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8" name="object 8448"/>
          <p:cNvSpPr/>
          <p:nvPr/>
        </p:nvSpPr>
        <p:spPr>
          <a:xfrm>
            <a:off x="823015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9" name="object 8449"/>
          <p:cNvSpPr/>
          <p:nvPr/>
        </p:nvSpPr>
        <p:spPr>
          <a:xfrm>
            <a:off x="822946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0" name="object 8450"/>
          <p:cNvSpPr/>
          <p:nvPr/>
        </p:nvSpPr>
        <p:spPr>
          <a:xfrm>
            <a:off x="825124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1" name="object 8451"/>
          <p:cNvSpPr/>
          <p:nvPr/>
        </p:nvSpPr>
        <p:spPr>
          <a:xfrm>
            <a:off x="825056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2" name="object 8452"/>
          <p:cNvSpPr/>
          <p:nvPr/>
        </p:nvSpPr>
        <p:spPr>
          <a:xfrm>
            <a:off x="827232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3" name="object 8453"/>
          <p:cNvSpPr/>
          <p:nvPr/>
        </p:nvSpPr>
        <p:spPr>
          <a:xfrm>
            <a:off x="827164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4" name="object 8454"/>
          <p:cNvSpPr/>
          <p:nvPr/>
        </p:nvSpPr>
        <p:spPr>
          <a:xfrm>
            <a:off x="829340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5" name="object 8455"/>
          <p:cNvSpPr/>
          <p:nvPr/>
        </p:nvSpPr>
        <p:spPr>
          <a:xfrm>
            <a:off x="829272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6" name="object 8456"/>
          <p:cNvSpPr/>
          <p:nvPr/>
        </p:nvSpPr>
        <p:spPr>
          <a:xfrm>
            <a:off x="831455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7" name="object 8457"/>
          <p:cNvSpPr/>
          <p:nvPr/>
        </p:nvSpPr>
        <p:spPr>
          <a:xfrm>
            <a:off x="831383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8" name="object 8458"/>
          <p:cNvSpPr/>
          <p:nvPr/>
        </p:nvSpPr>
        <p:spPr>
          <a:xfrm>
            <a:off x="833563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9" name="object 8459"/>
          <p:cNvSpPr/>
          <p:nvPr/>
        </p:nvSpPr>
        <p:spPr>
          <a:xfrm>
            <a:off x="833495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0" name="object 8460"/>
          <p:cNvSpPr/>
          <p:nvPr/>
        </p:nvSpPr>
        <p:spPr>
          <a:xfrm>
            <a:off x="835656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1" name="object 8461"/>
          <p:cNvSpPr/>
          <p:nvPr/>
        </p:nvSpPr>
        <p:spPr>
          <a:xfrm>
            <a:off x="835585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2" name="object 8462"/>
          <p:cNvSpPr/>
          <p:nvPr/>
        </p:nvSpPr>
        <p:spPr>
          <a:xfrm>
            <a:off x="837764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3" name="object 8463"/>
          <p:cNvSpPr/>
          <p:nvPr/>
        </p:nvSpPr>
        <p:spPr>
          <a:xfrm>
            <a:off x="837696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4" name="object 8464"/>
          <p:cNvSpPr/>
          <p:nvPr/>
        </p:nvSpPr>
        <p:spPr>
          <a:xfrm>
            <a:off x="839872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5" name="object 8465"/>
          <p:cNvSpPr/>
          <p:nvPr/>
        </p:nvSpPr>
        <p:spPr>
          <a:xfrm>
            <a:off x="839804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6" name="object 8466"/>
          <p:cNvSpPr/>
          <p:nvPr/>
        </p:nvSpPr>
        <p:spPr>
          <a:xfrm>
            <a:off x="841980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7" name="object 8467"/>
          <p:cNvSpPr/>
          <p:nvPr/>
        </p:nvSpPr>
        <p:spPr>
          <a:xfrm>
            <a:off x="841912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8" name="object 8468"/>
          <p:cNvSpPr/>
          <p:nvPr/>
        </p:nvSpPr>
        <p:spPr>
          <a:xfrm>
            <a:off x="844088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9" name="object 8469"/>
          <p:cNvSpPr/>
          <p:nvPr/>
        </p:nvSpPr>
        <p:spPr>
          <a:xfrm>
            <a:off x="844020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0" name="object 8470"/>
          <p:cNvSpPr/>
          <p:nvPr/>
        </p:nvSpPr>
        <p:spPr>
          <a:xfrm>
            <a:off x="846203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1" name="object 8471"/>
          <p:cNvSpPr/>
          <p:nvPr/>
        </p:nvSpPr>
        <p:spPr>
          <a:xfrm>
            <a:off x="846131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2" name="object 8472"/>
          <p:cNvSpPr/>
          <p:nvPr/>
        </p:nvSpPr>
        <p:spPr>
          <a:xfrm>
            <a:off x="848311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3" name="object 8473"/>
          <p:cNvSpPr/>
          <p:nvPr/>
        </p:nvSpPr>
        <p:spPr>
          <a:xfrm>
            <a:off x="848243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4" name="object 8474"/>
          <p:cNvSpPr/>
          <p:nvPr/>
        </p:nvSpPr>
        <p:spPr>
          <a:xfrm>
            <a:off x="850419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5" name="object 8475"/>
          <p:cNvSpPr/>
          <p:nvPr/>
        </p:nvSpPr>
        <p:spPr>
          <a:xfrm>
            <a:off x="850351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6" name="object 8476"/>
          <p:cNvSpPr/>
          <p:nvPr/>
        </p:nvSpPr>
        <p:spPr>
          <a:xfrm>
            <a:off x="852526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7" name="object 8477"/>
          <p:cNvSpPr/>
          <p:nvPr/>
        </p:nvSpPr>
        <p:spPr>
          <a:xfrm>
            <a:off x="852459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8" name="object 8478"/>
          <p:cNvSpPr/>
          <p:nvPr/>
        </p:nvSpPr>
        <p:spPr>
          <a:xfrm>
            <a:off x="854634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9" name="object 8479"/>
          <p:cNvSpPr/>
          <p:nvPr/>
        </p:nvSpPr>
        <p:spPr>
          <a:xfrm>
            <a:off x="854566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0" name="object 8480"/>
          <p:cNvSpPr/>
          <p:nvPr/>
        </p:nvSpPr>
        <p:spPr>
          <a:xfrm>
            <a:off x="856749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1" name="object 8481"/>
          <p:cNvSpPr/>
          <p:nvPr/>
        </p:nvSpPr>
        <p:spPr>
          <a:xfrm>
            <a:off x="856678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2" name="object 8482"/>
          <p:cNvSpPr/>
          <p:nvPr/>
        </p:nvSpPr>
        <p:spPr>
          <a:xfrm>
            <a:off x="858857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3" name="object 8483"/>
          <p:cNvSpPr/>
          <p:nvPr/>
        </p:nvSpPr>
        <p:spPr>
          <a:xfrm>
            <a:off x="858789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4" name="object 8484"/>
          <p:cNvSpPr/>
          <p:nvPr/>
        </p:nvSpPr>
        <p:spPr>
          <a:xfrm>
            <a:off x="860965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5" name="object 8485"/>
          <p:cNvSpPr/>
          <p:nvPr/>
        </p:nvSpPr>
        <p:spPr>
          <a:xfrm>
            <a:off x="860897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6" name="object 8486"/>
          <p:cNvSpPr/>
          <p:nvPr/>
        </p:nvSpPr>
        <p:spPr>
          <a:xfrm>
            <a:off x="863073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7" name="object 8487"/>
          <p:cNvSpPr/>
          <p:nvPr/>
        </p:nvSpPr>
        <p:spPr>
          <a:xfrm>
            <a:off x="863005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8" name="object 8488"/>
          <p:cNvSpPr/>
          <p:nvPr/>
        </p:nvSpPr>
        <p:spPr>
          <a:xfrm>
            <a:off x="865181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9" name="object 8489"/>
          <p:cNvSpPr/>
          <p:nvPr/>
        </p:nvSpPr>
        <p:spPr>
          <a:xfrm>
            <a:off x="865113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0" name="object 8490"/>
          <p:cNvSpPr/>
          <p:nvPr/>
        </p:nvSpPr>
        <p:spPr>
          <a:xfrm>
            <a:off x="867296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1" name="object 8491"/>
          <p:cNvSpPr/>
          <p:nvPr/>
        </p:nvSpPr>
        <p:spPr>
          <a:xfrm>
            <a:off x="867224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2" name="object 8492"/>
          <p:cNvSpPr/>
          <p:nvPr/>
        </p:nvSpPr>
        <p:spPr>
          <a:xfrm>
            <a:off x="869404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3" name="object 8493"/>
          <p:cNvSpPr/>
          <p:nvPr/>
        </p:nvSpPr>
        <p:spPr>
          <a:xfrm>
            <a:off x="869336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4" name="object 8494"/>
          <p:cNvSpPr/>
          <p:nvPr/>
        </p:nvSpPr>
        <p:spPr>
          <a:xfrm>
            <a:off x="871512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5" name="object 8495"/>
          <p:cNvSpPr/>
          <p:nvPr/>
        </p:nvSpPr>
        <p:spPr>
          <a:xfrm>
            <a:off x="871444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6" name="object 8496"/>
          <p:cNvSpPr/>
          <p:nvPr/>
        </p:nvSpPr>
        <p:spPr>
          <a:xfrm>
            <a:off x="873620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7" name="object 8497"/>
          <p:cNvSpPr/>
          <p:nvPr/>
        </p:nvSpPr>
        <p:spPr>
          <a:xfrm>
            <a:off x="873552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8" name="object 8498"/>
          <p:cNvSpPr/>
          <p:nvPr/>
        </p:nvSpPr>
        <p:spPr>
          <a:xfrm>
            <a:off x="875727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9" name="object 8499"/>
          <p:cNvSpPr/>
          <p:nvPr/>
        </p:nvSpPr>
        <p:spPr>
          <a:xfrm>
            <a:off x="875660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0" name="object 8500"/>
          <p:cNvSpPr/>
          <p:nvPr/>
        </p:nvSpPr>
        <p:spPr>
          <a:xfrm>
            <a:off x="877843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1" name="object 8501"/>
          <p:cNvSpPr/>
          <p:nvPr/>
        </p:nvSpPr>
        <p:spPr>
          <a:xfrm>
            <a:off x="877771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2" name="object 8502"/>
          <p:cNvSpPr/>
          <p:nvPr/>
        </p:nvSpPr>
        <p:spPr>
          <a:xfrm>
            <a:off x="879950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3" name="object 8503"/>
          <p:cNvSpPr/>
          <p:nvPr/>
        </p:nvSpPr>
        <p:spPr>
          <a:xfrm>
            <a:off x="879882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4" name="object 8504"/>
          <p:cNvSpPr/>
          <p:nvPr/>
        </p:nvSpPr>
        <p:spPr>
          <a:xfrm>
            <a:off x="882058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5" name="object 8505"/>
          <p:cNvSpPr/>
          <p:nvPr/>
        </p:nvSpPr>
        <p:spPr>
          <a:xfrm>
            <a:off x="881990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6" name="object 8506"/>
          <p:cNvSpPr/>
          <p:nvPr/>
        </p:nvSpPr>
        <p:spPr>
          <a:xfrm>
            <a:off x="884166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7" name="object 8507"/>
          <p:cNvSpPr/>
          <p:nvPr/>
        </p:nvSpPr>
        <p:spPr>
          <a:xfrm>
            <a:off x="884098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8" name="object 8508"/>
          <p:cNvSpPr/>
          <p:nvPr/>
        </p:nvSpPr>
        <p:spPr>
          <a:xfrm>
            <a:off x="886274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9" name="object 8509"/>
          <p:cNvSpPr/>
          <p:nvPr/>
        </p:nvSpPr>
        <p:spPr>
          <a:xfrm>
            <a:off x="886206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0" name="object 8510"/>
          <p:cNvSpPr/>
          <p:nvPr/>
        </p:nvSpPr>
        <p:spPr>
          <a:xfrm>
            <a:off x="888368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1" name="object 8511"/>
          <p:cNvSpPr/>
          <p:nvPr/>
        </p:nvSpPr>
        <p:spPr>
          <a:xfrm>
            <a:off x="888300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2" name="object 8512"/>
          <p:cNvSpPr/>
          <p:nvPr/>
        </p:nvSpPr>
        <p:spPr>
          <a:xfrm>
            <a:off x="890476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3" name="object 8513"/>
          <p:cNvSpPr/>
          <p:nvPr/>
        </p:nvSpPr>
        <p:spPr>
          <a:xfrm>
            <a:off x="890408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4" name="object 8514"/>
          <p:cNvSpPr/>
          <p:nvPr/>
        </p:nvSpPr>
        <p:spPr>
          <a:xfrm>
            <a:off x="892591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5" name="object 8515"/>
          <p:cNvSpPr/>
          <p:nvPr/>
        </p:nvSpPr>
        <p:spPr>
          <a:xfrm>
            <a:off x="892519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6" name="object 8516"/>
          <p:cNvSpPr/>
          <p:nvPr/>
        </p:nvSpPr>
        <p:spPr>
          <a:xfrm>
            <a:off x="894698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7" name="object 8517"/>
          <p:cNvSpPr/>
          <p:nvPr/>
        </p:nvSpPr>
        <p:spPr>
          <a:xfrm>
            <a:off x="894630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8" name="object 8518"/>
          <p:cNvSpPr/>
          <p:nvPr/>
        </p:nvSpPr>
        <p:spPr>
          <a:xfrm>
            <a:off x="896806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9" name="object 8519"/>
          <p:cNvSpPr/>
          <p:nvPr/>
        </p:nvSpPr>
        <p:spPr>
          <a:xfrm>
            <a:off x="896738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0" name="object 8520"/>
          <p:cNvSpPr/>
          <p:nvPr/>
        </p:nvSpPr>
        <p:spPr>
          <a:xfrm>
            <a:off x="898914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1" name="object 8521"/>
          <p:cNvSpPr/>
          <p:nvPr/>
        </p:nvSpPr>
        <p:spPr>
          <a:xfrm>
            <a:off x="898846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2" name="object 8522"/>
          <p:cNvSpPr/>
          <p:nvPr/>
        </p:nvSpPr>
        <p:spPr>
          <a:xfrm>
            <a:off x="901022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3" name="object 8523"/>
          <p:cNvSpPr/>
          <p:nvPr/>
        </p:nvSpPr>
        <p:spPr>
          <a:xfrm>
            <a:off x="900954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4" name="object 8524"/>
          <p:cNvSpPr/>
          <p:nvPr/>
        </p:nvSpPr>
        <p:spPr>
          <a:xfrm>
            <a:off x="903137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5" name="object 8525"/>
          <p:cNvSpPr/>
          <p:nvPr/>
        </p:nvSpPr>
        <p:spPr>
          <a:xfrm>
            <a:off x="903066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6" name="object 8526"/>
          <p:cNvSpPr/>
          <p:nvPr/>
        </p:nvSpPr>
        <p:spPr>
          <a:xfrm>
            <a:off x="905245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7" name="object 8527"/>
          <p:cNvSpPr/>
          <p:nvPr/>
        </p:nvSpPr>
        <p:spPr>
          <a:xfrm>
            <a:off x="905177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8" name="object 8528"/>
          <p:cNvSpPr/>
          <p:nvPr/>
        </p:nvSpPr>
        <p:spPr>
          <a:xfrm>
            <a:off x="907353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9" name="object 8529"/>
          <p:cNvSpPr/>
          <p:nvPr/>
        </p:nvSpPr>
        <p:spPr>
          <a:xfrm>
            <a:off x="907285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0" name="object 8530"/>
          <p:cNvSpPr/>
          <p:nvPr/>
        </p:nvSpPr>
        <p:spPr>
          <a:xfrm>
            <a:off x="909461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1" name="object 8531"/>
          <p:cNvSpPr/>
          <p:nvPr/>
        </p:nvSpPr>
        <p:spPr>
          <a:xfrm>
            <a:off x="909393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2" name="object 8532"/>
          <p:cNvSpPr/>
          <p:nvPr/>
        </p:nvSpPr>
        <p:spPr>
          <a:xfrm>
            <a:off x="911569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3" name="object 8533"/>
          <p:cNvSpPr/>
          <p:nvPr/>
        </p:nvSpPr>
        <p:spPr>
          <a:xfrm>
            <a:off x="911501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4" name="object 8534"/>
          <p:cNvSpPr/>
          <p:nvPr/>
        </p:nvSpPr>
        <p:spPr>
          <a:xfrm>
            <a:off x="913684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5" name="object 8535"/>
          <p:cNvSpPr/>
          <p:nvPr/>
        </p:nvSpPr>
        <p:spPr>
          <a:xfrm>
            <a:off x="913612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6" name="object 8536"/>
          <p:cNvSpPr/>
          <p:nvPr/>
        </p:nvSpPr>
        <p:spPr>
          <a:xfrm>
            <a:off x="915792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7" name="object 8537"/>
          <p:cNvSpPr/>
          <p:nvPr/>
        </p:nvSpPr>
        <p:spPr>
          <a:xfrm>
            <a:off x="915724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8" name="object 8538"/>
          <p:cNvSpPr/>
          <p:nvPr/>
        </p:nvSpPr>
        <p:spPr>
          <a:xfrm>
            <a:off x="917899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9" name="object 8539"/>
          <p:cNvSpPr/>
          <p:nvPr/>
        </p:nvSpPr>
        <p:spPr>
          <a:xfrm>
            <a:off x="917831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0" name="object 8540"/>
          <p:cNvSpPr/>
          <p:nvPr/>
        </p:nvSpPr>
        <p:spPr>
          <a:xfrm>
            <a:off x="920007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1" name="object 8541"/>
          <p:cNvSpPr/>
          <p:nvPr/>
        </p:nvSpPr>
        <p:spPr>
          <a:xfrm>
            <a:off x="919939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2" name="object 8542"/>
          <p:cNvSpPr/>
          <p:nvPr/>
        </p:nvSpPr>
        <p:spPr>
          <a:xfrm>
            <a:off x="922115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3" name="object 8543"/>
          <p:cNvSpPr/>
          <p:nvPr/>
        </p:nvSpPr>
        <p:spPr>
          <a:xfrm>
            <a:off x="922047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4" name="object 8544"/>
          <p:cNvSpPr/>
          <p:nvPr/>
        </p:nvSpPr>
        <p:spPr>
          <a:xfrm>
            <a:off x="924230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5" name="object 8545"/>
          <p:cNvSpPr/>
          <p:nvPr/>
        </p:nvSpPr>
        <p:spPr>
          <a:xfrm>
            <a:off x="924159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6" name="object 8546"/>
          <p:cNvSpPr/>
          <p:nvPr/>
        </p:nvSpPr>
        <p:spPr>
          <a:xfrm>
            <a:off x="926338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7" name="object 8547"/>
          <p:cNvSpPr/>
          <p:nvPr/>
        </p:nvSpPr>
        <p:spPr>
          <a:xfrm>
            <a:off x="926270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8" name="object 8548"/>
          <p:cNvSpPr/>
          <p:nvPr/>
        </p:nvSpPr>
        <p:spPr>
          <a:xfrm>
            <a:off x="928446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9" name="object 8549"/>
          <p:cNvSpPr/>
          <p:nvPr/>
        </p:nvSpPr>
        <p:spPr>
          <a:xfrm>
            <a:off x="928378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0" name="object 8550"/>
          <p:cNvSpPr/>
          <p:nvPr/>
        </p:nvSpPr>
        <p:spPr>
          <a:xfrm>
            <a:off x="930554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1" name="object 8551"/>
          <p:cNvSpPr/>
          <p:nvPr/>
        </p:nvSpPr>
        <p:spPr>
          <a:xfrm>
            <a:off x="930486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2" name="object 8552"/>
          <p:cNvSpPr/>
          <p:nvPr/>
        </p:nvSpPr>
        <p:spPr>
          <a:xfrm>
            <a:off x="932662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3" name="object 8553"/>
          <p:cNvSpPr/>
          <p:nvPr/>
        </p:nvSpPr>
        <p:spPr>
          <a:xfrm>
            <a:off x="932594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4" name="object 8554"/>
          <p:cNvSpPr/>
          <p:nvPr/>
        </p:nvSpPr>
        <p:spPr>
          <a:xfrm>
            <a:off x="934777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5" name="object 8555"/>
          <p:cNvSpPr/>
          <p:nvPr/>
        </p:nvSpPr>
        <p:spPr>
          <a:xfrm>
            <a:off x="934705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6" name="object 8556"/>
          <p:cNvSpPr/>
          <p:nvPr/>
        </p:nvSpPr>
        <p:spPr>
          <a:xfrm>
            <a:off x="936885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7" name="object 8557"/>
          <p:cNvSpPr/>
          <p:nvPr/>
        </p:nvSpPr>
        <p:spPr>
          <a:xfrm>
            <a:off x="936817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8" name="object 8558"/>
          <p:cNvSpPr/>
          <p:nvPr/>
        </p:nvSpPr>
        <p:spPr>
          <a:xfrm>
            <a:off x="938978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9" name="object 8559"/>
          <p:cNvSpPr/>
          <p:nvPr/>
        </p:nvSpPr>
        <p:spPr>
          <a:xfrm>
            <a:off x="938907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0" name="object 8560"/>
          <p:cNvSpPr/>
          <p:nvPr/>
        </p:nvSpPr>
        <p:spPr>
          <a:xfrm>
            <a:off x="941086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1" name="object 8561"/>
          <p:cNvSpPr/>
          <p:nvPr/>
        </p:nvSpPr>
        <p:spPr>
          <a:xfrm>
            <a:off x="941018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2" name="object 8562"/>
          <p:cNvSpPr/>
          <p:nvPr/>
        </p:nvSpPr>
        <p:spPr>
          <a:xfrm>
            <a:off x="943194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3" name="object 8563"/>
          <p:cNvSpPr/>
          <p:nvPr/>
        </p:nvSpPr>
        <p:spPr>
          <a:xfrm>
            <a:off x="943126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4" name="object 8564"/>
          <p:cNvSpPr/>
          <p:nvPr/>
        </p:nvSpPr>
        <p:spPr>
          <a:xfrm>
            <a:off x="945302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5" name="object 8565"/>
          <p:cNvSpPr/>
          <p:nvPr/>
        </p:nvSpPr>
        <p:spPr>
          <a:xfrm>
            <a:off x="945234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6" name="object 8566"/>
          <p:cNvSpPr/>
          <p:nvPr/>
        </p:nvSpPr>
        <p:spPr>
          <a:xfrm>
            <a:off x="947410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7" name="object 8567"/>
          <p:cNvSpPr/>
          <p:nvPr/>
        </p:nvSpPr>
        <p:spPr>
          <a:xfrm>
            <a:off x="947342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8" name="object 8568"/>
          <p:cNvSpPr/>
          <p:nvPr/>
        </p:nvSpPr>
        <p:spPr>
          <a:xfrm>
            <a:off x="949525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9" name="object 8569"/>
          <p:cNvSpPr/>
          <p:nvPr/>
        </p:nvSpPr>
        <p:spPr>
          <a:xfrm>
            <a:off x="949453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0" name="object 8570"/>
          <p:cNvSpPr/>
          <p:nvPr/>
        </p:nvSpPr>
        <p:spPr>
          <a:xfrm>
            <a:off x="951633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1" name="object 8571"/>
          <p:cNvSpPr/>
          <p:nvPr/>
        </p:nvSpPr>
        <p:spPr>
          <a:xfrm>
            <a:off x="951565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2" name="object 8572"/>
          <p:cNvSpPr/>
          <p:nvPr/>
        </p:nvSpPr>
        <p:spPr>
          <a:xfrm>
            <a:off x="953741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3" name="object 8573"/>
          <p:cNvSpPr/>
          <p:nvPr/>
        </p:nvSpPr>
        <p:spPr>
          <a:xfrm>
            <a:off x="953673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4" name="object 8574"/>
          <p:cNvSpPr/>
          <p:nvPr/>
        </p:nvSpPr>
        <p:spPr>
          <a:xfrm>
            <a:off x="955848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5" name="object 8575"/>
          <p:cNvSpPr/>
          <p:nvPr/>
        </p:nvSpPr>
        <p:spPr>
          <a:xfrm>
            <a:off x="955780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6" name="object 8576"/>
          <p:cNvSpPr/>
          <p:nvPr/>
        </p:nvSpPr>
        <p:spPr>
          <a:xfrm>
            <a:off x="957956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7" name="object 8577"/>
          <p:cNvSpPr/>
          <p:nvPr/>
        </p:nvSpPr>
        <p:spPr>
          <a:xfrm>
            <a:off x="957888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8" name="object 8578"/>
          <p:cNvSpPr/>
          <p:nvPr/>
        </p:nvSpPr>
        <p:spPr>
          <a:xfrm>
            <a:off x="960071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9" name="object 8579"/>
          <p:cNvSpPr/>
          <p:nvPr/>
        </p:nvSpPr>
        <p:spPr>
          <a:xfrm>
            <a:off x="960000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0" name="object 8580"/>
          <p:cNvSpPr/>
          <p:nvPr/>
        </p:nvSpPr>
        <p:spPr>
          <a:xfrm>
            <a:off x="962179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1" name="object 8581"/>
          <p:cNvSpPr/>
          <p:nvPr/>
        </p:nvSpPr>
        <p:spPr>
          <a:xfrm>
            <a:off x="962111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2" name="object 8582"/>
          <p:cNvSpPr/>
          <p:nvPr/>
        </p:nvSpPr>
        <p:spPr>
          <a:xfrm>
            <a:off x="964287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3" name="object 8583"/>
          <p:cNvSpPr/>
          <p:nvPr/>
        </p:nvSpPr>
        <p:spPr>
          <a:xfrm>
            <a:off x="964219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4" name="object 8584"/>
          <p:cNvSpPr/>
          <p:nvPr/>
        </p:nvSpPr>
        <p:spPr>
          <a:xfrm>
            <a:off x="966395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5" name="object 8585"/>
          <p:cNvSpPr/>
          <p:nvPr/>
        </p:nvSpPr>
        <p:spPr>
          <a:xfrm>
            <a:off x="966327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6" name="object 8586"/>
          <p:cNvSpPr/>
          <p:nvPr/>
        </p:nvSpPr>
        <p:spPr>
          <a:xfrm>
            <a:off x="968503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7" name="object 8587"/>
          <p:cNvSpPr/>
          <p:nvPr/>
        </p:nvSpPr>
        <p:spPr>
          <a:xfrm>
            <a:off x="968435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8" name="object 8588"/>
          <p:cNvSpPr/>
          <p:nvPr/>
        </p:nvSpPr>
        <p:spPr>
          <a:xfrm>
            <a:off x="970618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9" name="object 8589"/>
          <p:cNvSpPr/>
          <p:nvPr/>
        </p:nvSpPr>
        <p:spPr>
          <a:xfrm>
            <a:off x="970546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0" name="object 8590"/>
          <p:cNvSpPr/>
          <p:nvPr/>
        </p:nvSpPr>
        <p:spPr>
          <a:xfrm>
            <a:off x="972726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1" name="object 8591"/>
          <p:cNvSpPr/>
          <p:nvPr/>
        </p:nvSpPr>
        <p:spPr>
          <a:xfrm>
            <a:off x="972658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2" name="object 8592"/>
          <p:cNvSpPr/>
          <p:nvPr/>
        </p:nvSpPr>
        <p:spPr>
          <a:xfrm>
            <a:off x="974834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3" name="object 8593"/>
          <p:cNvSpPr/>
          <p:nvPr/>
        </p:nvSpPr>
        <p:spPr>
          <a:xfrm>
            <a:off x="974766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4" name="object 8594"/>
          <p:cNvSpPr/>
          <p:nvPr/>
        </p:nvSpPr>
        <p:spPr>
          <a:xfrm>
            <a:off x="976942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5" name="object 8595"/>
          <p:cNvSpPr/>
          <p:nvPr/>
        </p:nvSpPr>
        <p:spPr>
          <a:xfrm>
            <a:off x="976874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6" name="object 8596"/>
          <p:cNvSpPr/>
          <p:nvPr/>
        </p:nvSpPr>
        <p:spPr>
          <a:xfrm>
            <a:off x="979049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7" name="object 8597"/>
          <p:cNvSpPr/>
          <p:nvPr/>
        </p:nvSpPr>
        <p:spPr>
          <a:xfrm>
            <a:off x="978982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8" name="object 8598"/>
          <p:cNvSpPr/>
          <p:nvPr/>
        </p:nvSpPr>
        <p:spPr>
          <a:xfrm>
            <a:off x="981165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9" name="object 8599"/>
          <p:cNvSpPr/>
          <p:nvPr/>
        </p:nvSpPr>
        <p:spPr>
          <a:xfrm>
            <a:off x="981093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0" name="object 8600"/>
          <p:cNvSpPr/>
          <p:nvPr/>
        </p:nvSpPr>
        <p:spPr>
          <a:xfrm>
            <a:off x="983272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1" name="object 8601"/>
          <p:cNvSpPr/>
          <p:nvPr/>
        </p:nvSpPr>
        <p:spPr>
          <a:xfrm>
            <a:off x="983204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2" name="object 8602"/>
          <p:cNvSpPr/>
          <p:nvPr/>
        </p:nvSpPr>
        <p:spPr>
          <a:xfrm>
            <a:off x="985380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3" name="object 8603"/>
          <p:cNvSpPr/>
          <p:nvPr/>
        </p:nvSpPr>
        <p:spPr>
          <a:xfrm>
            <a:off x="985312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4" name="object 8604"/>
          <p:cNvSpPr/>
          <p:nvPr/>
        </p:nvSpPr>
        <p:spPr>
          <a:xfrm>
            <a:off x="987488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5" name="object 8605"/>
          <p:cNvSpPr/>
          <p:nvPr/>
        </p:nvSpPr>
        <p:spPr>
          <a:xfrm>
            <a:off x="987420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6" name="object 8606"/>
          <p:cNvSpPr/>
          <p:nvPr/>
        </p:nvSpPr>
        <p:spPr>
          <a:xfrm>
            <a:off x="989596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7" name="object 8607"/>
          <p:cNvSpPr/>
          <p:nvPr/>
        </p:nvSpPr>
        <p:spPr>
          <a:xfrm>
            <a:off x="991690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8" name="object 8608"/>
          <p:cNvSpPr/>
          <p:nvPr/>
        </p:nvSpPr>
        <p:spPr>
          <a:xfrm>
            <a:off x="991622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9" name="object 8609"/>
          <p:cNvSpPr/>
          <p:nvPr/>
        </p:nvSpPr>
        <p:spPr>
          <a:xfrm>
            <a:off x="9937979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0" name="object 8610"/>
          <p:cNvSpPr/>
          <p:nvPr/>
        </p:nvSpPr>
        <p:spPr>
          <a:xfrm>
            <a:off x="993730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1" name="object 8611"/>
          <p:cNvSpPr/>
          <p:nvPr/>
        </p:nvSpPr>
        <p:spPr>
          <a:xfrm>
            <a:off x="995913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2" name="object 8612"/>
          <p:cNvSpPr/>
          <p:nvPr/>
        </p:nvSpPr>
        <p:spPr>
          <a:xfrm>
            <a:off x="9958414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3" name="object 8613"/>
          <p:cNvSpPr/>
          <p:nvPr/>
        </p:nvSpPr>
        <p:spPr>
          <a:xfrm>
            <a:off x="998020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4" name="object 8614"/>
          <p:cNvSpPr/>
          <p:nvPr/>
        </p:nvSpPr>
        <p:spPr>
          <a:xfrm>
            <a:off x="997952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5" name="object 8615"/>
          <p:cNvSpPr/>
          <p:nvPr/>
        </p:nvSpPr>
        <p:spPr>
          <a:xfrm>
            <a:off x="1000128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6" name="object 8616"/>
          <p:cNvSpPr/>
          <p:nvPr/>
        </p:nvSpPr>
        <p:spPr>
          <a:xfrm>
            <a:off x="1000060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7" name="object 8617"/>
          <p:cNvSpPr/>
          <p:nvPr/>
        </p:nvSpPr>
        <p:spPr>
          <a:xfrm>
            <a:off x="1002236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8" name="object 8618"/>
          <p:cNvSpPr/>
          <p:nvPr/>
        </p:nvSpPr>
        <p:spPr>
          <a:xfrm>
            <a:off x="1002168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9" name="object 8619"/>
          <p:cNvSpPr/>
          <p:nvPr/>
        </p:nvSpPr>
        <p:spPr>
          <a:xfrm>
            <a:off x="1004344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0" name="object 8620"/>
          <p:cNvSpPr/>
          <p:nvPr/>
        </p:nvSpPr>
        <p:spPr>
          <a:xfrm>
            <a:off x="1004276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1" name="object 8621"/>
          <p:cNvSpPr/>
          <p:nvPr/>
        </p:nvSpPr>
        <p:spPr>
          <a:xfrm>
            <a:off x="1006459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2" name="object 8622"/>
          <p:cNvSpPr/>
          <p:nvPr/>
        </p:nvSpPr>
        <p:spPr>
          <a:xfrm>
            <a:off x="1006388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3" name="object 8623"/>
          <p:cNvSpPr/>
          <p:nvPr/>
        </p:nvSpPr>
        <p:spPr>
          <a:xfrm>
            <a:off x="1008567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4" name="object 8624"/>
          <p:cNvSpPr/>
          <p:nvPr/>
        </p:nvSpPr>
        <p:spPr>
          <a:xfrm>
            <a:off x="1008499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5" name="object 8625"/>
          <p:cNvSpPr/>
          <p:nvPr/>
        </p:nvSpPr>
        <p:spPr>
          <a:xfrm>
            <a:off x="1010675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6" name="object 8626"/>
          <p:cNvSpPr/>
          <p:nvPr/>
        </p:nvSpPr>
        <p:spPr>
          <a:xfrm>
            <a:off x="1010607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7" name="object 8627"/>
          <p:cNvSpPr/>
          <p:nvPr/>
        </p:nvSpPr>
        <p:spPr>
          <a:xfrm>
            <a:off x="1012783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8" name="object 8628"/>
          <p:cNvSpPr/>
          <p:nvPr/>
        </p:nvSpPr>
        <p:spPr>
          <a:xfrm>
            <a:off x="1012715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9" name="object 8629"/>
          <p:cNvSpPr/>
          <p:nvPr/>
        </p:nvSpPr>
        <p:spPr>
          <a:xfrm>
            <a:off x="1014891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0" name="object 8630"/>
          <p:cNvSpPr/>
          <p:nvPr/>
        </p:nvSpPr>
        <p:spPr>
          <a:xfrm>
            <a:off x="1014823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1" name="object 8631"/>
          <p:cNvSpPr/>
          <p:nvPr/>
        </p:nvSpPr>
        <p:spPr>
          <a:xfrm>
            <a:off x="1017006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2" name="object 8632"/>
          <p:cNvSpPr/>
          <p:nvPr/>
        </p:nvSpPr>
        <p:spPr>
          <a:xfrm>
            <a:off x="1016934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3" name="object 8633"/>
          <p:cNvSpPr/>
          <p:nvPr/>
        </p:nvSpPr>
        <p:spPr>
          <a:xfrm>
            <a:off x="1019114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4" name="object 8634"/>
          <p:cNvSpPr/>
          <p:nvPr/>
        </p:nvSpPr>
        <p:spPr>
          <a:xfrm>
            <a:off x="1019046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5" name="object 8635"/>
          <p:cNvSpPr/>
          <p:nvPr/>
        </p:nvSpPr>
        <p:spPr>
          <a:xfrm>
            <a:off x="1021221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6" name="object 8636"/>
          <p:cNvSpPr/>
          <p:nvPr/>
        </p:nvSpPr>
        <p:spPr>
          <a:xfrm>
            <a:off x="10211539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7" name="object 8637"/>
          <p:cNvSpPr/>
          <p:nvPr/>
        </p:nvSpPr>
        <p:spPr>
          <a:xfrm>
            <a:off x="10233298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8" name="object 8638"/>
          <p:cNvSpPr/>
          <p:nvPr/>
        </p:nvSpPr>
        <p:spPr>
          <a:xfrm>
            <a:off x="10232618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9" name="object 8639"/>
          <p:cNvSpPr/>
          <p:nvPr/>
        </p:nvSpPr>
        <p:spPr>
          <a:xfrm>
            <a:off x="10254376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0" name="object 8640"/>
          <p:cNvSpPr/>
          <p:nvPr/>
        </p:nvSpPr>
        <p:spPr>
          <a:xfrm>
            <a:off x="1025369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1" name="object 8641"/>
          <p:cNvSpPr/>
          <p:nvPr/>
        </p:nvSpPr>
        <p:spPr>
          <a:xfrm>
            <a:off x="10275527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2" name="object 8642"/>
          <p:cNvSpPr/>
          <p:nvPr/>
        </p:nvSpPr>
        <p:spPr>
          <a:xfrm>
            <a:off x="1027481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3" name="object 8643"/>
          <p:cNvSpPr/>
          <p:nvPr/>
        </p:nvSpPr>
        <p:spPr>
          <a:xfrm>
            <a:off x="1029660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4" name="object 8644"/>
          <p:cNvSpPr/>
          <p:nvPr/>
        </p:nvSpPr>
        <p:spPr>
          <a:xfrm>
            <a:off x="1029592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5" name="object 8645"/>
          <p:cNvSpPr/>
          <p:nvPr/>
        </p:nvSpPr>
        <p:spPr>
          <a:xfrm>
            <a:off x="10317684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6" name="object 8646"/>
          <p:cNvSpPr/>
          <p:nvPr/>
        </p:nvSpPr>
        <p:spPr>
          <a:xfrm>
            <a:off x="1031700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7" name="object 8647"/>
          <p:cNvSpPr/>
          <p:nvPr/>
        </p:nvSpPr>
        <p:spPr>
          <a:xfrm>
            <a:off x="1033876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8" name="object 8648"/>
          <p:cNvSpPr/>
          <p:nvPr/>
        </p:nvSpPr>
        <p:spPr>
          <a:xfrm>
            <a:off x="1033808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9" name="object 8649"/>
          <p:cNvSpPr/>
          <p:nvPr/>
        </p:nvSpPr>
        <p:spPr>
          <a:xfrm>
            <a:off x="1035984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0" name="object 8650"/>
          <p:cNvSpPr/>
          <p:nvPr/>
        </p:nvSpPr>
        <p:spPr>
          <a:xfrm>
            <a:off x="10359162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1" name="object 8651"/>
          <p:cNvSpPr/>
          <p:nvPr/>
        </p:nvSpPr>
        <p:spPr>
          <a:xfrm>
            <a:off x="1038099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2" name="object 8652"/>
          <p:cNvSpPr/>
          <p:nvPr/>
        </p:nvSpPr>
        <p:spPr>
          <a:xfrm>
            <a:off x="10380277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3" name="object 8653"/>
          <p:cNvSpPr/>
          <p:nvPr/>
        </p:nvSpPr>
        <p:spPr>
          <a:xfrm>
            <a:off x="10402071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4" name="object 8654"/>
          <p:cNvSpPr/>
          <p:nvPr/>
        </p:nvSpPr>
        <p:spPr>
          <a:xfrm>
            <a:off x="10401391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5" name="object 8655"/>
          <p:cNvSpPr/>
          <p:nvPr/>
        </p:nvSpPr>
        <p:spPr>
          <a:xfrm>
            <a:off x="10423150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6" name="object 8656"/>
          <p:cNvSpPr/>
          <p:nvPr/>
        </p:nvSpPr>
        <p:spPr>
          <a:xfrm>
            <a:off x="10422470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7" name="object 8657"/>
          <p:cNvSpPr/>
          <p:nvPr/>
        </p:nvSpPr>
        <p:spPr>
          <a:xfrm>
            <a:off x="1044408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8" name="object 8658"/>
          <p:cNvSpPr/>
          <p:nvPr/>
        </p:nvSpPr>
        <p:spPr>
          <a:xfrm>
            <a:off x="10443406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9" name="object 8659"/>
          <p:cNvSpPr/>
          <p:nvPr/>
        </p:nvSpPr>
        <p:spPr>
          <a:xfrm>
            <a:off x="10465165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0" name="object 8660"/>
          <p:cNvSpPr/>
          <p:nvPr/>
        </p:nvSpPr>
        <p:spPr>
          <a:xfrm>
            <a:off x="10464485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1" name="object 8661"/>
          <p:cNvSpPr/>
          <p:nvPr/>
        </p:nvSpPr>
        <p:spPr>
          <a:xfrm>
            <a:off x="10486243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2" name="object 8662"/>
          <p:cNvSpPr/>
          <p:nvPr/>
        </p:nvSpPr>
        <p:spPr>
          <a:xfrm>
            <a:off x="1048556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3" name="object 8663"/>
          <p:cNvSpPr/>
          <p:nvPr/>
        </p:nvSpPr>
        <p:spPr>
          <a:xfrm>
            <a:off x="10507322" y="41917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4" name="object 8664"/>
          <p:cNvSpPr/>
          <p:nvPr/>
        </p:nvSpPr>
        <p:spPr>
          <a:xfrm>
            <a:off x="10506643" y="4188830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5" name="object 8665"/>
          <p:cNvSpPr/>
          <p:nvPr/>
        </p:nvSpPr>
        <p:spPr>
          <a:xfrm>
            <a:off x="795594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6" name="object 8666"/>
          <p:cNvSpPr/>
          <p:nvPr/>
        </p:nvSpPr>
        <p:spPr>
          <a:xfrm>
            <a:off x="797703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7" name="object 8667"/>
          <p:cNvSpPr/>
          <p:nvPr/>
        </p:nvSpPr>
        <p:spPr>
          <a:xfrm>
            <a:off x="797634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8" name="object 8668"/>
          <p:cNvSpPr/>
          <p:nvPr/>
        </p:nvSpPr>
        <p:spPr>
          <a:xfrm>
            <a:off x="799812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9" name="object 8669"/>
          <p:cNvSpPr/>
          <p:nvPr/>
        </p:nvSpPr>
        <p:spPr>
          <a:xfrm>
            <a:off x="799744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0" name="object 8670"/>
          <p:cNvSpPr/>
          <p:nvPr/>
        </p:nvSpPr>
        <p:spPr>
          <a:xfrm>
            <a:off x="801922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1" name="object 8671"/>
          <p:cNvSpPr/>
          <p:nvPr/>
        </p:nvSpPr>
        <p:spPr>
          <a:xfrm>
            <a:off x="801853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2" name="object 8672"/>
          <p:cNvSpPr/>
          <p:nvPr/>
        </p:nvSpPr>
        <p:spPr>
          <a:xfrm>
            <a:off x="804031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3" name="object 8673"/>
          <p:cNvSpPr/>
          <p:nvPr/>
        </p:nvSpPr>
        <p:spPr>
          <a:xfrm>
            <a:off x="803962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4" name="object 8674"/>
          <p:cNvSpPr/>
          <p:nvPr/>
        </p:nvSpPr>
        <p:spPr>
          <a:xfrm>
            <a:off x="806140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5" name="object 8675"/>
          <p:cNvSpPr/>
          <p:nvPr/>
        </p:nvSpPr>
        <p:spPr>
          <a:xfrm>
            <a:off x="806072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6" name="object 8676"/>
          <p:cNvSpPr/>
          <p:nvPr/>
        </p:nvSpPr>
        <p:spPr>
          <a:xfrm>
            <a:off x="808250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7" name="object 8677"/>
          <p:cNvSpPr/>
          <p:nvPr/>
        </p:nvSpPr>
        <p:spPr>
          <a:xfrm>
            <a:off x="808181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8" name="object 8678"/>
          <p:cNvSpPr/>
          <p:nvPr/>
        </p:nvSpPr>
        <p:spPr>
          <a:xfrm>
            <a:off x="810359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9" name="object 8679"/>
          <p:cNvSpPr/>
          <p:nvPr/>
        </p:nvSpPr>
        <p:spPr>
          <a:xfrm>
            <a:off x="810290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0" name="object 8680"/>
          <p:cNvSpPr/>
          <p:nvPr/>
        </p:nvSpPr>
        <p:spPr>
          <a:xfrm>
            <a:off x="812468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1" name="object 8681"/>
          <p:cNvSpPr/>
          <p:nvPr/>
        </p:nvSpPr>
        <p:spPr>
          <a:xfrm>
            <a:off x="812399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2" name="object 8682"/>
          <p:cNvSpPr/>
          <p:nvPr/>
        </p:nvSpPr>
        <p:spPr>
          <a:xfrm>
            <a:off x="814577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3" name="object 8683"/>
          <p:cNvSpPr/>
          <p:nvPr/>
        </p:nvSpPr>
        <p:spPr>
          <a:xfrm>
            <a:off x="814509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4" name="object 8684"/>
          <p:cNvSpPr/>
          <p:nvPr/>
        </p:nvSpPr>
        <p:spPr>
          <a:xfrm>
            <a:off x="816687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5" name="object 8685"/>
          <p:cNvSpPr/>
          <p:nvPr/>
        </p:nvSpPr>
        <p:spPr>
          <a:xfrm>
            <a:off x="816618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6" name="object 8686"/>
          <p:cNvSpPr/>
          <p:nvPr/>
        </p:nvSpPr>
        <p:spPr>
          <a:xfrm>
            <a:off x="818796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7" name="object 8687"/>
          <p:cNvSpPr/>
          <p:nvPr/>
        </p:nvSpPr>
        <p:spPr>
          <a:xfrm>
            <a:off x="818727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8" name="object 8688"/>
          <p:cNvSpPr/>
          <p:nvPr/>
        </p:nvSpPr>
        <p:spPr>
          <a:xfrm>
            <a:off x="820905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9" name="object 8689"/>
          <p:cNvSpPr/>
          <p:nvPr/>
        </p:nvSpPr>
        <p:spPr>
          <a:xfrm>
            <a:off x="820837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0" name="object 8690"/>
          <p:cNvSpPr/>
          <p:nvPr/>
        </p:nvSpPr>
        <p:spPr>
          <a:xfrm>
            <a:off x="823015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1" name="object 8691"/>
          <p:cNvSpPr/>
          <p:nvPr/>
        </p:nvSpPr>
        <p:spPr>
          <a:xfrm>
            <a:off x="822946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2" name="object 8692"/>
          <p:cNvSpPr/>
          <p:nvPr/>
        </p:nvSpPr>
        <p:spPr>
          <a:xfrm>
            <a:off x="825124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3" name="object 8693"/>
          <p:cNvSpPr/>
          <p:nvPr/>
        </p:nvSpPr>
        <p:spPr>
          <a:xfrm>
            <a:off x="825056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4" name="object 8694"/>
          <p:cNvSpPr/>
          <p:nvPr/>
        </p:nvSpPr>
        <p:spPr>
          <a:xfrm>
            <a:off x="827232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5" name="object 8695"/>
          <p:cNvSpPr/>
          <p:nvPr/>
        </p:nvSpPr>
        <p:spPr>
          <a:xfrm>
            <a:off x="827164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6" name="object 8696"/>
          <p:cNvSpPr/>
          <p:nvPr/>
        </p:nvSpPr>
        <p:spPr>
          <a:xfrm>
            <a:off x="829340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7" name="object 8697"/>
          <p:cNvSpPr/>
          <p:nvPr/>
        </p:nvSpPr>
        <p:spPr>
          <a:xfrm>
            <a:off x="829272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8" name="object 8698"/>
          <p:cNvSpPr/>
          <p:nvPr/>
        </p:nvSpPr>
        <p:spPr>
          <a:xfrm>
            <a:off x="831455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9" name="object 8699"/>
          <p:cNvSpPr/>
          <p:nvPr/>
        </p:nvSpPr>
        <p:spPr>
          <a:xfrm>
            <a:off x="831383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0" name="object 8700"/>
          <p:cNvSpPr/>
          <p:nvPr/>
        </p:nvSpPr>
        <p:spPr>
          <a:xfrm>
            <a:off x="833563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1" name="object 8701"/>
          <p:cNvSpPr/>
          <p:nvPr/>
        </p:nvSpPr>
        <p:spPr>
          <a:xfrm>
            <a:off x="833495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2" name="object 8702"/>
          <p:cNvSpPr/>
          <p:nvPr/>
        </p:nvSpPr>
        <p:spPr>
          <a:xfrm>
            <a:off x="835656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3" name="object 8703"/>
          <p:cNvSpPr/>
          <p:nvPr/>
        </p:nvSpPr>
        <p:spPr>
          <a:xfrm>
            <a:off x="835585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4" name="object 8704"/>
          <p:cNvSpPr/>
          <p:nvPr/>
        </p:nvSpPr>
        <p:spPr>
          <a:xfrm>
            <a:off x="837764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5" name="object 8705"/>
          <p:cNvSpPr/>
          <p:nvPr/>
        </p:nvSpPr>
        <p:spPr>
          <a:xfrm>
            <a:off x="837696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6" name="object 8706"/>
          <p:cNvSpPr/>
          <p:nvPr/>
        </p:nvSpPr>
        <p:spPr>
          <a:xfrm>
            <a:off x="839872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7" name="object 8707"/>
          <p:cNvSpPr/>
          <p:nvPr/>
        </p:nvSpPr>
        <p:spPr>
          <a:xfrm>
            <a:off x="839804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8" name="object 8708"/>
          <p:cNvSpPr/>
          <p:nvPr/>
        </p:nvSpPr>
        <p:spPr>
          <a:xfrm>
            <a:off x="841980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9" name="object 8709"/>
          <p:cNvSpPr/>
          <p:nvPr/>
        </p:nvSpPr>
        <p:spPr>
          <a:xfrm>
            <a:off x="841912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0" name="object 8710"/>
          <p:cNvSpPr/>
          <p:nvPr/>
        </p:nvSpPr>
        <p:spPr>
          <a:xfrm>
            <a:off x="844088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1" name="object 8711"/>
          <p:cNvSpPr/>
          <p:nvPr/>
        </p:nvSpPr>
        <p:spPr>
          <a:xfrm>
            <a:off x="844020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2" name="object 8712"/>
          <p:cNvSpPr/>
          <p:nvPr/>
        </p:nvSpPr>
        <p:spPr>
          <a:xfrm>
            <a:off x="846203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3" name="object 8713"/>
          <p:cNvSpPr/>
          <p:nvPr/>
        </p:nvSpPr>
        <p:spPr>
          <a:xfrm>
            <a:off x="846131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4" name="object 8714"/>
          <p:cNvSpPr/>
          <p:nvPr/>
        </p:nvSpPr>
        <p:spPr>
          <a:xfrm>
            <a:off x="848311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5" name="object 8715"/>
          <p:cNvSpPr/>
          <p:nvPr/>
        </p:nvSpPr>
        <p:spPr>
          <a:xfrm>
            <a:off x="848243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6" name="object 8716"/>
          <p:cNvSpPr/>
          <p:nvPr/>
        </p:nvSpPr>
        <p:spPr>
          <a:xfrm>
            <a:off x="850419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7" name="object 8717"/>
          <p:cNvSpPr/>
          <p:nvPr/>
        </p:nvSpPr>
        <p:spPr>
          <a:xfrm>
            <a:off x="850351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8" name="object 8718"/>
          <p:cNvSpPr/>
          <p:nvPr/>
        </p:nvSpPr>
        <p:spPr>
          <a:xfrm>
            <a:off x="852526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9" name="object 8719"/>
          <p:cNvSpPr/>
          <p:nvPr/>
        </p:nvSpPr>
        <p:spPr>
          <a:xfrm>
            <a:off x="852459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0" name="object 8720"/>
          <p:cNvSpPr/>
          <p:nvPr/>
        </p:nvSpPr>
        <p:spPr>
          <a:xfrm>
            <a:off x="854634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1" name="object 8721"/>
          <p:cNvSpPr/>
          <p:nvPr/>
        </p:nvSpPr>
        <p:spPr>
          <a:xfrm>
            <a:off x="854566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2" name="object 8722"/>
          <p:cNvSpPr/>
          <p:nvPr/>
        </p:nvSpPr>
        <p:spPr>
          <a:xfrm>
            <a:off x="856749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3" name="object 8723"/>
          <p:cNvSpPr/>
          <p:nvPr/>
        </p:nvSpPr>
        <p:spPr>
          <a:xfrm>
            <a:off x="856678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4" name="object 8724"/>
          <p:cNvSpPr/>
          <p:nvPr/>
        </p:nvSpPr>
        <p:spPr>
          <a:xfrm>
            <a:off x="858857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5" name="object 8725"/>
          <p:cNvSpPr/>
          <p:nvPr/>
        </p:nvSpPr>
        <p:spPr>
          <a:xfrm>
            <a:off x="858789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6" name="object 8726"/>
          <p:cNvSpPr/>
          <p:nvPr/>
        </p:nvSpPr>
        <p:spPr>
          <a:xfrm>
            <a:off x="860965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7" name="object 8727"/>
          <p:cNvSpPr/>
          <p:nvPr/>
        </p:nvSpPr>
        <p:spPr>
          <a:xfrm>
            <a:off x="860897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8" name="object 8728"/>
          <p:cNvSpPr/>
          <p:nvPr/>
        </p:nvSpPr>
        <p:spPr>
          <a:xfrm>
            <a:off x="863073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9" name="object 8729"/>
          <p:cNvSpPr/>
          <p:nvPr/>
        </p:nvSpPr>
        <p:spPr>
          <a:xfrm>
            <a:off x="863005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0" name="object 8730"/>
          <p:cNvSpPr/>
          <p:nvPr/>
        </p:nvSpPr>
        <p:spPr>
          <a:xfrm>
            <a:off x="865181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1" name="object 8731"/>
          <p:cNvSpPr/>
          <p:nvPr/>
        </p:nvSpPr>
        <p:spPr>
          <a:xfrm>
            <a:off x="865113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2" name="object 8732"/>
          <p:cNvSpPr/>
          <p:nvPr/>
        </p:nvSpPr>
        <p:spPr>
          <a:xfrm>
            <a:off x="867296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3" name="object 8733"/>
          <p:cNvSpPr/>
          <p:nvPr/>
        </p:nvSpPr>
        <p:spPr>
          <a:xfrm>
            <a:off x="867224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4" name="object 8734"/>
          <p:cNvSpPr/>
          <p:nvPr/>
        </p:nvSpPr>
        <p:spPr>
          <a:xfrm>
            <a:off x="869404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5" name="object 8735"/>
          <p:cNvSpPr/>
          <p:nvPr/>
        </p:nvSpPr>
        <p:spPr>
          <a:xfrm>
            <a:off x="869336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6" name="object 8736"/>
          <p:cNvSpPr/>
          <p:nvPr/>
        </p:nvSpPr>
        <p:spPr>
          <a:xfrm>
            <a:off x="871512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7" name="object 8737"/>
          <p:cNvSpPr/>
          <p:nvPr/>
        </p:nvSpPr>
        <p:spPr>
          <a:xfrm>
            <a:off x="871444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8" name="object 8738"/>
          <p:cNvSpPr/>
          <p:nvPr/>
        </p:nvSpPr>
        <p:spPr>
          <a:xfrm>
            <a:off x="873620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9" name="object 8739"/>
          <p:cNvSpPr/>
          <p:nvPr/>
        </p:nvSpPr>
        <p:spPr>
          <a:xfrm>
            <a:off x="873552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0" name="object 8740"/>
          <p:cNvSpPr/>
          <p:nvPr/>
        </p:nvSpPr>
        <p:spPr>
          <a:xfrm>
            <a:off x="875727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1" name="object 8741"/>
          <p:cNvSpPr/>
          <p:nvPr/>
        </p:nvSpPr>
        <p:spPr>
          <a:xfrm>
            <a:off x="875660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2" name="object 8742"/>
          <p:cNvSpPr/>
          <p:nvPr/>
        </p:nvSpPr>
        <p:spPr>
          <a:xfrm>
            <a:off x="877843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3" name="object 8743"/>
          <p:cNvSpPr/>
          <p:nvPr/>
        </p:nvSpPr>
        <p:spPr>
          <a:xfrm>
            <a:off x="877771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4" name="object 8744"/>
          <p:cNvSpPr/>
          <p:nvPr/>
        </p:nvSpPr>
        <p:spPr>
          <a:xfrm>
            <a:off x="879950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5" name="object 8745"/>
          <p:cNvSpPr/>
          <p:nvPr/>
        </p:nvSpPr>
        <p:spPr>
          <a:xfrm>
            <a:off x="879882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6" name="object 8746"/>
          <p:cNvSpPr/>
          <p:nvPr/>
        </p:nvSpPr>
        <p:spPr>
          <a:xfrm>
            <a:off x="882058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7" name="object 8747"/>
          <p:cNvSpPr/>
          <p:nvPr/>
        </p:nvSpPr>
        <p:spPr>
          <a:xfrm>
            <a:off x="881990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8" name="object 8748"/>
          <p:cNvSpPr/>
          <p:nvPr/>
        </p:nvSpPr>
        <p:spPr>
          <a:xfrm>
            <a:off x="884166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9" name="object 8749"/>
          <p:cNvSpPr/>
          <p:nvPr/>
        </p:nvSpPr>
        <p:spPr>
          <a:xfrm>
            <a:off x="884098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0" name="object 8750"/>
          <p:cNvSpPr/>
          <p:nvPr/>
        </p:nvSpPr>
        <p:spPr>
          <a:xfrm>
            <a:off x="886274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1" name="object 8751"/>
          <p:cNvSpPr/>
          <p:nvPr/>
        </p:nvSpPr>
        <p:spPr>
          <a:xfrm>
            <a:off x="886206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2" name="object 8752"/>
          <p:cNvSpPr/>
          <p:nvPr/>
        </p:nvSpPr>
        <p:spPr>
          <a:xfrm>
            <a:off x="888368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3" name="object 8753"/>
          <p:cNvSpPr/>
          <p:nvPr/>
        </p:nvSpPr>
        <p:spPr>
          <a:xfrm>
            <a:off x="888300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4" name="object 8754"/>
          <p:cNvSpPr/>
          <p:nvPr/>
        </p:nvSpPr>
        <p:spPr>
          <a:xfrm>
            <a:off x="890476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5" name="object 8755"/>
          <p:cNvSpPr/>
          <p:nvPr/>
        </p:nvSpPr>
        <p:spPr>
          <a:xfrm>
            <a:off x="890408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6" name="object 8756"/>
          <p:cNvSpPr/>
          <p:nvPr/>
        </p:nvSpPr>
        <p:spPr>
          <a:xfrm>
            <a:off x="892591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7" name="object 8757"/>
          <p:cNvSpPr/>
          <p:nvPr/>
        </p:nvSpPr>
        <p:spPr>
          <a:xfrm>
            <a:off x="892519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8" name="object 8758"/>
          <p:cNvSpPr/>
          <p:nvPr/>
        </p:nvSpPr>
        <p:spPr>
          <a:xfrm>
            <a:off x="894698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9" name="object 8759"/>
          <p:cNvSpPr/>
          <p:nvPr/>
        </p:nvSpPr>
        <p:spPr>
          <a:xfrm>
            <a:off x="894630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0" name="object 8760"/>
          <p:cNvSpPr/>
          <p:nvPr/>
        </p:nvSpPr>
        <p:spPr>
          <a:xfrm>
            <a:off x="896806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1" name="object 8761"/>
          <p:cNvSpPr/>
          <p:nvPr/>
        </p:nvSpPr>
        <p:spPr>
          <a:xfrm>
            <a:off x="896738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2" name="object 8762"/>
          <p:cNvSpPr/>
          <p:nvPr/>
        </p:nvSpPr>
        <p:spPr>
          <a:xfrm>
            <a:off x="898914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3" name="object 8763"/>
          <p:cNvSpPr/>
          <p:nvPr/>
        </p:nvSpPr>
        <p:spPr>
          <a:xfrm>
            <a:off x="898846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4" name="object 8764"/>
          <p:cNvSpPr/>
          <p:nvPr/>
        </p:nvSpPr>
        <p:spPr>
          <a:xfrm>
            <a:off x="901022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5" name="object 8765"/>
          <p:cNvSpPr/>
          <p:nvPr/>
        </p:nvSpPr>
        <p:spPr>
          <a:xfrm>
            <a:off x="900954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6" name="object 8766"/>
          <p:cNvSpPr/>
          <p:nvPr/>
        </p:nvSpPr>
        <p:spPr>
          <a:xfrm>
            <a:off x="903137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7" name="object 8767"/>
          <p:cNvSpPr/>
          <p:nvPr/>
        </p:nvSpPr>
        <p:spPr>
          <a:xfrm>
            <a:off x="903066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8" name="object 8768"/>
          <p:cNvSpPr/>
          <p:nvPr/>
        </p:nvSpPr>
        <p:spPr>
          <a:xfrm>
            <a:off x="905245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9" name="object 8769"/>
          <p:cNvSpPr/>
          <p:nvPr/>
        </p:nvSpPr>
        <p:spPr>
          <a:xfrm>
            <a:off x="905177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0" name="object 8770"/>
          <p:cNvSpPr/>
          <p:nvPr/>
        </p:nvSpPr>
        <p:spPr>
          <a:xfrm>
            <a:off x="907353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1" name="object 8771"/>
          <p:cNvSpPr/>
          <p:nvPr/>
        </p:nvSpPr>
        <p:spPr>
          <a:xfrm>
            <a:off x="907285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2" name="object 8772"/>
          <p:cNvSpPr/>
          <p:nvPr/>
        </p:nvSpPr>
        <p:spPr>
          <a:xfrm>
            <a:off x="909461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3" name="object 8773"/>
          <p:cNvSpPr/>
          <p:nvPr/>
        </p:nvSpPr>
        <p:spPr>
          <a:xfrm>
            <a:off x="909393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4" name="object 8774"/>
          <p:cNvSpPr/>
          <p:nvPr/>
        </p:nvSpPr>
        <p:spPr>
          <a:xfrm>
            <a:off x="911569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5" name="object 8775"/>
          <p:cNvSpPr/>
          <p:nvPr/>
        </p:nvSpPr>
        <p:spPr>
          <a:xfrm>
            <a:off x="911501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6" name="object 8776"/>
          <p:cNvSpPr/>
          <p:nvPr/>
        </p:nvSpPr>
        <p:spPr>
          <a:xfrm>
            <a:off x="913684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7" name="object 8777"/>
          <p:cNvSpPr/>
          <p:nvPr/>
        </p:nvSpPr>
        <p:spPr>
          <a:xfrm>
            <a:off x="913612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8" name="object 8778"/>
          <p:cNvSpPr/>
          <p:nvPr/>
        </p:nvSpPr>
        <p:spPr>
          <a:xfrm>
            <a:off x="915792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9" name="object 8779"/>
          <p:cNvSpPr/>
          <p:nvPr/>
        </p:nvSpPr>
        <p:spPr>
          <a:xfrm>
            <a:off x="915724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0" name="object 8780"/>
          <p:cNvSpPr/>
          <p:nvPr/>
        </p:nvSpPr>
        <p:spPr>
          <a:xfrm>
            <a:off x="917899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1" name="object 8781"/>
          <p:cNvSpPr/>
          <p:nvPr/>
        </p:nvSpPr>
        <p:spPr>
          <a:xfrm>
            <a:off x="917831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2" name="object 8782"/>
          <p:cNvSpPr/>
          <p:nvPr/>
        </p:nvSpPr>
        <p:spPr>
          <a:xfrm>
            <a:off x="920007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3" name="object 8783"/>
          <p:cNvSpPr/>
          <p:nvPr/>
        </p:nvSpPr>
        <p:spPr>
          <a:xfrm>
            <a:off x="919939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4" name="object 8784"/>
          <p:cNvSpPr/>
          <p:nvPr/>
        </p:nvSpPr>
        <p:spPr>
          <a:xfrm>
            <a:off x="922115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5" name="object 8785"/>
          <p:cNvSpPr/>
          <p:nvPr/>
        </p:nvSpPr>
        <p:spPr>
          <a:xfrm>
            <a:off x="922047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6" name="object 8786"/>
          <p:cNvSpPr/>
          <p:nvPr/>
        </p:nvSpPr>
        <p:spPr>
          <a:xfrm>
            <a:off x="924230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7" name="object 8787"/>
          <p:cNvSpPr/>
          <p:nvPr/>
        </p:nvSpPr>
        <p:spPr>
          <a:xfrm>
            <a:off x="924159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8" name="object 8788"/>
          <p:cNvSpPr/>
          <p:nvPr/>
        </p:nvSpPr>
        <p:spPr>
          <a:xfrm>
            <a:off x="926338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9" name="object 8789"/>
          <p:cNvSpPr/>
          <p:nvPr/>
        </p:nvSpPr>
        <p:spPr>
          <a:xfrm>
            <a:off x="926270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0" name="object 8790"/>
          <p:cNvSpPr/>
          <p:nvPr/>
        </p:nvSpPr>
        <p:spPr>
          <a:xfrm>
            <a:off x="928446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1" name="object 8791"/>
          <p:cNvSpPr/>
          <p:nvPr/>
        </p:nvSpPr>
        <p:spPr>
          <a:xfrm>
            <a:off x="928378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2" name="object 8792"/>
          <p:cNvSpPr/>
          <p:nvPr/>
        </p:nvSpPr>
        <p:spPr>
          <a:xfrm>
            <a:off x="930554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3" name="object 8793"/>
          <p:cNvSpPr/>
          <p:nvPr/>
        </p:nvSpPr>
        <p:spPr>
          <a:xfrm>
            <a:off x="930486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4" name="object 8794"/>
          <p:cNvSpPr/>
          <p:nvPr/>
        </p:nvSpPr>
        <p:spPr>
          <a:xfrm>
            <a:off x="932662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5" name="object 8795"/>
          <p:cNvSpPr/>
          <p:nvPr/>
        </p:nvSpPr>
        <p:spPr>
          <a:xfrm>
            <a:off x="932594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6" name="object 8796"/>
          <p:cNvSpPr/>
          <p:nvPr/>
        </p:nvSpPr>
        <p:spPr>
          <a:xfrm>
            <a:off x="934777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7" name="object 8797"/>
          <p:cNvSpPr/>
          <p:nvPr/>
        </p:nvSpPr>
        <p:spPr>
          <a:xfrm>
            <a:off x="934705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8" name="object 8798"/>
          <p:cNvSpPr/>
          <p:nvPr/>
        </p:nvSpPr>
        <p:spPr>
          <a:xfrm>
            <a:off x="936885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9" name="object 8799"/>
          <p:cNvSpPr/>
          <p:nvPr/>
        </p:nvSpPr>
        <p:spPr>
          <a:xfrm>
            <a:off x="936817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0" name="object 8800"/>
          <p:cNvSpPr/>
          <p:nvPr/>
        </p:nvSpPr>
        <p:spPr>
          <a:xfrm>
            <a:off x="938978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1" name="object 8801"/>
          <p:cNvSpPr/>
          <p:nvPr/>
        </p:nvSpPr>
        <p:spPr>
          <a:xfrm>
            <a:off x="938907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2" name="object 8802"/>
          <p:cNvSpPr/>
          <p:nvPr/>
        </p:nvSpPr>
        <p:spPr>
          <a:xfrm>
            <a:off x="941086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3" name="object 8803"/>
          <p:cNvSpPr/>
          <p:nvPr/>
        </p:nvSpPr>
        <p:spPr>
          <a:xfrm>
            <a:off x="941018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4" name="object 8804"/>
          <p:cNvSpPr/>
          <p:nvPr/>
        </p:nvSpPr>
        <p:spPr>
          <a:xfrm>
            <a:off x="943194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5" name="object 8805"/>
          <p:cNvSpPr/>
          <p:nvPr/>
        </p:nvSpPr>
        <p:spPr>
          <a:xfrm>
            <a:off x="943126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6" name="object 8806"/>
          <p:cNvSpPr/>
          <p:nvPr/>
        </p:nvSpPr>
        <p:spPr>
          <a:xfrm>
            <a:off x="945302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7" name="object 8807"/>
          <p:cNvSpPr/>
          <p:nvPr/>
        </p:nvSpPr>
        <p:spPr>
          <a:xfrm>
            <a:off x="945234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8" name="object 8808"/>
          <p:cNvSpPr/>
          <p:nvPr/>
        </p:nvSpPr>
        <p:spPr>
          <a:xfrm>
            <a:off x="947410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9" name="object 8809"/>
          <p:cNvSpPr/>
          <p:nvPr/>
        </p:nvSpPr>
        <p:spPr>
          <a:xfrm>
            <a:off x="947342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0" name="object 8810"/>
          <p:cNvSpPr/>
          <p:nvPr/>
        </p:nvSpPr>
        <p:spPr>
          <a:xfrm>
            <a:off x="949525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1" name="object 8811"/>
          <p:cNvSpPr/>
          <p:nvPr/>
        </p:nvSpPr>
        <p:spPr>
          <a:xfrm>
            <a:off x="949453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2" name="object 8812"/>
          <p:cNvSpPr/>
          <p:nvPr/>
        </p:nvSpPr>
        <p:spPr>
          <a:xfrm>
            <a:off x="951633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3" name="object 8813"/>
          <p:cNvSpPr/>
          <p:nvPr/>
        </p:nvSpPr>
        <p:spPr>
          <a:xfrm>
            <a:off x="951565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4" name="object 8814"/>
          <p:cNvSpPr/>
          <p:nvPr/>
        </p:nvSpPr>
        <p:spPr>
          <a:xfrm>
            <a:off x="953741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5" name="object 8815"/>
          <p:cNvSpPr/>
          <p:nvPr/>
        </p:nvSpPr>
        <p:spPr>
          <a:xfrm>
            <a:off x="953673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6" name="object 8816"/>
          <p:cNvSpPr/>
          <p:nvPr/>
        </p:nvSpPr>
        <p:spPr>
          <a:xfrm>
            <a:off x="955848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7" name="object 8817"/>
          <p:cNvSpPr/>
          <p:nvPr/>
        </p:nvSpPr>
        <p:spPr>
          <a:xfrm>
            <a:off x="955780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8" name="object 8818"/>
          <p:cNvSpPr/>
          <p:nvPr/>
        </p:nvSpPr>
        <p:spPr>
          <a:xfrm>
            <a:off x="957956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9" name="object 8819"/>
          <p:cNvSpPr/>
          <p:nvPr/>
        </p:nvSpPr>
        <p:spPr>
          <a:xfrm>
            <a:off x="957888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0" name="object 8820"/>
          <p:cNvSpPr/>
          <p:nvPr/>
        </p:nvSpPr>
        <p:spPr>
          <a:xfrm>
            <a:off x="960071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1" name="object 8821"/>
          <p:cNvSpPr/>
          <p:nvPr/>
        </p:nvSpPr>
        <p:spPr>
          <a:xfrm>
            <a:off x="960000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2" name="object 8822"/>
          <p:cNvSpPr/>
          <p:nvPr/>
        </p:nvSpPr>
        <p:spPr>
          <a:xfrm>
            <a:off x="962179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3" name="object 8823"/>
          <p:cNvSpPr/>
          <p:nvPr/>
        </p:nvSpPr>
        <p:spPr>
          <a:xfrm>
            <a:off x="962111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4" name="object 8824"/>
          <p:cNvSpPr/>
          <p:nvPr/>
        </p:nvSpPr>
        <p:spPr>
          <a:xfrm>
            <a:off x="964287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5" name="object 8825"/>
          <p:cNvSpPr/>
          <p:nvPr/>
        </p:nvSpPr>
        <p:spPr>
          <a:xfrm>
            <a:off x="964219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6" name="object 8826"/>
          <p:cNvSpPr/>
          <p:nvPr/>
        </p:nvSpPr>
        <p:spPr>
          <a:xfrm>
            <a:off x="966395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7" name="object 8827"/>
          <p:cNvSpPr/>
          <p:nvPr/>
        </p:nvSpPr>
        <p:spPr>
          <a:xfrm>
            <a:off x="966327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8" name="object 8828"/>
          <p:cNvSpPr/>
          <p:nvPr/>
        </p:nvSpPr>
        <p:spPr>
          <a:xfrm>
            <a:off x="968503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9" name="object 8829"/>
          <p:cNvSpPr/>
          <p:nvPr/>
        </p:nvSpPr>
        <p:spPr>
          <a:xfrm>
            <a:off x="968435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0" name="object 8830"/>
          <p:cNvSpPr/>
          <p:nvPr/>
        </p:nvSpPr>
        <p:spPr>
          <a:xfrm>
            <a:off x="970618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1" name="object 8831"/>
          <p:cNvSpPr/>
          <p:nvPr/>
        </p:nvSpPr>
        <p:spPr>
          <a:xfrm>
            <a:off x="970546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2" name="object 8832"/>
          <p:cNvSpPr/>
          <p:nvPr/>
        </p:nvSpPr>
        <p:spPr>
          <a:xfrm>
            <a:off x="972726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3" name="object 8833"/>
          <p:cNvSpPr/>
          <p:nvPr/>
        </p:nvSpPr>
        <p:spPr>
          <a:xfrm>
            <a:off x="972658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4" name="object 8834"/>
          <p:cNvSpPr/>
          <p:nvPr/>
        </p:nvSpPr>
        <p:spPr>
          <a:xfrm>
            <a:off x="974834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5" name="object 8835"/>
          <p:cNvSpPr/>
          <p:nvPr/>
        </p:nvSpPr>
        <p:spPr>
          <a:xfrm>
            <a:off x="974766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6" name="object 8836"/>
          <p:cNvSpPr/>
          <p:nvPr/>
        </p:nvSpPr>
        <p:spPr>
          <a:xfrm>
            <a:off x="976942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7" name="object 8837"/>
          <p:cNvSpPr/>
          <p:nvPr/>
        </p:nvSpPr>
        <p:spPr>
          <a:xfrm>
            <a:off x="976874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8" name="object 8838"/>
          <p:cNvSpPr/>
          <p:nvPr/>
        </p:nvSpPr>
        <p:spPr>
          <a:xfrm>
            <a:off x="979049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9" name="object 8839"/>
          <p:cNvSpPr/>
          <p:nvPr/>
        </p:nvSpPr>
        <p:spPr>
          <a:xfrm>
            <a:off x="978982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0" name="object 8840"/>
          <p:cNvSpPr/>
          <p:nvPr/>
        </p:nvSpPr>
        <p:spPr>
          <a:xfrm>
            <a:off x="981165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1" name="object 8841"/>
          <p:cNvSpPr/>
          <p:nvPr/>
        </p:nvSpPr>
        <p:spPr>
          <a:xfrm>
            <a:off x="981093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2" name="object 8842"/>
          <p:cNvSpPr/>
          <p:nvPr/>
        </p:nvSpPr>
        <p:spPr>
          <a:xfrm>
            <a:off x="983272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3" name="object 8843"/>
          <p:cNvSpPr/>
          <p:nvPr/>
        </p:nvSpPr>
        <p:spPr>
          <a:xfrm>
            <a:off x="983204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4" name="object 8844"/>
          <p:cNvSpPr/>
          <p:nvPr/>
        </p:nvSpPr>
        <p:spPr>
          <a:xfrm>
            <a:off x="985380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5" name="object 8845"/>
          <p:cNvSpPr/>
          <p:nvPr/>
        </p:nvSpPr>
        <p:spPr>
          <a:xfrm>
            <a:off x="985312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6" name="object 8846"/>
          <p:cNvSpPr/>
          <p:nvPr/>
        </p:nvSpPr>
        <p:spPr>
          <a:xfrm>
            <a:off x="987488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7" name="object 8847"/>
          <p:cNvSpPr/>
          <p:nvPr/>
        </p:nvSpPr>
        <p:spPr>
          <a:xfrm>
            <a:off x="987420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8" name="object 8848"/>
          <p:cNvSpPr/>
          <p:nvPr/>
        </p:nvSpPr>
        <p:spPr>
          <a:xfrm>
            <a:off x="989596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9" name="object 8849"/>
          <p:cNvSpPr/>
          <p:nvPr/>
        </p:nvSpPr>
        <p:spPr>
          <a:xfrm>
            <a:off x="991690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0" name="object 8850"/>
          <p:cNvSpPr/>
          <p:nvPr/>
        </p:nvSpPr>
        <p:spPr>
          <a:xfrm>
            <a:off x="991622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1" name="object 8851"/>
          <p:cNvSpPr/>
          <p:nvPr/>
        </p:nvSpPr>
        <p:spPr>
          <a:xfrm>
            <a:off x="9937979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2" name="object 8852"/>
          <p:cNvSpPr/>
          <p:nvPr/>
        </p:nvSpPr>
        <p:spPr>
          <a:xfrm>
            <a:off x="993730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3" name="object 8853"/>
          <p:cNvSpPr/>
          <p:nvPr/>
        </p:nvSpPr>
        <p:spPr>
          <a:xfrm>
            <a:off x="995913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4" name="object 8854"/>
          <p:cNvSpPr/>
          <p:nvPr/>
        </p:nvSpPr>
        <p:spPr>
          <a:xfrm>
            <a:off x="9958414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5" name="object 8855"/>
          <p:cNvSpPr/>
          <p:nvPr/>
        </p:nvSpPr>
        <p:spPr>
          <a:xfrm>
            <a:off x="998020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6" name="object 8856"/>
          <p:cNvSpPr/>
          <p:nvPr/>
        </p:nvSpPr>
        <p:spPr>
          <a:xfrm>
            <a:off x="997952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7" name="object 8857"/>
          <p:cNvSpPr/>
          <p:nvPr/>
        </p:nvSpPr>
        <p:spPr>
          <a:xfrm>
            <a:off x="1000128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8" name="object 8858"/>
          <p:cNvSpPr/>
          <p:nvPr/>
        </p:nvSpPr>
        <p:spPr>
          <a:xfrm>
            <a:off x="1000060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9" name="object 8859"/>
          <p:cNvSpPr/>
          <p:nvPr/>
        </p:nvSpPr>
        <p:spPr>
          <a:xfrm>
            <a:off x="1002236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0" name="object 8860"/>
          <p:cNvSpPr/>
          <p:nvPr/>
        </p:nvSpPr>
        <p:spPr>
          <a:xfrm>
            <a:off x="1002168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1" name="object 8861"/>
          <p:cNvSpPr/>
          <p:nvPr/>
        </p:nvSpPr>
        <p:spPr>
          <a:xfrm>
            <a:off x="1004344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2" name="object 8862"/>
          <p:cNvSpPr/>
          <p:nvPr/>
        </p:nvSpPr>
        <p:spPr>
          <a:xfrm>
            <a:off x="1004276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3" name="object 8863"/>
          <p:cNvSpPr/>
          <p:nvPr/>
        </p:nvSpPr>
        <p:spPr>
          <a:xfrm>
            <a:off x="1006459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4" name="object 8864"/>
          <p:cNvSpPr/>
          <p:nvPr/>
        </p:nvSpPr>
        <p:spPr>
          <a:xfrm>
            <a:off x="1006388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5" name="object 8865"/>
          <p:cNvSpPr/>
          <p:nvPr/>
        </p:nvSpPr>
        <p:spPr>
          <a:xfrm>
            <a:off x="1008567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6" name="object 8866"/>
          <p:cNvSpPr/>
          <p:nvPr/>
        </p:nvSpPr>
        <p:spPr>
          <a:xfrm>
            <a:off x="1008499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7" name="object 8867"/>
          <p:cNvSpPr/>
          <p:nvPr/>
        </p:nvSpPr>
        <p:spPr>
          <a:xfrm>
            <a:off x="1010675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8" name="object 8868"/>
          <p:cNvSpPr/>
          <p:nvPr/>
        </p:nvSpPr>
        <p:spPr>
          <a:xfrm>
            <a:off x="1010607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9" name="object 8869"/>
          <p:cNvSpPr/>
          <p:nvPr/>
        </p:nvSpPr>
        <p:spPr>
          <a:xfrm>
            <a:off x="1012783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0" name="object 8870"/>
          <p:cNvSpPr/>
          <p:nvPr/>
        </p:nvSpPr>
        <p:spPr>
          <a:xfrm>
            <a:off x="1012715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1" name="object 8871"/>
          <p:cNvSpPr/>
          <p:nvPr/>
        </p:nvSpPr>
        <p:spPr>
          <a:xfrm>
            <a:off x="1014891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2" name="object 8872"/>
          <p:cNvSpPr/>
          <p:nvPr/>
        </p:nvSpPr>
        <p:spPr>
          <a:xfrm>
            <a:off x="1014823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3" name="object 8873"/>
          <p:cNvSpPr/>
          <p:nvPr/>
        </p:nvSpPr>
        <p:spPr>
          <a:xfrm>
            <a:off x="1017006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4" name="object 8874"/>
          <p:cNvSpPr/>
          <p:nvPr/>
        </p:nvSpPr>
        <p:spPr>
          <a:xfrm>
            <a:off x="1016934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5" name="object 8875"/>
          <p:cNvSpPr/>
          <p:nvPr/>
        </p:nvSpPr>
        <p:spPr>
          <a:xfrm>
            <a:off x="1019114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6" name="object 8876"/>
          <p:cNvSpPr/>
          <p:nvPr/>
        </p:nvSpPr>
        <p:spPr>
          <a:xfrm>
            <a:off x="1019046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7" name="object 8877"/>
          <p:cNvSpPr/>
          <p:nvPr/>
        </p:nvSpPr>
        <p:spPr>
          <a:xfrm>
            <a:off x="1021221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8" name="object 8878"/>
          <p:cNvSpPr/>
          <p:nvPr/>
        </p:nvSpPr>
        <p:spPr>
          <a:xfrm>
            <a:off x="10211539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9" name="object 8879"/>
          <p:cNvSpPr/>
          <p:nvPr/>
        </p:nvSpPr>
        <p:spPr>
          <a:xfrm>
            <a:off x="10233298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0" name="object 8880"/>
          <p:cNvSpPr/>
          <p:nvPr/>
        </p:nvSpPr>
        <p:spPr>
          <a:xfrm>
            <a:off x="10232618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1" name="object 8881"/>
          <p:cNvSpPr/>
          <p:nvPr/>
        </p:nvSpPr>
        <p:spPr>
          <a:xfrm>
            <a:off x="10254376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2" name="object 8882"/>
          <p:cNvSpPr/>
          <p:nvPr/>
        </p:nvSpPr>
        <p:spPr>
          <a:xfrm>
            <a:off x="1025369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3" name="object 8883"/>
          <p:cNvSpPr/>
          <p:nvPr/>
        </p:nvSpPr>
        <p:spPr>
          <a:xfrm>
            <a:off x="10275527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4" name="object 8884"/>
          <p:cNvSpPr/>
          <p:nvPr/>
        </p:nvSpPr>
        <p:spPr>
          <a:xfrm>
            <a:off x="1027481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5" name="object 8885"/>
          <p:cNvSpPr/>
          <p:nvPr/>
        </p:nvSpPr>
        <p:spPr>
          <a:xfrm>
            <a:off x="1029660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6" name="object 8886"/>
          <p:cNvSpPr/>
          <p:nvPr/>
        </p:nvSpPr>
        <p:spPr>
          <a:xfrm>
            <a:off x="1029592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7" name="object 8887"/>
          <p:cNvSpPr/>
          <p:nvPr/>
        </p:nvSpPr>
        <p:spPr>
          <a:xfrm>
            <a:off x="10317684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8" name="object 8888"/>
          <p:cNvSpPr/>
          <p:nvPr/>
        </p:nvSpPr>
        <p:spPr>
          <a:xfrm>
            <a:off x="1031700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9" name="object 8889"/>
          <p:cNvSpPr/>
          <p:nvPr/>
        </p:nvSpPr>
        <p:spPr>
          <a:xfrm>
            <a:off x="1033876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0" name="object 8890"/>
          <p:cNvSpPr/>
          <p:nvPr/>
        </p:nvSpPr>
        <p:spPr>
          <a:xfrm>
            <a:off x="1033808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1" name="object 8891"/>
          <p:cNvSpPr/>
          <p:nvPr/>
        </p:nvSpPr>
        <p:spPr>
          <a:xfrm>
            <a:off x="1035984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2" name="object 8892"/>
          <p:cNvSpPr/>
          <p:nvPr/>
        </p:nvSpPr>
        <p:spPr>
          <a:xfrm>
            <a:off x="10359162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3" name="object 8893"/>
          <p:cNvSpPr/>
          <p:nvPr/>
        </p:nvSpPr>
        <p:spPr>
          <a:xfrm>
            <a:off x="1038099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4" name="object 8894"/>
          <p:cNvSpPr/>
          <p:nvPr/>
        </p:nvSpPr>
        <p:spPr>
          <a:xfrm>
            <a:off x="10380277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5" name="object 8895"/>
          <p:cNvSpPr/>
          <p:nvPr/>
        </p:nvSpPr>
        <p:spPr>
          <a:xfrm>
            <a:off x="10402071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6" name="object 8896"/>
          <p:cNvSpPr/>
          <p:nvPr/>
        </p:nvSpPr>
        <p:spPr>
          <a:xfrm>
            <a:off x="10401391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7" name="object 8897"/>
          <p:cNvSpPr/>
          <p:nvPr/>
        </p:nvSpPr>
        <p:spPr>
          <a:xfrm>
            <a:off x="10423150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8" name="object 8898"/>
          <p:cNvSpPr/>
          <p:nvPr/>
        </p:nvSpPr>
        <p:spPr>
          <a:xfrm>
            <a:off x="10422470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9" name="object 8899"/>
          <p:cNvSpPr/>
          <p:nvPr/>
        </p:nvSpPr>
        <p:spPr>
          <a:xfrm>
            <a:off x="1044408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0" name="object 8900"/>
          <p:cNvSpPr/>
          <p:nvPr/>
        </p:nvSpPr>
        <p:spPr>
          <a:xfrm>
            <a:off x="10443406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1" name="object 8901"/>
          <p:cNvSpPr/>
          <p:nvPr/>
        </p:nvSpPr>
        <p:spPr>
          <a:xfrm>
            <a:off x="10465165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2" name="object 8902"/>
          <p:cNvSpPr/>
          <p:nvPr/>
        </p:nvSpPr>
        <p:spPr>
          <a:xfrm>
            <a:off x="10464485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3" name="object 8903"/>
          <p:cNvSpPr/>
          <p:nvPr/>
        </p:nvSpPr>
        <p:spPr>
          <a:xfrm>
            <a:off x="10486243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4" name="object 8904"/>
          <p:cNvSpPr/>
          <p:nvPr/>
        </p:nvSpPr>
        <p:spPr>
          <a:xfrm>
            <a:off x="1048556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5" name="object 8905"/>
          <p:cNvSpPr/>
          <p:nvPr/>
        </p:nvSpPr>
        <p:spPr>
          <a:xfrm>
            <a:off x="10507322" y="40379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6" name="object 8906"/>
          <p:cNvSpPr/>
          <p:nvPr/>
        </p:nvSpPr>
        <p:spPr>
          <a:xfrm>
            <a:off x="10506643" y="4035117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7" name="object 8907"/>
          <p:cNvSpPr/>
          <p:nvPr/>
        </p:nvSpPr>
        <p:spPr>
          <a:xfrm>
            <a:off x="795594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8" name="object 8908"/>
          <p:cNvSpPr/>
          <p:nvPr/>
        </p:nvSpPr>
        <p:spPr>
          <a:xfrm>
            <a:off x="797703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9" name="object 8909"/>
          <p:cNvSpPr/>
          <p:nvPr/>
        </p:nvSpPr>
        <p:spPr>
          <a:xfrm>
            <a:off x="797634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0" name="object 8910"/>
          <p:cNvSpPr/>
          <p:nvPr/>
        </p:nvSpPr>
        <p:spPr>
          <a:xfrm>
            <a:off x="799812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1" name="object 8911"/>
          <p:cNvSpPr/>
          <p:nvPr/>
        </p:nvSpPr>
        <p:spPr>
          <a:xfrm>
            <a:off x="799744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2" name="object 8912"/>
          <p:cNvSpPr/>
          <p:nvPr/>
        </p:nvSpPr>
        <p:spPr>
          <a:xfrm>
            <a:off x="801922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3" name="object 8913"/>
          <p:cNvSpPr/>
          <p:nvPr/>
        </p:nvSpPr>
        <p:spPr>
          <a:xfrm>
            <a:off x="801853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4" name="object 8914"/>
          <p:cNvSpPr/>
          <p:nvPr/>
        </p:nvSpPr>
        <p:spPr>
          <a:xfrm>
            <a:off x="804031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5" name="object 8915"/>
          <p:cNvSpPr/>
          <p:nvPr/>
        </p:nvSpPr>
        <p:spPr>
          <a:xfrm>
            <a:off x="803962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6" name="object 8916"/>
          <p:cNvSpPr/>
          <p:nvPr/>
        </p:nvSpPr>
        <p:spPr>
          <a:xfrm>
            <a:off x="806140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7" name="object 8917"/>
          <p:cNvSpPr/>
          <p:nvPr/>
        </p:nvSpPr>
        <p:spPr>
          <a:xfrm>
            <a:off x="806072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8" name="object 8918"/>
          <p:cNvSpPr/>
          <p:nvPr/>
        </p:nvSpPr>
        <p:spPr>
          <a:xfrm>
            <a:off x="808250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9" name="object 8919"/>
          <p:cNvSpPr/>
          <p:nvPr/>
        </p:nvSpPr>
        <p:spPr>
          <a:xfrm>
            <a:off x="808181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0" name="object 8920"/>
          <p:cNvSpPr/>
          <p:nvPr/>
        </p:nvSpPr>
        <p:spPr>
          <a:xfrm>
            <a:off x="810359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1" name="object 8921"/>
          <p:cNvSpPr/>
          <p:nvPr/>
        </p:nvSpPr>
        <p:spPr>
          <a:xfrm>
            <a:off x="810290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2" name="object 8922"/>
          <p:cNvSpPr/>
          <p:nvPr/>
        </p:nvSpPr>
        <p:spPr>
          <a:xfrm>
            <a:off x="812468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3" name="object 8923"/>
          <p:cNvSpPr/>
          <p:nvPr/>
        </p:nvSpPr>
        <p:spPr>
          <a:xfrm>
            <a:off x="812399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4" name="object 8924"/>
          <p:cNvSpPr/>
          <p:nvPr/>
        </p:nvSpPr>
        <p:spPr>
          <a:xfrm>
            <a:off x="814577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5" name="object 8925"/>
          <p:cNvSpPr/>
          <p:nvPr/>
        </p:nvSpPr>
        <p:spPr>
          <a:xfrm>
            <a:off x="814509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6" name="object 8926"/>
          <p:cNvSpPr/>
          <p:nvPr/>
        </p:nvSpPr>
        <p:spPr>
          <a:xfrm>
            <a:off x="816687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7" name="object 8927"/>
          <p:cNvSpPr/>
          <p:nvPr/>
        </p:nvSpPr>
        <p:spPr>
          <a:xfrm>
            <a:off x="816618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8" name="object 8928"/>
          <p:cNvSpPr/>
          <p:nvPr/>
        </p:nvSpPr>
        <p:spPr>
          <a:xfrm>
            <a:off x="818796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9" name="object 8929"/>
          <p:cNvSpPr/>
          <p:nvPr/>
        </p:nvSpPr>
        <p:spPr>
          <a:xfrm>
            <a:off x="818727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0" name="object 8930"/>
          <p:cNvSpPr/>
          <p:nvPr/>
        </p:nvSpPr>
        <p:spPr>
          <a:xfrm>
            <a:off x="820905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1" name="object 8931"/>
          <p:cNvSpPr/>
          <p:nvPr/>
        </p:nvSpPr>
        <p:spPr>
          <a:xfrm>
            <a:off x="820837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2" name="object 8932"/>
          <p:cNvSpPr/>
          <p:nvPr/>
        </p:nvSpPr>
        <p:spPr>
          <a:xfrm>
            <a:off x="823015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3" name="object 8933"/>
          <p:cNvSpPr/>
          <p:nvPr/>
        </p:nvSpPr>
        <p:spPr>
          <a:xfrm>
            <a:off x="822946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4" name="object 8934"/>
          <p:cNvSpPr/>
          <p:nvPr/>
        </p:nvSpPr>
        <p:spPr>
          <a:xfrm>
            <a:off x="825124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5" name="object 8935"/>
          <p:cNvSpPr/>
          <p:nvPr/>
        </p:nvSpPr>
        <p:spPr>
          <a:xfrm>
            <a:off x="825056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6" name="object 8936"/>
          <p:cNvSpPr/>
          <p:nvPr/>
        </p:nvSpPr>
        <p:spPr>
          <a:xfrm>
            <a:off x="827232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7" name="object 8937"/>
          <p:cNvSpPr/>
          <p:nvPr/>
        </p:nvSpPr>
        <p:spPr>
          <a:xfrm>
            <a:off x="827164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8" name="object 8938"/>
          <p:cNvSpPr/>
          <p:nvPr/>
        </p:nvSpPr>
        <p:spPr>
          <a:xfrm>
            <a:off x="829340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9" name="object 8939"/>
          <p:cNvSpPr/>
          <p:nvPr/>
        </p:nvSpPr>
        <p:spPr>
          <a:xfrm>
            <a:off x="829272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0" name="object 8940"/>
          <p:cNvSpPr/>
          <p:nvPr/>
        </p:nvSpPr>
        <p:spPr>
          <a:xfrm>
            <a:off x="831455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1" name="object 8941"/>
          <p:cNvSpPr/>
          <p:nvPr/>
        </p:nvSpPr>
        <p:spPr>
          <a:xfrm>
            <a:off x="831383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2" name="object 8942"/>
          <p:cNvSpPr/>
          <p:nvPr/>
        </p:nvSpPr>
        <p:spPr>
          <a:xfrm>
            <a:off x="833563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3" name="object 8943"/>
          <p:cNvSpPr/>
          <p:nvPr/>
        </p:nvSpPr>
        <p:spPr>
          <a:xfrm>
            <a:off x="833495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4" name="object 8944"/>
          <p:cNvSpPr/>
          <p:nvPr/>
        </p:nvSpPr>
        <p:spPr>
          <a:xfrm>
            <a:off x="835656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5" name="object 8945"/>
          <p:cNvSpPr/>
          <p:nvPr/>
        </p:nvSpPr>
        <p:spPr>
          <a:xfrm>
            <a:off x="835585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6" name="object 8946"/>
          <p:cNvSpPr/>
          <p:nvPr/>
        </p:nvSpPr>
        <p:spPr>
          <a:xfrm>
            <a:off x="837764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7" name="object 8947"/>
          <p:cNvSpPr/>
          <p:nvPr/>
        </p:nvSpPr>
        <p:spPr>
          <a:xfrm>
            <a:off x="837696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8" name="object 8948"/>
          <p:cNvSpPr/>
          <p:nvPr/>
        </p:nvSpPr>
        <p:spPr>
          <a:xfrm>
            <a:off x="839872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9" name="object 8949"/>
          <p:cNvSpPr/>
          <p:nvPr/>
        </p:nvSpPr>
        <p:spPr>
          <a:xfrm>
            <a:off x="839804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0" name="object 8950"/>
          <p:cNvSpPr/>
          <p:nvPr/>
        </p:nvSpPr>
        <p:spPr>
          <a:xfrm>
            <a:off x="841980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1" name="object 8951"/>
          <p:cNvSpPr/>
          <p:nvPr/>
        </p:nvSpPr>
        <p:spPr>
          <a:xfrm>
            <a:off x="841912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2" name="object 8952"/>
          <p:cNvSpPr/>
          <p:nvPr/>
        </p:nvSpPr>
        <p:spPr>
          <a:xfrm>
            <a:off x="844088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3" name="object 8953"/>
          <p:cNvSpPr/>
          <p:nvPr/>
        </p:nvSpPr>
        <p:spPr>
          <a:xfrm>
            <a:off x="844020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4" name="object 8954"/>
          <p:cNvSpPr/>
          <p:nvPr/>
        </p:nvSpPr>
        <p:spPr>
          <a:xfrm>
            <a:off x="846203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5" name="object 8955"/>
          <p:cNvSpPr/>
          <p:nvPr/>
        </p:nvSpPr>
        <p:spPr>
          <a:xfrm>
            <a:off x="846131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6" name="object 8956"/>
          <p:cNvSpPr/>
          <p:nvPr/>
        </p:nvSpPr>
        <p:spPr>
          <a:xfrm>
            <a:off x="848311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7" name="object 8957"/>
          <p:cNvSpPr/>
          <p:nvPr/>
        </p:nvSpPr>
        <p:spPr>
          <a:xfrm>
            <a:off x="848243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8" name="object 8958"/>
          <p:cNvSpPr/>
          <p:nvPr/>
        </p:nvSpPr>
        <p:spPr>
          <a:xfrm>
            <a:off x="850419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9" name="object 8959"/>
          <p:cNvSpPr/>
          <p:nvPr/>
        </p:nvSpPr>
        <p:spPr>
          <a:xfrm>
            <a:off x="850351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0" name="object 8960"/>
          <p:cNvSpPr/>
          <p:nvPr/>
        </p:nvSpPr>
        <p:spPr>
          <a:xfrm>
            <a:off x="852526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1" name="object 8961"/>
          <p:cNvSpPr/>
          <p:nvPr/>
        </p:nvSpPr>
        <p:spPr>
          <a:xfrm>
            <a:off x="852459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2" name="object 8962"/>
          <p:cNvSpPr/>
          <p:nvPr/>
        </p:nvSpPr>
        <p:spPr>
          <a:xfrm>
            <a:off x="854634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3" name="object 8963"/>
          <p:cNvSpPr/>
          <p:nvPr/>
        </p:nvSpPr>
        <p:spPr>
          <a:xfrm>
            <a:off x="854566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4" name="object 8964"/>
          <p:cNvSpPr/>
          <p:nvPr/>
        </p:nvSpPr>
        <p:spPr>
          <a:xfrm>
            <a:off x="856749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5" name="object 8965"/>
          <p:cNvSpPr/>
          <p:nvPr/>
        </p:nvSpPr>
        <p:spPr>
          <a:xfrm>
            <a:off x="856678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6" name="object 8966"/>
          <p:cNvSpPr/>
          <p:nvPr/>
        </p:nvSpPr>
        <p:spPr>
          <a:xfrm>
            <a:off x="858857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7" name="object 8967"/>
          <p:cNvSpPr/>
          <p:nvPr/>
        </p:nvSpPr>
        <p:spPr>
          <a:xfrm>
            <a:off x="858789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8" name="object 8968"/>
          <p:cNvSpPr/>
          <p:nvPr/>
        </p:nvSpPr>
        <p:spPr>
          <a:xfrm>
            <a:off x="860965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9" name="object 8969"/>
          <p:cNvSpPr/>
          <p:nvPr/>
        </p:nvSpPr>
        <p:spPr>
          <a:xfrm>
            <a:off x="860897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0" name="object 8970"/>
          <p:cNvSpPr/>
          <p:nvPr/>
        </p:nvSpPr>
        <p:spPr>
          <a:xfrm>
            <a:off x="863073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1" name="object 8971"/>
          <p:cNvSpPr/>
          <p:nvPr/>
        </p:nvSpPr>
        <p:spPr>
          <a:xfrm>
            <a:off x="863005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2" name="object 8972"/>
          <p:cNvSpPr/>
          <p:nvPr/>
        </p:nvSpPr>
        <p:spPr>
          <a:xfrm>
            <a:off x="865181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3" name="object 8973"/>
          <p:cNvSpPr/>
          <p:nvPr/>
        </p:nvSpPr>
        <p:spPr>
          <a:xfrm>
            <a:off x="865113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4" name="object 8974"/>
          <p:cNvSpPr/>
          <p:nvPr/>
        </p:nvSpPr>
        <p:spPr>
          <a:xfrm>
            <a:off x="867296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5" name="object 8975"/>
          <p:cNvSpPr/>
          <p:nvPr/>
        </p:nvSpPr>
        <p:spPr>
          <a:xfrm>
            <a:off x="867224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6" name="object 8976"/>
          <p:cNvSpPr/>
          <p:nvPr/>
        </p:nvSpPr>
        <p:spPr>
          <a:xfrm>
            <a:off x="869404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7" name="object 8977"/>
          <p:cNvSpPr/>
          <p:nvPr/>
        </p:nvSpPr>
        <p:spPr>
          <a:xfrm>
            <a:off x="869336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8" name="object 8978"/>
          <p:cNvSpPr/>
          <p:nvPr/>
        </p:nvSpPr>
        <p:spPr>
          <a:xfrm>
            <a:off x="871512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9" name="object 8979"/>
          <p:cNvSpPr/>
          <p:nvPr/>
        </p:nvSpPr>
        <p:spPr>
          <a:xfrm>
            <a:off x="871444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0" name="object 8980"/>
          <p:cNvSpPr/>
          <p:nvPr/>
        </p:nvSpPr>
        <p:spPr>
          <a:xfrm>
            <a:off x="873620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1" name="object 8981"/>
          <p:cNvSpPr/>
          <p:nvPr/>
        </p:nvSpPr>
        <p:spPr>
          <a:xfrm>
            <a:off x="873552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2" name="object 8982"/>
          <p:cNvSpPr/>
          <p:nvPr/>
        </p:nvSpPr>
        <p:spPr>
          <a:xfrm>
            <a:off x="875727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3" name="object 8983"/>
          <p:cNvSpPr/>
          <p:nvPr/>
        </p:nvSpPr>
        <p:spPr>
          <a:xfrm>
            <a:off x="875660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4" name="object 8984"/>
          <p:cNvSpPr/>
          <p:nvPr/>
        </p:nvSpPr>
        <p:spPr>
          <a:xfrm>
            <a:off x="877843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5" name="object 8985"/>
          <p:cNvSpPr/>
          <p:nvPr/>
        </p:nvSpPr>
        <p:spPr>
          <a:xfrm>
            <a:off x="877771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6" name="object 8986"/>
          <p:cNvSpPr/>
          <p:nvPr/>
        </p:nvSpPr>
        <p:spPr>
          <a:xfrm>
            <a:off x="879950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7" name="object 8987"/>
          <p:cNvSpPr/>
          <p:nvPr/>
        </p:nvSpPr>
        <p:spPr>
          <a:xfrm>
            <a:off x="879882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8" name="object 8988"/>
          <p:cNvSpPr/>
          <p:nvPr/>
        </p:nvSpPr>
        <p:spPr>
          <a:xfrm>
            <a:off x="882058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9" name="object 8989"/>
          <p:cNvSpPr/>
          <p:nvPr/>
        </p:nvSpPr>
        <p:spPr>
          <a:xfrm>
            <a:off x="881990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0" name="object 8990"/>
          <p:cNvSpPr/>
          <p:nvPr/>
        </p:nvSpPr>
        <p:spPr>
          <a:xfrm>
            <a:off x="884166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1" name="object 8991"/>
          <p:cNvSpPr/>
          <p:nvPr/>
        </p:nvSpPr>
        <p:spPr>
          <a:xfrm>
            <a:off x="884098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2" name="object 8992"/>
          <p:cNvSpPr/>
          <p:nvPr/>
        </p:nvSpPr>
        <p:spPr>
          <a:xfrm>
            <a:off x="886274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3" name="object 8993"/>
          <p:cNvSpPr/>
          <p:nvPr/>
        </p:nvSpPr>
        <p:spPr>
          <a:xfrm>
            <a:off x="886206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4" name="object 8994"/>
          <p:cNvSpPr/>
          <p:nvPr/>
        </p:nvSpPr>
        <p:spPr>
          <a:xfrm>
            <a:off x="888368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5" name="object 8995"/>
          <p:cNvSpPr/>
          <p:nvPr/>
        </p:nvSpPr>
        <p:spPr>
          <a:xfrm>
            <a:off x="888300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6" name="object 8996"/>
          <p:cNvSpPr/>
          <p:nvPr/>
        </p:nvSpPr>
        <p:spPr>
          <a:xfrm>
            <a:off x="890476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7" name="object 8997"/>
          <p:cNvSpPr/>
          <p:nvPr/>
        </p:nvSpPr>
        <p:spPr>
          <a:xfrm>
            <a:off x="890408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8" name="object 8998"/>
          <p:cNvSpPr/>
          <p:nvPr/>
        </p:nvSpPr>
        <p:spPr>
          <a:xfrm>
            <a:off x="892591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9" name="object 8999"/>
          <p:cNvSpPr/>
          <p:nvPr/>
        </p:nvSpPr>
        <p:spPr>
          <a:xfrm>
            <a:off x="892519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0" name="object 9000"/>
          <p:cNvSpPr/>
          <p:nvPr/>
        </p:nvSpPr>
        <p:spPr>
          <a:xfrm>
            <a:off x="894698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1" name="object 9001"/>
          <p:cNvSpPr/>
          <p:nvPr/>
        </p:nvSpPr>
        <p:spPr>
          <a:xfrm>
            <a:off x="894630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2" name="object 9002"/>
          <p:cNvSpPr/>
          <p:nvPr/>
        </p:nvSpPr>
        <p:spPr>
          <a:xfrm>
            <a:off x="896806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3" name="object 9003"/>
          <p:cNvSpPr/>
          <p:nvPr/>
        </p:nvSpPr>
        <p:spPr>
          <a:xfrm>
            <a:off x="896738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4" name="object 9004"/>
          <p:cNvSpPr/>
          <p:nvPr/>
        </p:nvSpPr>
        <p:spPr>
          <a:xfrm>
            <a:off x="898914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5" name="object 9005"/>
          <p:cNvSpPr/>
          <p:nvPr/>
        </p:nvSpPr>
        <p:spPr>
          <a:xfrm>
            <a:off x="898846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6" name="object 9006"/>
          <p:cNvSpPr/>
          <p:nvPr/>
        </p:nvSpPr>
        <p:spPr>
          <a:xfrm>
            <a:off x="901022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7" name="object 9007"/>
          <p:cNvSpPr/>
          <p:nvPr/>
        </p:nvSpPr>
        <p:spPr>
          <a:xfrm>
            <a:off x="900954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8" name="object 9008"/>
          <p:cNvSpPr/>
          <p:nvPr/>
        </p:nvSpPr>
        <p:spPr>
          <a:xfrm>
            <a:off x="903137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9" name="object 9009"/>
          <p:cNvSpPr/>
          <p:nvPr/>
        </p:nvSpPr>
        <p:spPr>
          <a:xfrm>
            <a:off x="903066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0" name="object 9010"/>
          <p:cNvSpPr/>
          <p:nvPr/>
        </p:nvSpPr>
        <p:spPr>
          <a:xfrm>
            <a:off x="905245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1" name="object 9011"/>
          <p:cNvSpPr/>
          <p:nvPr/>
        </p:nvSpPr>
        <p:spPr>
          <a:xfrm>
            <a:off x="905177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2" name="object 9012"/>
          <p:cNvSpPr/>
          <p:nvPr/>
        </p:nvSpPr>
        <p:spPr>
          <a:xfrm>
            <a:off x="907353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3" name="object 9013"/>
          <p:cNvSpPr/>
          <p:nvPr/>
        </p:nvSpPr>
        <p:spPr>
          <a:xfrm>
            <a:off x="907285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4" name="object 9014"/>
          <p:cNvSpPr/>
          <p:nvPr/>
        </p:nvSpPr>
        <p:spPr>
          <a:xfrm>
            <a:off x="909461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5" name="object 9015"/>
          <p:cNvSpPr/>
          <p:nvPr/>
        </p:nvSpPr>
        <p:spPr>
          <a:xfrm>
            <a:off x="909393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6" name="object 9016"/>
          <p:cNvSpPr/>
          <p:nvPr/>
        </p:nvSpPr>
        <p:spPr>
          <a:xfrm>
            <a:off x="911569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7" name="object 9017"/>
          <p:cNvSpPr/>
          <p:nvPr/>
        </p:nvSpPr>
        <p:spPr>
          <a:xfrm>
            <a:off x="911501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8" name="object 9018"/>
          <p:cNvSpPr/>
          <p:nvPr/>
        </p:nvSpPr>
        <p:spPr>
          <a:xfrm>
            <a:off x="913684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9" name="object 9019"/>
          <p:cNvSpPr/>
          <p:nvPr/>
        </p:nvSpPr>
        <p:spPr>
          <a:xfrm>
            <a:off x="913612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0" name="object 9020"/>
          <p:cNvSpPr/>
          <p:nvPr/>
        </p:nvSpPr>
        <p:spPr>
          <a:xfrm>
            <a:off x="915792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1" name="object 9021"/>
          <p:cNvSpPr/>
          <p:nvPr/>
        </p:nvSpPr>
        <p:spPr>
          <a:xfrm>
            <a:off x="915724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2" name="object 9022"/>
          <p:cNvSpPr/>
          <p:nvPr/>
        </p:nvSpPr>
        <p:spPr>
          <a:xfrm>
            <a:off x="917899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3" name="object 9023"/>
          <p:cNvSpPr/>
          <p:nvPr/>
        </p:nvSpPr>
        <p:spPr>
          <a:xfrm>
            <a:off x="917831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4" name="object 9024"/>
          <p:cNvSpPr/>
          <p:nvPr/>
        </p:nvSpPr>
        <p:spPr>
          <a:xfrm>
            <a:off x="920007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5" name="object 9025"/>
          <p:cNvSpPr/>
          <p:nvPr/>
        </p:nvSpPr>
        <p:spPr>
          <a:xfrm>
            <a:off x="919939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6" name="object 9026"/>
          <p:cNvSpPr/>
          <p:nvPr/>
        </p:nvSpPr>
        <p:spPr>
          <a:xfrm>
            <a:off x="922115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7" name="object 9027"/>
          <p:cNvSpPr/>
          <p:nvPr/>
        </p:nvSpPr>
        <p:spPr>
          <a:xfrm>
            <a:off x="922047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8" name="object 9028"/>
          <p:cNvSpPr/>
          <p:nvPr/>
        </p:nvSpPr>
        <p:spPr>
          <a:xfrm>
            <a:off x="924230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9" name="object 9029"/>
          <p:cNvSpPr/>
          <p:nvPr/>
        </p:nvSpPr>
        <p:spPr>
          <a:xfrm>
            <a:off x="924159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0" name="object 9030"/>
          <p:cNvSpPr/>
          <p:nvPr/>
        </p:nvSpPr>
        <p:spPr>
          <a:xfrm>
            <a:off x="926338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1" name="object 9031"/>
          <p:cNvSpPr/>
          <p:nvPr/>
        </p:nvSpPr>
        <p:spPr>
          <a:xfrm>
            <a:off x="926270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2" name="object 9032"/>
          <p:cNvSpPr/>
          <p:nvPr/>
        </p:nvSpPr>
        <p:spPr>
          <a:xfrm>
            <a:off x="928446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3" name="object 9033"/>
          <p:cNvSpPr/>
          <p:nvPr/>
        </p:nvSpPr>
        <p:spPr>
          <a:xfrm>
            <a:off x="928378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4" name="object 9034"/>
          <p:cNvSpPr/>
          <p:nvPr/>
        </p:nvSpPr>
        <p:spPr>
          <a:xfrm>
            <a:off x="930554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5" name="object 9035"/>
          <p:cNvSpPr/>
          <p:nvPr/>
        </p:nvSpPr>
        <p:spPr>
          <a:xfrm>
            <a:off x="930486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6" name="object 9036"/>
          <p:cNvSpPr/>
          <p:nvPr/>
        </p:nvSpPr>
        <p:spPr>
          <a:xfrm>
            <a:off x="932662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7" name="object 9037"/>
          <p:cNvSpPr/>
          <p:nvPr/>
        </p:nvSpPr>
        <p:spPr>
          <a:xfrm>
            <a:off x="932594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8" name="object 9038"/>
          <p:cNvSpPr/>
          <p:nvPr/>
        </p:nvSpPr>
        <p:spPr>
          <a:xfrm>
            <a:off x="934777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9" name="object 9039"/>
          <p:cNvSpPr/>
          <p:nvPr/>
        </p:nvSpPr>
        <p:spPr>
          <a:xfrm>
            <a:off x="934705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0" name="object 9040"/>
          <p:cNvSpPr/>
          <p:nvPr/>
        </p:nvSpPr>
        <p:spPr>
          <a:xfrm>
            <a:off x="936885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1" name="object 9041"/>
          <p:cNvSpPr/>
          <p:nvPr/>
        </p:nvSpPr>
        <p:spPr>
          <a:xfrm>
            <a:off x="936817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2" name="object 9042"/>
          <p:cNvSpPr/>
          <p:nvPr/>
        </p:nvSpPr>
        <p:spPr>
          <a:xfrm>
            <a:off x="938978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3" name="object 9043"/>
          <p:cNvSpPr/>
          <p:nvPr/>
        </p:nvSpPr>
        <p:spPr>
          <a:xfrm>
            <a:off x="938907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4" name="object 9044"/>
          <p:cNvSpPr/>
          <p:nvPr/>
        </p:nvSpPr>
        <p:spPr>
          <a:xfrm>
            <a:off x="941086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5" name="object 9045"/>
          <p:cNvSpPr/>
          <p:nvPr/>
        </p:nvSpPr>
        <p:spPr>
          <a:xfrm>
            <a:off x="941018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6" name="object 9046"/>
          <p:cNvSpPr/>
          <p:nvPr/>
        </p:nvSpPr>
        <p:spPr>
          <a:xfrm>
            <a:off x="943194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7" name="object 9047"/>
          <p:cNvSpPr/>
          <p:nvPr/>
        </p:nvSpPr>
        <p:spPr>
          <a:xfrm>
            <a:off x="943126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8" name="object 9048"/>
          <p:cNvSpPr/>
          <p:nvPr/>
        </p:nvSpPr>
        <p:spPr>
          <a:xfrm>
            <a:off x="945302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9" name="object 9049"/>
          <p:cNvSpPr/>
          <p:nvPr/>
        </p:nvSpPr>
        <p:spPr>
          <a:xfrm>
            <a:off x="945234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0" name="object 9050"/>
          <p:cNvSpPr/>
          <p:nvPr/>
        </p:nvSpPr>
        <p:spPr>
          <a:xfrm>
            <a:off x="947410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1" name="object 9051"/>
          <p:cNvSpPr/>
          <p:nvPr/>
        </p:nvSpPr>
        <p:spPr>
          <a:xfrm>
            <a:off x="947342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2" name="object 9052"/>
          <p:cNvSpPr/>
          <p:nvPr/>
        </p:nvSpPr>
        <p:spPr>
          <a:xfrm>
            <a:off x="949525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3" name="object 9053"/>
          <p:cNvSpPr/>
          <p:nvPr/>
        </p:nvSpPr>
        <p:spPr>
          <a:xfrm>
            <a:off x="949453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4" name="object 9054"/>
          <p:cNvSpPr/>
          <p:nvPr/>
        </p:nvSpPr>
        <p:spPr>
          <a:xfrm>
            <a:off x="951633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5" name="object 9055"/>
          <p:cNvSpPr/>
          <p:nvPr/>
        </p:nvSpPr>
        <p:spPr>
          <a:xfrm>
            <a:off x="951565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6" name="object 9056"/>
          <p:cNvSpPr/>
          <p:nvPr/>
        </p:nvSpPr>
        <p:spPr>
          <a:xfrm>
            <a:off x="953741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7" name="object 9057"/>
          <p:cNvSpPr/>
          <p:nvPr/>
        </p:nvSpPr>
        <p:spPr>
          <a:xfrm>
            <a:off x="953673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8" name="object 9058"/>
          <p:cNvSpPr/>
          <p:nvPr/>
        </p:nvSpPr>
        <p:spPr>
          <a:xfrm>
            <a:off x="955848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9" name="object 9059"/>
          <p:cNvSpPr/>
          <p:nvPr/>
        </p:nvSpPr>
        <p:spPr>
          <a:xfrm>
            <a:off x="955780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0" name="object 9060"/>
          <p:cNvSpPr/>
          <p:nvPr/>
        </p:nvSpPr>
        <p:spPr>
          <a:xfrm>
            <a:off x="957956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1" name="object 9061"/>
          <p:cNvSpPr/>
          <p:nvPr/>
        </p:nvSpPr>
        <p:spPr>
          <a:xfrm>
            <a:off x="957888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2" name="object 9062"/>
          <p:cNvSpPr/>
          <p:nvPr/>
        </p:nvSpPr>
        <p:spPr>
          <a:xfrm>
            <a:off x="960071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3" name="object 9063"/>
          <p:cNvSpPr/>
          <p:nvPr/>
        </p:nvSpPr>
        <p:spPr>
          <a:xfrm>
            <a:off x="960000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4" name="object 9064"/>
          <p:cNvSpPr/>
          <p:nvPr/>
        </p:nvSpPr>
        <p:spPr>
          <a:xfrm>
            <a:off x="962179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5" name="object 9065"/>
          <p:cNvSpPr/>
          <p:nvPr/>
        </p:nvSpPr>
        <p:spPr>
          <a:xfrm>
            <a:off x="962111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6" name="object 9066"/>
          <p:cNvSpPr/>
          <p:nvPr/>
        </p:nvSpPr>
        <p:spPr>
          <a:xfrm>
            <a:off x="964287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7" name="object 9067"/>
          <p:cNvSpPr/>
          <p:nvPr/>
        </p:nvSpPr>
        <p:spPr>
          <a:xfrm>
            <a:off x="964219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8" name="object 9068"/>
          <p:cNvSpPr/>
          <p:nvPr/>
        </p:nvSpPr>
        <p:spPr>
          <a:xfrm>
            <a:off x="966395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9" name="object 9069"/>
          <p:cNvSpPr/>
          <p:nvPr/>
        </p:nvSpPr>
        <p:spPr>
          <a:xfrm>
            <a:off x="966327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0" name="object 9070"/>
          <p:cNvSpPr/>
          <p:nvPr/>
        </p:nvSpPr>
        <p:spPr>
          <a:xfrm>
            <a:off x="968503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1" name="object 9071"/>
          <p:cNvSpPr/>
          <p:nvPr/>
        </p:nvSpPr>
        <p:spPr>
          <a:xfrm>
            <a:off x="968435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2" name="object 9072"/>
          <p:cNvSpPr/>
          <p:nvPr/>
        </p:nvSpPr>
        <p:spPr>
          <a:xfrm>
            <a:off x="970618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3" name="object 9073"/>
          <p:cNvSpPr/>
          <p:nvPr/>
        </p:nvSpPr>
        <p:spPr>
          <a:xfrm>
            <a:off x="970546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4" name="object 9074"/>
          <p:cNvSpPr/>
          <p:nvPr/>
        </p:nvSpPr>
        <p:spPr>
          <a:xfrm>
            <a:off x="972726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5" name="object 9075"/>
          <p:cNvSpPr/>
          <p:nvPr/>
        </p:nvSpPr>
        <p:spPr>
          <a:xfrm>
            <a:off x="972658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6" name="object 9076"/>
          <p:cNvSpPr/>
          <p:nvPr/>
        </p:nvSpPr>
        <p:spPr>
          <a:xfrm>
            <a:off x="974834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7" name="object 9077"/>
          <p:cNvSpPr/>
          <p:nvPr/>
        </p:nvSpPr>
        <p:spPr>
          <a:xfrm>
            <a:off x="974766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8" name="object 9078"/>
          <p:cNvSpPr/>
          <p:nvPr/>
        </p:nvSpPr>
        <p:spPr>
          <a:xfrm>
            <a:off x="976942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9" name="object 9079"/>
          <p:cNvSpPr/>
          <p:nvPr/>
        </p:nvSpPr>
        <p:spPr>
          <a:xfrm>
            <a:off x="976874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0" name="object 9080"/>
          <p:cNvSpPr/>
          <p:nvPr/>
        </p:nvSpPr>
        <p:spPr>
          <a:xfrm>
            <a:off x="979049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1" name="object 9081"/>
          <p:cNvSpPr/>
          <p:nvPr/>
        </p:nvSpPr>
        <p:spPr>
          <a:xfrm>
            <a:off x="978982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2" name="object 9082"/>
          <p:cNvSpPr/>
          <p:nvPr/>
        </p:nvSpPr>
        <p:spPr>
          <a:xfrm>
            <a:off x="981165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3" name="object 9083"/>
          <p:cNvSpPr/>
          <p:nvPr/>
        </p:nvSpPr>
        <p:spPr>
          <a:xfrm>
            <a:off x="981093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4" name="object 9084"/>
          <p:cNvSpPr/>
          <p:nvPr/>
        </p:nvSpPr>
        <p:spPr>
          <a:xfrm>
            <a:off x="983272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5" name="object 9085"/>
          <p:cNvSpPr/>
          <p:nvPr/>
        </p:nvSpPr>
        <p:spPr>
          <a:xfrm>
            <a:off x="983204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6" name="object 9086"/>
          <p:cNvSpPr/>
          <p:nvPr/>
        </p:nvSpPr>
        <p:spPr>
          <a:xfrm>
            <a:off x="985380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7" name="object 9087"/>
          <p:cNvSpPr/>
          <p:nvPr/>
        </p:nvSpPr>
        <p:spPr>
          <a:xfrm>
            <a:off x="985312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8" name="object 9088"/>
          <p:cNvSpPr/>
          <p:nvPr/>
        </p:nvSpPr>
        <p:spPr>
          <a:xfrm>
            <a:off x="987488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9" name="object 9089"/>
          <p:cNvSpPr/>
          <p:nvPr/>
        </p:nvSpPr>
        <p:spPr>
          <a:xfrm>
            <a:off x="987420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0" name="object 9090"/>
          <p:cNvSpPr/>
          <p:nvPr/>
        </p:nvSpPr>
        <p:spPr>
          <a:xfrm>
            <a:off x="989596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1" name="object 9091"/>
          <p:cNvSpPr/>
          <p:nvPr/>
        </p:nvSpPr>
        <p:spPr>
          <a:xfrm>
            <a:off x="991690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2" name="object 9092"/>
          <p:cNvSpPr/>
          <p:nvPr/>
        </p:nvSpPr>
        <p:spPr>
          <a:xfrm>
            <a:off x="991622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3" name="object 9093"/>
          <p:cNvSpPr/>
          <p:nvPr/>
        </p:nvSpPr>
        <p:spPr>
          <a:xfrm>
            <a:off x="9937979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4" name="object 9094"/>
          <p:cNvSpPr/>
          <p:nvPr/>
        </p:nvSpPr>
        <p:spPr>
          <a:xfrm>
            <a:off x="993730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5" name="object 9095"/>
          <p:cNvSpPr/>
          <p:nvPr/>
        </p:nvSpPr>
        <p:spPr>
          <a:xfrm>
            <a:off x="995913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6" name="object 9096"/>
          <p:cNvSpPr/>
          <p:nvPr/>
        </p:nvSpPr>
        <p:spPr>
          <a:xfrm>
            <a:off x="9958414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7" name="object 9097"/>
          <p:cNvSpPr/>
          <p:nvPr/>
        </p:nvSpPr>
        <p:spPr>
          <a:xfrm>
            <a:off x="998020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8" name="object 9098"/>
          <p:cNvSpPr/>
          <p:nvPr/>
        </p:nvSpPr>
        <p:spPr>
          <a:xfrm>
            <a:off x="997952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9" name="object 9099"/>
          <p:cNvSpPr/>
          <p:nvPr/>
        </p:nvSpPr>
        <p:spPr>
          <a:xfrm>
            <a:off x="1000128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0" name="object 9100"/>
          <p:cNvSpPr/>
          <p:nvPr/>
        </p:nvSpPr>
        <p:spPr>
          <a:xfrm>
            <a:off x="1000060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1" name="object 9101"/>
          <p:cNvSpPr/>
          <p:nvPr/>
        </p:nvSpPr>
        <p:spPr>
          <a:xfrm>
            <a:off x="1002236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2" name="object 9102"/>
          <p:cNvSpPr/>
          <p:nvPr/>
        </p:nvSpPr>
        <p:spPr>
          <a:xfrm>
            <a:off x="1002168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3" name="object 9103"/>
          <p:cNvSpPr/>
          <p:nvPr/>
        </p:nvSpPr>
        <p:spPr>
          <a:xfrm>
            <a:off x="1004344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4" name="object 9104"/>
          <p:cNvSpPr/>
          <p:nvPr/>
        </p:nvSpPr>
        <p:spPr>
          <a:xfrm>
            <a:off x="1004276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5" name="object 9105"/>
          <p:cNvSpPr/>
          <p:nvPr/>
        </p:nvSpPr>
        <p:spPr>
          <a:xfrm>
            <a:off x="1006459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6" name="object 9106"/>
          <p:cNvSpPr/>
          <p:nvPr/>
        </p:nvSpPr>
        <p:spPr>
          <a:xfrm>
            <a:off x="1006388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7" name="object 9107"/>
          <p:cNvSpPr/>
          <p:nvPr/>
        </p:nvSpPr>
        <p:spPr>
          <a:xfrm>
            <a:off x="1008567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8" name="object 9108"/>
          <p:cNvSpPr/>
          <p:nvPr/>
        </p:nvSpPr>
        <p:spPr>
          <a:xfrm>
            <a:off x="1008499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9" name="object 9109"/>
          <p:cNvSpPr/>
          <p:nvPr/>
        </p:nvSpPr>
        <p:spPr>
          <a:xfrm>
            <a:off x="1010675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0" name="object 9110"/>
          <p:cNvSpPr/>
          <p:nvPr/>
        </p:nvSpPr>
        <p:spPr>
          <a:xfrm>
            <a:off x="1010607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1" name="object 9111"/>
          <p:cNvSpPr/>
          <p:nvPr/>
        </p:nvSpPr>
        <p:spPr>
          <a:xfrm>
            <a:off x="1012783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2" name="object 9112"/>
          <p:cNvSpPr/>
          <p:nvPr/>
        </p:nvSpPr>
        <p:spPr>
          <a:xfrm>
            <a:off x="1012715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3" name="object 9113"/>
          <p:cNvSpPr/>
          <p:nvPr/>
        </p:nvSpPr>
        <p:spPr>
          <a:xfrm>
            <a:off x="1014891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4" name="object 9114"/>
          <p:cNvSpPr/>
          <p:nvPr/>
        </p:nvSpPr>
        <p:spPr>
          <a:xfrm>
            <a:off x="1014823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5" name="object 9115"/>
          <p:cNvSpPr/>
          <p:nvPr/>
        </p:nvSpPr>
        <p:spPr>
          <a:xfrm>
            <a:off x="1017006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6" name="object 9116"/>
          <p:cNvSpPr/>
          <p:nvPr/>
        </p:nvSpPr>
        <p:spPr>
          <a:xfrm>
            <a:off x="1016934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7" name="object 9117"/>
          <p:cNvSpPr/>
          <p:nvPr/>
        </p:nvSpPr>
        <p:spPr>
          <a:xfrm>
            <a:off x="1019114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8" name="object 9118"/>
          <p:cNvSpPr/>
          <p:nvPr/>
        </p:nvSpPr>
        <p:spPr>
          <a:xfrm>
            <a:off x="1019046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9" name="object 9119"/>
          <p:cNvSpPr/>
          <p:nvPr/>
        </p:nvSpPr>
        <p:spPr>
          <a:xfrm>
            <a:off x="1021221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0" name="object 9120"/>
          <p:cNvSpPr/>
          <p:nvPr/>
        </p:nvSpPr>
        <p:spPr>
          <a:xfrm>
            <a:off x="10211539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1" name="object 9121"/>
          <p:cNvSpPr/>
          <p:nvPr/>
        </p:nvSpPr>
        <p:spPr>
          <a:xfrm>
            <a:off x="10233298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2" name="object 9122"/>
          <p:cNvSpPr/>
          <p:nvPr/>
        </p:nvSpPr>
        <p:spPr>
          <a:xfrm>
            <a:off x="10232618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3" name="object 9123"/>
          <p:cNvSpPr/>
          <p:nvPr/>
        </p:nvSpPr>
        <p:spPr>
          <a:xfrm>
            <a:off x="10254376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4" name="object 9124"/>
          <p:cNvSpPr/>
          <p:nvPr/>
        </p:nvSpPr>
        <p:spPr>
          <a:xfrm>
            <a:off x="1025369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5" name="object 9125"/>
          <p:cNvSpPr/>
          <p:nvPr/>
        </p:nvSpPr>
        <p:spPr>
          <a:xfrm>
            <a:off x="10275527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6" name="object 9126"/>
          <p:cNvSpPr/>
          <p:nvPr/>
        </p:nvSpPr>
        <p:spPr>
          <a:xfrm>
            <a:off x="1027481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7" name="object 9127"/>
          <p:cNvSpPr/>
          <p:nvPr/>
        </p:nvSpPr>
        <p:spPr>
          <a:xfrm>
            <a:off x="1029660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8" name="object 9128"/>
          <p:cNvSpPr/>
          <p:nvPr/>
        </p:nvSpPr>
        <p:spPr>
          <a:xfrm>
            <a:off x="1029592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9" name="object 9129"/>
          <p:cNvSpPr/>
          <p:nvPr/>
        </p:nvSpPr>
        <p:spPr>
          <a:xfrm>
            <a:off x="10317684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0" name="object 9130"/>
          <p:cNvSpPr/>
          <p:nvPr/>
        </p:nvSpPr>
        <p:spPr>
          <a:xfrm>
            <a:off x="1031700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1" name="object 9131"/>
          <p:cNvSpPr/>
          <p:nvPr/>
        </p:nvSpPr>
        <p:spPr>
          <a:xfrm>
            <a:off x="1033876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2" name="object 9132"/>
          <p:cNvSpPr/>
          <p:nvPr/>
        </p:nvSpPr>
        <p:spPr>
          <a:xfrm>
            <a:off x="1033808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3" name="object 9133"/>
          <p:cNvSpPr/>
          <p:nvPr/>
        </p:nvSpPr>
        <p:spPr>
          <a:xfrm>
            <a:off x="1035984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4" name="object 9134"/>
          <p:cNvSpPr/>
          <p:nvPr/>
        </p:nvSpPr>
        <p:spPr>
          <a:xfrm>
            <a:off x="10359162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5" name="object 9135"/>
          <p:cNvSpPr/>
          <p:nvPr/>
        </p:nvSpPr>
        <p:spPr>
          <a:xfrm>
            <a:off x="1038099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6" name="object 9136"/>
          <p:cNvSpPr/>
          <p:nvPr/>
        </p:nvSpPr>
        <p:spPr>
          <a:xfrm>
            <a:off x="10380277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7" name="object 9137"/>
          <p:cNvSpPr/>
          <p:nvPr/>
        </p:nvSpPr>
        <p:spPr>
          <a:xfrm>
            <a:off x="10402071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8" name="object 9138"/>
          <p:cNvSpPr/>
          <p:nvPr/>
        </p:nvSpPr>
        <p:spPr>
          <a:xfrm>
            <a:off x="10401391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9" name="object 9139"/>
          <p:cNvSpPr/>
          <p:nvPr/>
        </p:nvSpPr>
        <p:spPr>
          <a:xfrm>
            <a:off x="10423150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0" name="object 9140"/>
          <p:cNvSpPr/>
          <p:nvPr/>
        </p:nvSpPr>
        <p:spPr>
          <a:xfrm>
            <a:off x="10422470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1" name="object 9141"/>
          <p:cNvSpPr/>
          <p:nvPr/>
        </p:nvSpPr>
        <p:spPr>
          <a:xfrm>
            <a:off x="1044408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2" name="object 9142"/>
          <p:cNvSpPr/>
          <p:nvPr/>
        </p:nvSpPr>
        <p:spPr>
          <a:xfrm>
            <a:off x="10443406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3" name="object 9143"/>
          <p:cNvSpPr/>
          <p:nvPr/>
        </p:nvSpPr>
        <p:spPr>
          <a:xfrm>
            <a:off x="10465165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4" name="object 9144"/>
          <p:cNvSpPr/>
          <p:nvPr/>
        </p:nvSpPr>
        <p:spPr>
          <a:xfrm>
            <a:off x="10464485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5" name="object 9145"/>
          <p:cNvSpPr/>
          <p:nvPr/>
        </p:nvSpPr>
        <p:spPr>
          <a:xfrm>
            <a:off x="10486243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6" name="object 9146"/>
          <p:cNvSpPr/>
          <p:nvPr/>
        </p:nvSpPr>
        <p:spPr>
          <a:xfrm>
            <a:off x="1048556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7" name="object 9147"/>
          <p:cNvSpPr/>
          <p:nvPr/>
        </p:nvSpPr>
        <p:spPr>
          <a:xfrm>
            <a:off x="10507322" y="38849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8" name="object 9148"/>
          <p:cNvSpPr/>
          <p:nvPr/>
        </p:nvSpPr>
        <p:spPr>
          <a:xfrm>
            <a:off x="10506643" y="388206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9" name="object 9149"/>
          <p:cNvSpPr/>
          <p:nvPr/>
        </p:nvSpPr>
        <p:spPr>
          <a:xfrm>
            <a:off x="795594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0" name="object 9150"/>
          <p:cNvSpPr/>
          <p:nvPr/>
        </p:nvSpPr>
        <p:spPr>
          <a:xfrm>
            <a:off x="797703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1" name="object 9151"/>
          <p:cNvSpPr/>
          <p:nvPr/>
        </p:nvSpPr>
        <p:spPr>
          <a:xfrm>
            <a:off x="797634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2" name="object 9152"/>
          <p:cNvSpPr/>
          <p:nvPr/>
        </p:nvSpPr>
        <p:spPr>
          <a:xfrm>
            <a:off x="799812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3" name="object 9153"/>
          <p:cNvSpPr/>
          <p:nvPr/>
        </p:nvSpPr>
        <p:spPr>
          <a:xfrm>
            <a:off x="799744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4" name="object 9154"/>
          <p:cNvSpPr/>
          <p:nvPr/>
        </p:nvSpPr>
        <p:spPr>
          <a:xfrm>
            <a:off x="801922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5" name="object 9155"/>
          <p:cNvSpPr/>
          <p:nvPr/>
        </p:nvSpPr>
        <p:spPr>
          <a:xfrm>
            <a:off x="801853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6" name="object 9156"/>
          <p:cNvSpPr/>
          <p:nvPr/>
        </p:nvSpPr>
        <p:spPr>
          <a:xfrm>
            <a:off x="804031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7" name="object 9157"/>
          <p:cNvSpPr/>
          <p:nvPr/>
        </p:nvSpPr>
        <p:spPr>
          <a:xfrm>
            <a:off x="803962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8" name="object 9158"/>
          <p:cNvSpPr/>
          <p:nvPr/>
        </p:nvSpPr>
        <p:spPr>
          <a:xfrm>
            <a:off x="806140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9" name="object 9159"/>
          <p:cNvSpPr/>
          <p:nvPr/>
        </p:nvSpPr>
        <p:spPr>
          <a:xfrm>
            <a:off x="806072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0" name="object 9160"/>
          <p:cNvSpPr/>
          <p:nvPr/>
        </p:nvSpPr>
        <p:spPr>
          <a:xfrm>
            <a:off x="808250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1" name="object 9161"/>
          <p:cNvSpPr/>
          <p:nvPr/>
        </p:nvSpPr>
        <p:spPr>
          <a:xfrm>
            <a:off x="808181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2" name="object 9162"/>
          <p:cNvSpPr/>
          <p:nvPr/>
        </p:nvSpPr>
        <p:spPr>
          <a:xfrm>
            <a:off x="810359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3" name="object 9163"/>
          <p:cNvSpPr/>
          <p:nvPr/>
        </p:nvSpPr>
        <p:spPr>
          <a:xfrm>
            <a:off x="810290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4" name="object 9164"/>
          <p:cNvSpPr/>
          <p:nvPr/>
        </p:nvSpPr>
        <p:spPr>
          <a:xfrm>
            <a:off x="812468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5" name="object 9165"/>
          <p:cNvSpPr/>
          <p:nvPr/>
        </p:nvSpPr>
        <p:spPr>
          <a:xfrm>
            <a:off x="812399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6" name="object 9166"/>
          <p:cNvSpPr/>
          <p:nvPr/>
        </p:nvSpPr>
        <p:spPr>
          <a:xfrm>
            <a:off x="814577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7" name="object 9167"/>
          <p:cNvSpPr/>
          <p:nvPr/>
        </p:nvSpPr>
        <p:spPr>
          <a:xfrm>
            <a:off x="814509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8" name="object 9168"/>
          <p:cNvSpPr/>
          <p:nvPr/>
        </p:nvSpPr>
        <p:spPr>
          <a:xfrm>
            <a:off x="816687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9" name="object 9169"/>
          <p:cNvSpPr/>
          <p:nvPr/>
        </p:nvSpPr>
        <p:spPr>
          <a:xfrm>
            <a:off x="816618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0" name="object 9170"/>
          <p:cNvSpPr/>
          <p:nvPr/>
        </p:nvSpPr>
        <p:spPr>
          <a:xfrm>
            <a:off x="818796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1" name="object 9171"/>
          <p:cNvSpPr/>
          <p:nvPr/>
        </p:nvSpPr>
        <p:spPr>
          <a:xfrm>
            <a:off x="818727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2" name="object 9172"/>
          <p:cNvSpPr/>
          <p:nvPr/>
        </p:nvSpPr>
        <p:spPr>
          <a:xfrm>
            <a:off x="820905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3" name="object 9173"/>
          <p:cNvSpPr/>
          <p:nvPr/>
        </p:nvSpPr>
        <p:spPr>
          <a:xfrm>
            <a:off x="820837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4" name="object 9174"/>
          <p:cNvSpPr/>
          <p:nvPr/>
        </p:nvSpPr>
        <p:spPr>
          <a:xfrm>
            <a:off x="823015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5" name="object 9175"/>
          <p:cNvSpPr/>
          <p:nvPr/>
        </p:nvSpPr>
        <p:spPr>
          <a:xfrm>
            <a:off x="822946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6" name="object 9176"/>
          <p:cNvSpPr/>
          <p:nvPr/>
        </p:nvSpPr>
        <p:spPr>
          <a:xfrm>
            <a:off x="825124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7" name="object 9177"/>
          <p:cNvSpPr/>
          <p:nvPr/>
        </p:nvSpPr>
        <p:spPr>
          <a:xfrm>
            <a:off x="825056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8" name="object 9178"/>
          <p:cNvSpPr/>
          <p:nvPr/>
        </p:nvSpPr>
        <p:spPr>
          <a:xfrm>
            <a:off x="827232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9" name="object 9179"/>
          <p:cNvSpPr/>
          <p:nvPr/>
        </p:nvSpPr>
        <p:spPr>
          <a:xfrm>
            <a:off x="827164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0" name="object 9180"/>
          <p:cNvSpPr/>
          <p:nvPr/>
        </p:nvSpPr>
        <p:spPr>
          <a:xfrm>
            <a:off x="829340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1" name="object 9181"/>
          <p:cNvSpPr/>
          <p:nvPr/>
        </p:nvSpPr>
        <p:spPr>
          <a:xfrm>
            <a:off x="829272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2" name="object 9182"/>
          <p:cNvSpPr/>
          <p:nvPr/>
        </p:nvSpPr>
        <p:spPr>
          <a:xfrm>
            <a:off x="831455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3" name="object 9183"/>
          <p:cNvSpPr/>
          <p:nvPr/>
        </p:nvSpPr>
        <p:spPr>
          <a:xfrm>
            <a:off x="831383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4" name="object 9184"/>
          <p:cNvSpPr/>
          <p:nvPr/>
        </p:nvSpPr>
        <p:spPr>
          <a:xfrm>
            <a:off x="833563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5" name="object 9185"/>
          <p:cNvSpPr/>
          <p:nvPr/>
        </p:nvSpPr>
        <p:spPr>
          <a:xfrm>
            <a:off x="833495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6" name="object 9186"/>
          <p:cNvSpPr/>
          <p:nvPr/>
        </p:nvSpPr>
        <p:spPr>
          <a:xfrm>
            <a:off x="835656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7" name="object 9187"/>
          <p:cNvSpPr/>
          <p:nvPr/>
        </p:nvSpPr>
        <p:spPr>
          <a:xfrm>
            <a:off x="835585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8" name="object 9188"/>
          <p:cNvSpPr/>
          <p:nvPr/>
        </p:nvSpPr>
        <p:spPr>
          <a:xfrm>
            <a:off x="837764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9" name="object 9189"/>
          <p:cNvSpPr/>
          <p:nvPr/>
        </p:nvSpPr>
        <p:spPr>
          <a:xfrm>
            <a:off x="837696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0" name="object 9190"/>
          <p:cNvSpPr/>
          <p:nvPr/>
        </p:nvSpPr>
        <p:spPr>
          <a:xfrm>
            <a:off x="839872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1" name="object 9191"/>
          <p:cNvSpPr/>
          <p:nvPr/>
        </p:nvSpPr>
        <p:spPr>
          <a:xfrm>
            <a:off x="839804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2" name="object 9192"/>
          <p:cNvSpPr/>
          <p:nvPr/>
        </p:nvSpPr>
        <p:spPr>
          <a:xfrm>
            <a:off x="841980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3" name="object 9193"/>
          <p:cNvSpPr/>
          <p:nvPr/>
        </p:nvSpPr>
        <p:spPr>
          <a:xfrm>
            <a:off x="841912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4" name="object 9194"/>
          <p:cNvSpPr/>
          <p:nvPr/>
        </p:nvSpPr>
        <p:spPr>
          <a:xfrm>
            <a:off x="844088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5" name="object 9195"/>
          <p:cNvSpPr/>
          <p:nvPr/>
        </p:nvSpPr>
        <p:spPr>
          <a:xfrm>
            <a:off x="844020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6" name="object 9196"/>
          <p:cNvSpPr/>
          <p:nvPr/>
        </p:nvSpPr>
        <p:spPr>
          <a:xfrm>
            <a:off x="846203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7" name="object 9197"/>
          <p:cNvSpPr/>
          <p:nvPr/>
        </p:nvSpPr>
        <p:spPr>
          <a:xfrm>
            <a:off x="846131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8" name="object 9198"/>
          <p:cNvSpPr/>
          <p:nvPr/>
        </p:nvSpPr>
        <p:spPr>
          <a:xfrm>
            <a:off x="848311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9" name="object 9199"/>
          <p:cNvSpPr/>
          <p:nvPr/>
        </p:nvSpPr>
        <p:spPr>
          <a:xfrm>
            <a:off x="848243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0" name="object 9200"/>
          <p:cNvSpPr/>
          <p:nvPr/>
        </p:nvSpPr>
        <p:spPr>
          <a:xfrm>
            <a:off x="850419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1" name="object 9201"/>
          <p:cNvSpPr/>
          <p:nvPr/>
        </p:nvSpPr>
        <p:spPr>
          <a:xfrm>
            <a:off x="850351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2" name="object 9202"/>
          <p:cNvSpPr/>
          <p:nvPr/>
        </p:nvSpPr>
        <p:spPr>
          <a:xfrm>
            <a:off x="852526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3" name="object 9203"/>
          <p:cNvSpPr/>
          <p:nvPr/>
        </p:nvSpPr>
        <p:spPr>
          <a:xfrm>
            <a:off x="852459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4" name="object 9204"/>
          <p:cNvSpPr/>
          <p:nvPr/>
        </p:nvSpPr>
        <p:spPr>
          <a:xfrm>
            <a:off x="854634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5" name="object 9205"/>
          <p:cNvSpPr/>
          <p:nvPr/>
        </p:nvSpPr>
        <p:spPr>
          <a:xfrm>
            <a:off x="854566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6" name="object 9206"/>
          <p:cNvSpPr/>
          <p:nvPr/>
        </p:nvSpPr>
        <p:spPr>
          <a:xfrm>
            <a:off x="856749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7" name="object 9207"/>
          <p:cNvSpPr/>
          <p:nvPr/>
        </p:nvSpPr>
        <p:spPr>
          <a:xfrm>
            <a:off x="856678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8" name="object 9208"/>
          <p:cNvSpPr/>
          <p:nvPr/>
        </p:nvSpPr>
        <p:spPr>
          <a:xfrm>
            <a:off x="858857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9" name="object 9209"/>
          <p:cNvSpPr/>
          <p:nvPr/>
        </p:nvSpPr>
        <p:spPr>
          <a:xfrm>
            <a:off x="858789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0" name="object 9210"/>
          <p:cNvSpPr/>
          <p:nvPr/>
        </p:nvSpPr>
        <p:spPr>
          <a:xfrm>
            <a:off x="860965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1" name="object 9211"/>
          <p:cNvSpPr/>
          <p:nvPr/>
        </p:nvSpPr>
        <p:spPr>
          <a:xfrm>
            <a:off x="860897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2" name="object 9212"/>
          <p:cNvSpPr/>
          <p:nvPr/>
        </p:nvSpPr>
        <p:spPr>
          <a:xfrm>
            <a:off x="863073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3" name="object 9213"/>
          <p:cNvSpPr/>
          <p:nvPr/>
        </p:nvSpPr>
        <p:spPr>
          <a:xfrm>
            <a:off x="863005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4" name="object 9214"/>
          <p:cNvSpPr/>
          <p:nvPr/>
        </p:nvSpPr>
        <p:spPr>
          <a:xfrm>
            <a:off x="865181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5" name="object 9215"/>
          <p:cNvSpPr/>
          <p:nvPr/>
        </p:nvSpPr>
        <p:spPr>
          <a:xfrm>
            <a:off x="865113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6" name="object 9216"/>
          <p:cNvSpPr/>
          <p:nvPr/>
        </p:nvSpPr>
        <p:spPr>
          <a:xfrm>
            <a:off x="867296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7" name="object 9217"/>
          <p:cNvSpPr/>
          <p:nvPr/>
        </p:nvSpPr>
        <p:spPr>
          <a:xfrm>
            <a:off x="867224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8" name="object 9218"/>
          <p:cNvSpPr/>
          <p:nvPr/>
        </p:nvSpPr>
        <p:spPr>
          <a:xfrm>
            <a:off x="869404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9" name="object 9219"/>
          <p:cNvSpPr/>
          <p:nvPr/>
        </p:nvSpPr>
        <p:spPr>
          <a:xfrm>
            <a:off x="869336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0" name="object 9220"/>
          <p:cNvSpPr/>
          <p:nvPr/>
        </p:nvSpPr>
        <p:spPr>
          <a:xfrm>
            <a:off x="871512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1" name="object 9221"/>
          <p:cNvSpPr/>
          <p:nvPr/>
        </p:nvSpPr>
        <p:spPr>
          <a:xfrm>
            <a:off x="871444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2" name="object 9222"/>
          <p:cNvSpPr/>
          <p:nvPr/>
        </p:nvSpPr>
        <p:spPr>
          <a:xfrm>
            <a:off x="873620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3" name="object 9223"/>
          <p:cNvSpPr/>
          <p:nvPr/>
        </p:nvSpPr>
        <p:spPr>
          <a:xfrm>
            <a:off x="873552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4" name="object 9224"/>
          <p:cNvSpPr/>
          <p:nvPr/>
        </p:nvSpPr>
        <p:spPr>
          <a:xfrm>
            <a:off x="875727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5" name="object 9225"/>
          <p:cNvSpPr/>
          <p:nvPr/>
        </p:nvSpPr>
        <p:spPr>
          <a:xfrm>
            <a:off x="875660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6" name="object 9226"/>
          <p:cNvSpPr/>
          <p:nvPr/>
        </p:nvSpPr>
        <p:spPr>
          <a:xfrm>
            <a:off x="877843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7" name="object 9227"/>
          <p:cNvSpPr/>
          <p:nvPr/>
        </p:nvSpPr>
        <p:spPr>
          <a:xfrm>
            <a:off x="877771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8" name="object 9228"/>
          <p:cNvSpPr/>
          <p:nvPr/>
        </p:nvSpPr>
        <p:spPr>
          <a:xfrm>
            <a:off x="879950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9" name="object 9229"/>
          <p:cNvSpPr/>
          <p:nvPr/>
        </p:nvSpPr>
        <p:spPr>
          <a:xfrm>
            <a:off x="879882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0" name="object 9230"/>
          <p:cNvSpPr/>
          <p:nvPr/>
        </p:nvSpPr>
        <p:spPr>
          <a:xfrm>
            <a:off x="882058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1" name="object 9231"/>
          <p:cNvSpPr/>
          <p:nvPr/>
        </p:nvSpPr>
        <p:spPr>
          <a:xfrm>
            <a:off x="881990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2" name="object 9232"/>
          <p:cNvSpPr/>
          <p:nvPr/>
        </p:nvSpPr>
        <p:spPr>
          <a:xfrm>
            <a:off x="884166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3" name="object 9233"/>
          <p:cNvSpPr/>
          <p:nvPr/>
        </p:nvSpPr>
        <p:spPr>
          <a:xfrm>
            <a:off x="884098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4" name="object 9234"/>
          <p:cNvSpPr/>
          <p:nvPr/>
        </p:nvSpPr>
        <p:spPr>
          <a:xfrm>
            <a:off x="886274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5" name="object 9235"/>
          <p:cNvSpPr/>
          <p:nvPr/>
        </p:nvSpPr>
        <p:spPr>
          <a:xfrm>
            <a:off x="886206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6" name="object 9236"/>
          <p:cNvSpPr/>
          <p:nvPr/>
        </p:nvSpPr>
        <p:spPr>
          <a:xfrm>
            <a:off x="888368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7" name="object 9237"/>
          <p:cNvSpPr/>
          <p:nvPr/>
        </p:nvSpPr>
        <p:spPr>
          <a:xfrm>
            <a:off x="888300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8" name="object 9238"/>
          <p:cNvSpPr/>
          <p:nvPr/>
        </p:nvSpPr>
        <p:spPr>
          <a:xfrm>
            <a:off x="890476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9" name="object 9239"/>
          <p:cNvSpPr/>
          <p:nvPr/>
        </p:nvSpPr>
        <p:spPr>
          <a:xfrm>
            <a:off x="890408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0" name="object 9240"/>
          <p:cNvSpPr/>
          <p:nvPr/>
        </p:nvSpPr>
        <p:spPr>
          <a:xfrm>
            <a:off x="892591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1" name="object 9241"/>
          <p:cNvSpPr/>
          <p:nvPr/>
        </p:nvSpPr>
        <p:spPr>
          <a:xfrm>
            <a:off x="892519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2" name="object 9242"/>
          <p:cNvSpPr/>
          <p:nvPr/>
        </p:nvSpPr>
        <p:spPr>
          <a:xfrm>
            <a:off x="894698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3" name="object 9243"/>
          <p:cNvSpPr/>
          <p:nvPr/>
        </p:nvSpPr>
        <p:spPr>
          <a:xfrm>
            <a:off x="894630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4" name="object 9244"/>
          <p:cNvSpPr/>
          <p:nvPr/>
        </p:nvSpPr>
        <p:spPr>
          <a:xfrm>
            <a:off x="896806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5" name="object 9245"/>
          <p:cNvSpPr/>
          <p:nvPr/>
        </p:nvSpPr>
        <p:spPr>
          <a:xfrm>
            <a:off x="896738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6" name="object 9246"/>
          <p:cNvSpPr/>
          <p:nvPr/>
        </p:nvSpPr>
        <p:spPr>
          <a:xfrm>
            <a:off x="898914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7" name="object 9247"/>
          <p:cNvSpPr/>
          <p:nvPr/>
        </p:nvSpPr>
        <p:spPr>
          <a:xfrm>
            <a:off x="898846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8" name="object 9248"/>
          <p:cNvSpPr/>
          <p:nvPr/>
        </p:nvSpPr>
        <p:spPr>
          <a:xfrm>
            <a:off x="901022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9" name="object 9249"/>
          <p:cNvSpPr/>
          <p:nvPr/>
        </p:nvSpPr>
        <p:spPr>
          <a:xfrm>
            <a:off x="900954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0" name="object 9250"/>
          <p:cNvSpPr/>
          <p:nvPr/>
        </p:nvSpPr>
        <p:spPr>
          <a:xfrm>
            <a:off x="903137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1" name="object 9251"/>
          <p:cNvSpPr/>
          <p:nvPr/>
        </p:nvSpPr>
        <p:spPr>
          <a:xfrm>
            <a:off x="903066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2" name="object 9252"/>
          <p:cNvSpPr/>
          <p:nvPr/>
        </p:nvSpPr>
        <p:spPr>
          <a:xfrm>
            <a:off x="905245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3" name="object 9253"/>
          <p:cNvSpPr/>
          <p:nvPr/>
        </p:nvSpPr>
        <p:spPr>
          <a:xfrm>
            <a:off x="905177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4" name="object 9254"/>
          <p:cNvSpPr/>
          <p:nvPr/>
        </p:nvSpPr>
        <p:spPr>
          <a:xfrm>
            <a:off x="907353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5" name="object 9255"/>
          <p:cNvSpPr/>
          <p:nvPr/>
        </p:nvSpPr>
        <p:spPr>
          <a:xfrm>
            <a:off x="907285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6" name="object 9256"/>
          <p:cNvSpPr/>
          <p:nvPr/>
        </p:nvSpPr>
        <p:spPr>
          <a:xfrm>
            <a:off x="909461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7" name="object 9257"/>
          <p:cNvSpPr/>
          <p:nvPr/>
        </p:nvSpPr>
        <p:spPr>
          <a:xfrm>
            <a:off x="909393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8" name="object 9258"/>
          <p:cNvSpPr/>
          <p:nvPr/>
        </p:nvSpPr>
        <p:spPr>
          <a:xfrm>
            <a:off x="911569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9" name="object 9259"/>
          <p:cNvSpPr/>
          <p:nvPr/>
        </p:nvSpPr>
        <p:spPr>
          <a:xfrm>
            <a:off x="911501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0" name="object 9260"/>
          <p:cNvSpPr/>
          <p:nvPr/>
        </p:nvSpPr>
        <p:spPr>
          <a:xfrm>
            <a:off x="913684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1" name="object 9261"/>
          <p:cNvSpPr/>
          <p:nvPr/>
        </p:nvSpPr>
        <p:spPr>
          <a:xfrm>
            <a:off x="913612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2" name="object 9262"/>
          <p:cNvSpPr/>
          <p:nvPr/>
        </p:nvSpPr>
        <p:spPr>
          <a:xfrm>
            <a:off x="915792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3" name="object 9263"/>
          <p:cNvSpPr/>
          <p:nvPr/>
        </p:nvSpPr>
        <p:spPr>
          <a:xfrm>
            <a:off x="915724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4" name="object 9264"/>
          <p:cNvSpPr/>
          <p:nvPr/>
        </p:nvSpPr>
        <p:spPr>
          <a:xfrm>
            <a:off x="917899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5" name="object 9265"/>
          <p:cNvSpPr/>
          <p:nvPr/>
        </p:nvSpPr>
        <p:spPr>
          <a:xfrm>
            <a:off x="917831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6" name="object 9266"/>
          <p:cNvSpPr/>
          <p:nvPr/>
        </p:nvSpPr>
        <p:spPr>
          <a:xfrm>
            <a:off x="920007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7" name="object 9267"/>
          <p:cNvSpPr/>
          <p:nvPr/>
        </p:nvSpPr>
        <p:spPr>
          <a:xfrm>
            <a:off x="919939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8" name="object 9268"/>
          <p:cNvSpPr/>
          <p:nvPr/>
        </p:nvSpPr>
        <p:spPr>
          <a:xfrm>
            <a:off x="922115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9" name="object 9269"/>
          <p:cNvSpPr/>
          <p:nvPr/>
        </p:nvSpPr>
        <p:spPr>
          <a:xfrm>
            <a:off x="922047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0" name="object 9270"/>
          <p:cNvSpPr/>
          <p:nvPr/>
        </p:nvSpPr>
        <p:spPr>
          <a:xfrm>
            <a:off x="924230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1" name="object 9271"/>
          <p:cNvSpPr/>
          <p:nvPr/>
        </p:nvSpPr>
        <p:spPr>
          <a:xfrm>
            <a:off x="924159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2" name="object 9272"/>
          <p:cNvSpPr/>
          <p:nvPr/>
        </p:nvSpPr>
        <p:spPr>
          <a:xfrm>
            <a:off x="926338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3" name="object 9273"/>
          <p:cNvSpPr/>
          <p:nvPr/>
        </p:nvSpPr>
        <p:spPr>
          <a:xfrm>
            <a:off x="926270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4" name="object 9274"/>
          <p:cNvSpPr/>
          <p:nvPr/>
        </p:nvSpPr>
        <p:spPr>
          <a:xfrm>
            <a:off x="928446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5" name="object 9275"/>
          <p:cNvSpPr/>
          <p:nvPr/>
        </p:nvSpPr>
        <p:spPr>
          <a:xfrm>
            <a:off x="928378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6" name="object 9276"/>
          <p:cNvSpPr/>
          <p:nvPr/>
        </p:nvSpPr>
        <p:spPr>
          <a:xfrm>
            <a:off x="930554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7" name="object 9277"/>
          <p:cNvSpPr/>
          <p:nvPr/>
        </p:nvSpPr>
        <p:spPr>
          <a:xfrm>
            <a:off x="930486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8" name="object 9278"/>
          <p:cNvSpPr/>
          <p:nvPr/>
        </p:nvSpPr>
        <p:spPr>
          <a:xfrm>
            <a:off x="932662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9" name="object 9279"/>
          <p:cNvSpPr/>
          <p:nvPr/>
        </p:nvSpPr>
        <p:spPr>
          <a:xfrm>
            <a:off x="932594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0" name="object 9280"/>
          <p:cNvSpPr/>
          <p:nvPr/>
        </p:nvSpPr>
        <p:spPr>
          <a:xfrm>
            <a:off x="934777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1" name="object 9281"/>
          <p:cNvSpPr/>
          <p:nvPr/>
        </p:nvSpPr>
        <p:spPr>
          <a:xfrm>
            <a:off x="934705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2" name="object 9282"/>
          <p:cNvSpPr/>
          <p:nvPr/>
        </p:nvSpPr>
        <p:spPr>
          <a:xfrm>
            <a:off x="936885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3" name="object 9283"/>
          <p:cNvSpPr/>
          <p:nvPr/>
        </p:nvSpPr>
        <p:spPr>
          <a:xfrm>
            <a:off x="936817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4" name="object 9284"/>
          <p:cNvSpPr/>
          <p:nvPr/>
        </p:nvSpPr>
        <p:spPr>
          <a:xfrm>
            <a:off x="938978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5" name="object 9285"/>
          <p:cNvSpPr/>
          <p:nvPr/>
        </p:nvSpPr>
        <p:spPr>
          <a:xfrm>
            <a:off x="938907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6" name="object 9286"/>
          <p:cNvSpPr/>
          <p:nvPr/>
        </p:nvSpPr>
        <p:spPr>
          <a:xfrm>
            <a:off x="941086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7" name="object 9287"/>
          <p:cNvSpPr/>
          <p:nvPr/>
        </p:nvSpPr>
        <p:spPr>
          <a:xfrm>
            <a:off x="941018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8" name="object 9288"/>
          <p:cNvSpPr/>
          <p:nvPr/>
        </p:nvSpPr>
        <p:spPr>
          <a:xfrm>
            <a:off x="943194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9" name="object 9289"/>
          <p:cNvSpPr/>
          <p:nvPr/>
        </p:nvSpPr>
        <p:spPr>
          <a:xfrm>
            <a:off x="943126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0" name="object 9290"/>
          <p:cNvSpPr/>
          <p:nvPr/>
        </p:nvSpPr>
        <p:spPr>
          <a:xfrm>
            <a:off x="945302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1" name="object 9291"/>
          <p:cNvSpPr/>
          <p:nvPr/>
        </p:nvSpPr>
        <p:spPr>
          <a:xfrm>
            <a:off x="945234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2" name="object 9292"/>
          <p:cNvSpPr/>
          <p:nvPr/>
        </p:nvSpPr>
        <p:spPr>
          <a:xfrm>
            <a:off x="947410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3" name="object 9293"/>
          <p:cNvSpPr/>
          <p:nvPr/>
        </p:nvSpPr>
        <p:spPr>
          <a:xfrm>
            <a:off x="947342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4" name="object 9294"/>
          <p:cNvSpPr/>
          <p:nvPr/>
        </p:nvSpPr>
        <p:spPr>
          <a:xfrm>
            <a:off x="949525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5" name="object 9295"/>
          <p:cNvSpPr/>
          <p:nvPr/>
        </p:nvSpPr>
        <p:spPr>
          <a:xfrm>
            <a:off x="949453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6" name="object 9296"/>
          <p:cNvSpPr/>
          <p:nvPr/>
        </p:nvSpPr>
        <p:spPr>
          <a:xfrm>
            <a:off x="951633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7" name="object 9297"/>
          <p:cNvSpPr/>
          <p:nvPr/>
        </p:nvSpPr>
        <p:spPr>
          <a:xfrm>
            <a:off x="951565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8" name="object 9298"/>
          <p:cNvSpPr/>
          <p:nvPr/>
        </p:nvSpPr>
        <p:spPr>
          <a:xfrm>
            <a:off x="953741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9" name="object 9299"/>
          <p:cNvSpPr/>
          <p:nvPr/>
        </p:nvSpPr>
        <p:spPr>
          <a:xfrm>
            <a:off x="953673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0" name="object 9300"/>
          <p:cNvSpPr/>
          <p:nvPr/>
        </p:nvSpPr>
        <p:spPr>
          <a:xfrm>
            <a:off x="955848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1" name="object 9301"/>
          <p:cNvSpPr/>
          <p:nvPr/>
        </p:nvSpPr>
        <p:spPr>
          <a:xfrm>
            <a:off x="955780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2" name="object 9302"/>
          <p:cNvSpPr/>
          <p:nvPr/>
        </p:nvSpPr>
        <p:spPr>
          <a:xfrm>
            <a:off x="957956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3" name="object 9303"/>
          <p:cNvSpPr/>
          <p:nvPr/>
        </p:nvSpPr>
        <p:spPr>
          <a:xfrm>
            <a:off x="957888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4" name="object 9304"/>
          <p:cNvSpPr/>
          <p:nvPr/>
        </p:nvSpPr>
        <p:spPr>
          <a:xfrm>
            <a:off x="960071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5" name="object 9305"/>
          <p:cNvSpPr/>
          <p:nvPr/>
        </p:nvSpPr>
        <p:spPr>
          <a:xfrm>
            <a:off x="960000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6" name="object 9306"/>
          <p:cNvSpPr/>
          <p:nvPr/>
        </p:nvSpPr>
        <p:spPr>
          <a:xfrm>
            <a:off x="962179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7" name="object 9307"/>
          <p:cNvSpPr/>
          <p:nvPr/>
        </p:nvSpPr>
        <p:spPr>
          <a:xfrm>
            <a:off x="962111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8" name="object 9308"/>
          <p:cNvSpPr/>
          <p:nvPr/>
        </p:nvSpPr>
        <p:spPr>
          <a:xfrm>
            <a:off x="964287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9" name="object 9309"/>
          <p:cNvSpPr/>
          <p:nvPr/>
        </p:nvSpPr>
        <p:spPr>
          <a:xfrm>
            <a:off x="964219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0" name="object 9310"/>
          <p:cNvSpPr/>
          <p:nvPr/>
        </p:nvSpPr>
        <p:spPr>
          <a:xfrm>
            <a:off x="966395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1" name="object 9311"/>
          <p:cNvSpPr/>
          <p:nvPr/>
        </p:nvSpPr>
        <p:spPr>
          <a:xfrm>
            <a:off x="966327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2" name="object 9312"/>
          <p:cNvSpPr/>
          <p:nvPr/>
        </p:nvSpPr>
        <p:spPr>
          <a:xfrm>
            <a:off x="968503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3" name="object 9313"/>
          <p:cNvSpPr/>
          <p:nvPr/>
        </p:nvSpPr>
        <p:spPr>
          <a:xfrm>
            <a:off x="968435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4" name="object 9314"/>
          <p:cNvSpPr/>
          <p:nvPr/>
        </p:nvSpPr>
        <p:spPr>
          <a:xfrm>
            <a:off x="970618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5" name="object 9315"/>
          <p:cNvSpPr/>
          <p:nvPr/>
        </p:nvSpPr>
        <p:spPr>
          <a:xfrm>
            <a:off x="970546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6" name="object 9316"/>
          <p:cNvSpPr/>
          <p:nvPr/>
        </p:nvSpPr>
        <p:spPr>
          <a:xfrm>
            <a:off x="972726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7" name="object 9317"/>
          <p:cNvSpPr/>
          <p:nvPr/>
        </p:nvSpPr>
        <p:spPr>
          <a:xfrm>
            <a:off x="972658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8" name="object 9318"/>
          <p:cNvSpPr/>
          <p:nvPr/>
        </p:nvSpPr>
        <p:spPr>
          <a:xfrm>
            <a:off x="974834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9" name="object 9319"/>
          <p:cNvSpPr/>
          <p:nvPr/>
        </p:nvSpPr>
        <p:spPr>
          <a:xfrm>
            <a:off x="974766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0" name="object 9320"/>
          <p:cNvSpPr/>
          <p:nvPr/>
        </p:nvSpPr>
        <p:spPr>
          <a:xfrm>
            <a:off x="976942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1" name="object 9321"/>
          <p:cNvSpPr/>
          <p:nvPr/>
        </p:nvSpPr>
        <p:spPr>
          <a:xfrm>
            <a:off x="976874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2" name="object 9322"/>
          <p:cNvSpPr/>
          <p:nvPr/>
        </p:nvSpPr>
        <p:spPr>
          <a:xfrm>
            <a:off x="979049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3" name="object 9323"/>
          <p:cNvSpPr/>
          <p:nvPr/>
        </p:nvSpPr>
        <p:spPr>
          <a:xfrm>
            <a:off x="978982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4" name="object 9324"/>
          <p:cNvSpPr/>
          <p:nvPr/>
        </p:nvSpPr>
        <p:spPr>
          <a:xfrm>
            <a:off x="981165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5" name="object 9325"/>
          <p:cNvSpPr/>
          <p:nvPr/>
        </p:nvSpPr>
        <p:spPr>
          <a:xfrm>
            <a:off x="981093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6" name="object 9326"/>
          <p:cNvSpPr/>
          <p:nvPr/>
        </p:nvSpPr>
        <p:spPr>
          <a:xfrm>
            <a:off x="983272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7" name="object 9327"/>
          <p:cNvSpPr/>
          <p:nvPr/>
        </p:nvSpPr>
        <p:spPr>
          <a:xfrm>
            <a:off x="983204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8" name="object 9328"/>
          <p:cNvSpPr/>
          <p:nvPr/>
        </p:nvSpPr>
        <p:spPr>
          <a:xfrm>
            <a:off x="985380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9" name="object 9329"/>
          <p:cNvSpPr/>
          <p:nvPr/>
        </p:nvSpPr>
        <p:spPr>
          <a:xfrm>
            <a:off x="985312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0" name="object 9330"/>
          <p:cNvSpPr/>
          <p:nvPr/>
        </p:nvSpPr>
        <p:spPr>
          <a:xfrm>
            <a:off x="987488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1" name="object 9331"/>
          <p:cNvSpPr/>
          <p:nvPr/>
        </p:nvSpPr>
        <p:spPr>
          <a:xfrm>
            <a:off x="987420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2" name="object 9332"/>
          <p:cNvSpPr/>
          <p:nvPr/>
        </p:nvSpPr>
        <p:spPr>
          <a:xfrm>
            <a:off x="989596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3" name="object 9333"/>
          <p:cNvSpPr/>
          <p:nvPr/>
        </p:nvSpPr>
        <p:spPr>
          <a:xfrm>
            <a:off x="991690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4" name="object 9334"/>
          <p:cNvSpPr/>
          <p:nvPr/>
        </p:nvSpPr>
        <p:spPr>
          <a:xfrm>
            <a:off x="991622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5" name="object 9335"/>
          <p:cNvSpPr/>
          <p:nvPr/>
        </p:nvSpPr>
        <p:spPr>
          <a:xfrm>
            <a:off x="9937979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6" name="object 9336"/>
          <p:cNvSpPr/>
          <p:nvPr/>
        </p:nvSpPr>
        <p:spPr>
          <a:xfrm>
            <a:off x="993730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7" name="object 9337"/>
          <p:cNvSpPr/>
          <p:nvPr/>
        </p:nvSpPr>
        <p:spPr>
          <a:xfrm>
            <a:off x="995913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8" name="object 9338"/>
          <p:cNvSpPr/>
          <p:nvPr/>
        </p:nvSpPr>
        <p:spPr>
          <a:xfrm>
            <a:off x="9958414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9" name="object 9339"/>
          <p:cNvSpPr/>
          <p:nvPr/>
        </p:nvSpPr>
        <p:spPr>
          <a:xfrm>
            <a:off x="998020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0" name="object 9340"/>
          <p:cNvSpPr/>
          <p:nvPr/>
        </p:nvSpPr>
        <p:spPr>
          <a:xfrm>
            <a:off x="997952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1" name="object 9341"/>
          <p:cNvSpPr/>
          <p:nvPr/>
        </p:nvSpPr>
        <p:spPr>
          <a:xfrm>
            <a:off x="1000128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2" name="object 9342"/>
          <p:cNvSpPr/>
          <p:nvPr/>
        </p:nvSpPr>
        <p:spPr>
          <a:xfrm>
            <a:off x="1000060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3" name="object 9343"/>
          <p:cNvSpPr/>
          <p:nvPr/>
        </p:nvSpPr>
        <p:spPr>
          <a:xfrm>
            <a:off x="1002236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4" name="object 9344"/>
          <p:cNvSpPr/>
          <p:nvPr/>
        </p:nvSpPr>
        <p:spPr>
          <a:xfrm>
            <a:off x="1002168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5" name="object 9345"/>
          <p:cNvSpPr/>
          <p:nvPr/>
        </p:nvSpPr>
        <p:spPr>
          <a:xfrm>
            <a:off x="1004344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6" name="object 9346"/>
          <p:cNvSpPr/>
          <p:nvPr/>
        </p:nvSpPr>
        <p:spPr>
          <a:xfrm>
            <a:off x="1004276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7" name="object 9347"/>
          <p:cNvSpPr/>
          <p:nvPr/>
        </p:nvSpPr>
        <p:spPr>
          <a:xfrm>
            <a:off x="1006459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8" name="object 9348"/>
          <p:cNvSpPr/>
          <p:nvPr/>
        </p:nvSpPr>
        <p:spPr>
          <a:xfrm>
            <a:off x="1006388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9" name="object 9349"/>
          <p:cNvSpPr/>
          <p:nvPr/>
        </p:nvSpPr>
        <p:spPr>
          <a:xfrm>
            <a:off x="1008567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0" name="object 9350"/>
          <p:cNvSpPr/>
          <p:nvPr/>
        </p:nvSpPr>
        <p:spPr>
          <a:xfrm>
            <a:off x="1008499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1" name="object 9351"/>
          <p:cNvSpPr/>
          <p:nvPr/>
        </p:nvSpPr>
        <p:spPr>
          <a:xfrm>
            <a:off x="1010675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2" name="object 9352"/>
          <p:cNvSpPr/>
          <p:nvPr/>
        </p:nvSpPr>
        <p:spPr>
          <a:xfrm>
            <a:off x="1012783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3" name="object 9353"/>
          <p:cNvSpPr/>
          <p:nvPr/>
        </p:nvSpPr>
        <p:spPr>
          <a:xfrm>
            <a:off x="1012715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4" name="object 9354"/>
          <p:cNvSpPr/>
          <p:nvPr/>
        </p:nvSpPr>
        <p:spPr>
          <a:xfrm>
            <a:off x="1014891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5" name="object 9355"/>
          <p:cNvSpPr/>
          <p:nvPr/>
        </p:nvSpPr>
        <p:spPr>
          <a:xfrm>
            <a:off x="1014823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6" name="object 9356"/>
          <p:cNvSpPr/>
          <p:nvPr/>
        </p:nvSpPr>
        <p:spPr>
          <a:xfrm>
            <a:off x="1017006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7" name="object 9357"/>
          <p:cNvSpPr/>
          <p:nvPr/>
        </p:nvSpPr>
        <p:spPr>
          <a:xfrm>
            <a:off x="1016934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8" name="object 9358"/>
          <p:cNvSpPr/>
          <p:nvPr/>
        </p:nvSpPr>
        <p:spPr>
          <a:xfrm>
            <a:off x="1019114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9" name="object 9359"/>
          <p:cNvSpPr/>
          <p:nvPr/>
        </p:nvSpPr>
        <p:spPr>
          <a:xfrm>
            <a:off x="1019046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0" name="object 9360"/>
          <p:cNvSpPr/>
          <p:nvPr/>
        </p:nvSpPr>
        <p:spPr>
          <a:xfrm>
            <a:off x="1021221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1" name="object 9361"/>
          <p:cNvSpPr/>
          <p:nvPr/>
        </p:nvSpPr>
        <p:spPr>
          <a:xfrm>
            <a:off x="10211539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2" name="object 9362"/>
          <p:cNvSpPr/>
          <p:nvPr/>
        </p:nvSpPr>
        <p:spPr>
          <a:xfrm>
            <a:off x="10233298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3" name="object 9363"/>
          <p:cNvSpPr/>
          <p:nvPr/>
        </p:nvSpPr>
        <p:spPr>
          <a:xfrm>
            <a:off x="10232618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4" name="object 9364"/>
          <p:cNvSpPr/>
          <p:nvPr/>
        </p:nvSpPr>
        <p:spPr>
          <a:xfrm>
            <a:off x="10254376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5" name="object 9365"/>
          <p:cNvSpPr/>
          <p:nvPr/>
        </p:nvSpPr>
        <p:spPr>
          <a:xfrm>
            <a:off x="1025369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6" name="object 9366"/>
          <p:cNvSpPr/>
          <p:nvPr/>
        </p:nvSpPr>
        <p:spPr>
          <a:xfrm>
            <a:off x="10275527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7" name="object 9367"/>
          <p:cNvSpPr/>
          <p:nvPr/>
        </p:nvSpPr>
        <p:spPr>
          <a:xfrm>
            <a:off x="1027481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8" name="object 9368"/>
          <p:cNvSpPr/>
          <p:nvPr/>
        </p:nvSpPr>
        <p:spPr>
          <a:xfrm>
            <a:off x="1029660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9" name="object 9369"/>
          <p:cNvSpPr/>
          <p:nvPr/>
        </p:nvSpPr>
        <p:spPr>
          <a:xfrm>
            <a:off x="1029592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0" name="object 9370"/>
          <p:cNvSpPr/>
          <p:nvPr/>
        </p:nvSpPr>
        <p:spPr>
          <a:xfrm>
            <a:off x="10317684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1" name="object 9371"/>
          <p:cNvSpPr/>
          <p:nvPr/>
        </p:nvSpPr>
        <p:spPr>
          <a:xfrm>
            <a:off x="1031700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2" name="object 9372"/>
          <p:cNvSpPr/>
          <p:nvPr/>
        </p:nvSpPr>
        <p:spPr>
          <a:xfrm>
            <a:off x="1033876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3" name="object 9373"/>
          <p:cNvSpPr/>
          <p:nvPr/>
        </p:nvSpPr>
        <p:spPr>
          <a:xfrm>
            <a:off x="1033808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4" name="object 9374"/>
          <p:cNvSpPr/>
          <p:nvPr/>
        </p:nvSpPr>
        <p:spPr>
          <a:xfrm>
            <a:off x="1035984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5" name="object 9375"/>
          <p:cNvSpPr/>
          <p:nvPr/>
        </p:nvSpPr>
        <p:spPr>
          <a:xfrm>
            <a:off x="10359162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6" name="object 9376"/>
          <p:cNvSpPr/>
          <p:nvPr/>
        </p:nvSpPr>
        <p:spPr>
          <a:xfrm>
            <a:off x="1038099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7" name="object 9377"/>
          <p:cNvSpPr/>
          <p:nvPr/>
        </p:nvSpPr>
        <p:spPr>
          <a:xfrm>
            <a:off x="10380277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8" name="object 9378"/>
          <p:cNvSpPr/>
          <p:nvPr/>
        </p:nvSpPr>
        <p:spPr>
          <a:xfrm>
            <a:off x="10402071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9" name="object 9379"/>
          <p:cNvSpPr/>
          <p:nvPr/>
        </p:nvSpPr>
        <p:spPr>
          <a:xfrm>
            <a:off x="10401391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0" name="object 9380"/>
          <p:cNvSpPr/>
          <p:nvPr/>
        </p:nvSpPr>
        <p:spPr>
          <a:xfrm>
            <a:off x="10423150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1" name="object 9381"/>
          <p:cNvSpPr/>
          <p:nvPr/>
        </p:nvSpPr>
        <p:spPr>
          <a:xfrm>
            <a:off x="10422470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2" name="object 9382"/>
          <p:cNvSpPr/>
          <p:nvPr/>
        </p:nvSpPr>
        <p:spPr>
          <a:xfrm>
            <a:off x="1044408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3" name="object 9383"/>
          <p:cNvSpPr/>
          <p:nvPr/>
        </p:nvSpPr>
        <p:spPr>
          <a:xfrm>
            <a:off x="10443406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4" name="object 9384"/>
          <p:cNvSpPr/>
          <p:nvPr/>
        </p:nvSpPr>
        <p:spPr>
          <a:xfrm>
            <a:off x="10465165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5" name="object 9385"/>
          <p:cNvSpPr/>
          <p:nvPr/>
        </p:nvSpPr>
        <p:spPr>
          <a:xfrm>
            <a:off x="10464485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6" name="object 9386"/>
          <p:cNvSpPr/>
          <p:nvPr/>
        </p:nvSpPr>
        <p:spPr>
          <a:xfrm>
            <a:off x="10486243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7" name="object 9387"/>
          <p:cNvSpPr/>
          <p:nvPr/>
        </p:nvSpPr>
        <p:spPr>
          <a:xfrm>
            <a:off x="1048556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8" name="object 9388"/>
          <p:cNvSpPr/>
          <p:nvPr/>
        </p:nvSpPr>
        <p:spPr>
          <a:xfrm>
            <a:off x="10507322" y="373120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9" name="object 9389"/>
          <p:cNvSpPr/>
          <p:nvPr/>
        </p:nvSpPr>
        <p:spPr>
          <a:xfrm>
            <a:off x="10506643" y="3728334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0" name="object 9390"/>
          <p:cNvSpPr/>
          <p:nvPr/>
        </p:nvSpPr>
        <p:spPr>
          <a:xfrm>
            <a:off x="795594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1" name="object 9391"/>
          <p:cNvSpPr/>
          <p:nvPr/>
        </p:nvSpPr>
        <p:spPr>
          <a:xfrm>
            <a:off x="797703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2" name="object 9392"/>
          <p:cNvSpPr/>
          <p:nvPr/>
        </p:nvSpPr>
        <p:spPr>
          <a:xfrm>
            <a:off x="797634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3" name="object 9393"/>
          <p:cNvSpPr/>
          <p:nvPr/>
        </p:nvSpPr>
        <p:spPr>
          <a:xfrm>
            <a:off x="799812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4" name="object 9394"/>
          <p:cNvSpPr/>
          <p:nvPr/>
        </p:nvSpPr>
        <p:spPr>
          <a:xfrm>
            <a:off x="799744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5" name="object 9395"/>
          <p:cNvSpPr/>
          <p:nvPr/>
        </p:nvSpPr>
        <p:spPr>
          <a:xfrm>
            <a:off x="801922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6" name="object 9396"/>
          <p:cNvSpPr/>
          <p:nvPr/>
        </p:nvSpPr>
        <p:spPr>
          <a:xfrm>
            <a:off x="801853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7" name="object 9397"/>
          <p:cNvSpPr/>
          <p:nvPr/>
        </p:nvSpPr>
        <p:spPr>
          <a:xfrm>
            <a:off x="804031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8" name="object 9398"/>
          <p:cNvSpPr/>
          <p:nvPr/>
        </p:nvSpPr>
        <p:spPr>
          <a:xfrm>
            <a:off x="803962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9" name="object 9399"/>
          <p:cNvSpPr/>
          <p:nvPr/>
        </p:nvSpPr>
        <p:spPr>
          <a:xfrm>
            <a:off x="806140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0" name="object 9400"/>
          <p:cNvSpPr/>
          <p:nvPr/>
        </p:nvSpPr>
        <p:spPr>
          <a:xfrm>
            <a:off x="806072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1" name="object 9401"/>
          <p:cNvSpPr/>
          <p:nvPr/>
        </p:nvSpPr>
        <p:spPr>
          <a:xfrm>
            <a:off x="808250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2" name="object 9402"/>
          <p:cNvSpPr/>
          <p:nvPr/>
        </p:nvSpPr>
        <p:spPr>
          <a:xfrm>
            <a:off x="808181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3" name="object 9403"/>
          <p:cNvSpPr/>
          <p:nvPr/>
        </p:nvSpPr>
        <p:spPr>
          <a:xfrm>
            <a:off x="810359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4" name="object 9404"/>
          <p:cNvSpPr/>
          <p:nvPr/>
        </p:nvSpPr>
        <p:spPr>
          <a:xfrm>
            <a:off x="810290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5" name="object 9405"/>
          <p:cNvSpPr/>
          <p:nvPr/>
        </p:nvSpPr>
        <p:spPr>
          <a:xfrm>
            <a:off x="812468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6" name="object 9406"/>
          <p:cNvSpPr/>
          <p:nvPr/>
        </p:nvSpPr>
        <p:spPr>
          <a:xfrm>
            <a:off x="812399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7" name="object 9407"/>
          <p:cNvSpPr/>
          <p:nvPr/>
        </p:nvSpPr>
        <p:spPr>
          <a:xfrm>
            <a:off x="814577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8" name="object 9408"/>
          <p:cNvSpPr/>
          <p:nvPr/>
        </p:nvSpPr>
        <p:spPr>
          <a:xfrm>
            <a:off x="814509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9" name="object 9409"/>
          <p:cNvSpPr/>
          <p:nvPr/>
        </p:nvSpPr>
        <p:spPr>
          <a:xfrm>
            <a:off x="816687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0" name="object 9410"/>
          <p:cNvSpPr/>
          <p:nvPr/>
        </p:nvSpPr>
        <p:spPr>
          <a:xfrm>
            <a:off x="816618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1" name="object 9411"/>
          <p:cNvSpPr/>
          <p:nvPr/>
        </p:nvSpPr>
        <p:spPr>
          <a:xfrm>
            <a:off x="818796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2" name="object 9412"/>
          <p:cNvSpPr/>
          <p:nvPr/>
        </p:nvSpPr>
        <p:spPr>
          <a:xfrm>
            <a:off x="818727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3" name="object 9413"/>
          <p:cNvSpPr/>
          <p:nvPr/>
        </p:nvSpPr>
        <p:spPr>
          <a:xfrm>
            <a:off x="820905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4" name="object 9414"/>
          <p:cNvSpPr/>
          <p:nvPr/>
        </p:nvSpPr>
        <p:spPr>
          <a:xfrm>
            <a:off x="820837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5" name="object 9415"/>
          <p:cNvSpPr/>
          <p:nvPr/>
        </p:nvSpPr>
        <p:spPr>
          <a:xfrm>
            <a:off x="823015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6" name="object 9416"/>
          <p:cNvSpPr/>
          <p:nvPr/>
        </p:nvSpPr>
        <p:spPr>
          <a:xfrm>
            <a:off x="822946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7" name="object 9417"/>
          <p:cNvSpPr/>
          <p:nvPr/>
        </p:nvSpPr>
        <p:spPr>
          <a:xfrm>
            <a:off x="825124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8" name="object 9418"/>
          <p:cNvSpPr/>
          <p:nvPr/>
        </p:nvSpPr>
        <p:spPr>
          <a:xfrm>
            <a:off x="825056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9" name="object 9419"/>
          <p:cNvSpPr/>
          <p:nvPr/>
        </p:nvSpPr>
        <p:spPr>
          <a:xfrm>
            <a:off x="827232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0" name="object 9420"/>
          <p:cNvSpPr/>
          <p:nvPr/>
        </p:nvSpPr>
        <p:spPr>
          <a:xfrm>
            <a:off x="827164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1" name="object 9421"/>
          <p:cNvSpPr/>
          <p:nvPr/>
        </p:nvSpPr>
        <p:spPr>
          <a:xfrm>
            <a:off x="829340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2" name="object 9422"/>
          <p:cNvSpPr/>
          <p:nvPr/>
        </p:nvSpPr>
        <p:spPr>
          <a:xfrm>
            <a:off x="829272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3" name="object 9423"/>
          <p:cNvSpPr/>
          <p:nvPr/>
        </p:nvSpPr>
        <p:spPr>
          <a:xfrm>
            <a:off x="831455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4" name="object 9424"/>
          <p:cNvSpPr/>
          <p:nvPr/>
        </p:nvSpPr>
        <p:spPr>
          <a:xfrm>
            <a:off x="831383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5" name="object 9425"/>
          <p:cNvSpPr/>
          <p:nvPr/>
        </p:nvSpPr>
        <p:spPr>
          <a:xfrm>
            <a:off x="833563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6" name="object 9426"/>
          <p:cNvSpPr/>
          <p:nvPr/>
        </p:nvSpPr>
        <p:spPr>
          <a:xfrm>
            <a:off x="833495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7" name="object 9427"/>
          <p:cNvSpPr/>
          <p:nvPr/>
        </p:nvSpPr>
        <p:spPr>
          <a:xfrm>
            <a:off x="835656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8" name="object 9428"/>
          <p:cNvSpPr/>
          <p:nvPr/>
        </p:nvSpPr>
        <p:spPr>
          <a:xfrm>
            <a:off x="835585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9" name="object 9429"/>
          <p:cNvSpPr/>
          <p:nvPr/>
        </p:nvSpPr>
        <p:spPr>
          <a:xfrm>
            <a:off x="837764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0" name="object 9430"/>
          <p:cNvSpPr/>
          <p:nvPr/>
        </p:nvSpPr>
        <p:spPr>
          <a:xfrm>
            <a:off x="837696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1" name="object 9431"/>
          <p:cNvSpPr/>
          <p:nvPr/>
        </p:nvSpPr>
        <p:spPr>
          <a:xfrm>
            <a:off x="839872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2" name="object 9432"/>
          <p:cNvSpPr/>
          <p:nvPr/>
        </p:nvSpPr>
        <p:spPr>
          <a:xfrm>
            <a:off x="839804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3" name="object 9433"/>
          <p:cNvSpPr/>
          <p:nvPr/>
        </p:nvSpPr>
        <p:spPr>
          <a:xfrm>
            <a:off x="841980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4" name="object 9434"/>
          <p:cNvSpPr/>
          <p:nvPr/>
        </p:nvSpPr>
        <p:spPr>
          <a:xfrm>
            <a:off x="841912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5" name="object 9435"/>
          <p:cNvSpPr/>
          <p:nvPr/>
        </p:nvSpPr>
        <p:spPr>
          <a:xfrm>
            <a:off x="844088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6" name="object 9436"/>
          <p:cNvSpPr/>
          <p:nvPr/>
        </p:nvSpPr>
        <p:spPr>
          <a:xfrm>
            <a:off x="844020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7" name="object 9437"/>
          <p:cNvSpPr/>
          <p:nvPr/>
        </p:nvSpPr>
        <p:spPr>
          <a:xfrm>
            <a:off x="846203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8" name="object 9438"/>
          <p:cNvSpPr/>
          <p:nvPr/>
        </p:nvSpPr>
        <p:spPr>
          <a:xfrm>
            <a:off x="846131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9" name="object 9439"/>
          <p:cNvSpPr/>
          <p:nvPr/>
        </p:nvSpPr>
        <p:spPr>
          <a:xfrm>
            <a:off x="848311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0" name="object 9440"/>
          <p:cNvSpPr/>
          <p:nvPr/>
        </p:nvSpPr>
        <p:spPr>
          <a:xfrm>
            <a:off x="848243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1" name="object 9441"/>
          <p:cNvSpPr/>
          <p:nvPr/>
        </p:nvSpPr>
        <p:spPr>
          <a:xfrm>
            <a:off x="850419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2" name="object 9442"/>
          <p:cNvSpPr/>
          <p:nvPr/>
        </p:nvSpPr>
        <p:spPr>
          <a:xfrm>
            <a:off x="850351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3" name="object 9443"/>
          <p:cNvSpPr/>
          <p:nvPr/>
        </p:nvSpPr>
        <p:spPr>
          <a:xfrm>
            <a:off x="852526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4" name="object 9444"/>
          <p:cNvSpPr/>
          <p:nvPr/>
        </p:nvSpPr>
        <p:spPr>
          <a:xfrm>
            <a:off x="852459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5" name="object 9445"/>
          <p:cNvSpPr/>
          <p:nvPr/>
        </p:nvSpPr>
        <p:spPr>
          <a:xfrm>
            <a:off x="854634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6" name="object 9446"/>
          <p:cNvSpPr/>
          <p:nvPr/>
        </p:nvSpPr>
        <p:spPr>
          <a:xfrm>
            <a:off x="854566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7" name="object 9447"/>
          <p:cNvSpPr/>
          <p:nvPr/>
        </p:nvSpPr>
        <p:spPr>
          <a:xfrm>
            <a:off x="856749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8" name="object 9448"/>
          <p:cNvSpPr/>
          <p:nvPr/>
        </p:nvSpPr>
        <p:spPr>
          <a:xfrm>
            <a:off x="856678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9" name="object 9449"/>
          <p:cNvSpPr/>
          <p:nvPr/>
        </p:nvSpPr>
        <p:spPr>
          <a:xfrm>
            <a:off x="858857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0" name="object 9450"/>
          <p:cNvSpPr/>
          <p:nvPr/>
        </p:nvSpPr>
        <p:spPr>
          <a:xfrm>
            <a:off x="858789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1" name="object 9451"/>
          <p:cNvSpPr/>
          <p:nvPr/>
        </p:nvSpPr>
        <p:spPr>
          <a:xfrm>
            <a:off x="860965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2" name="object 9452"/>
          <p:cNvSpPr/>
          <p:nvPr/>
        </p:nvSpPr>
        <p:spPr>
          <a:xfrm>
            <a:off x="860897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3" name="object 9453"/>
          <p:cNvSpPr/>
          <p:nvPr/>
        </p:nvSpPr>
        <p:spPr>
          <a:xfrm>
            <a:off x="863073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4" name="object 9454"/>
          <p:cNvSpPr/>
          <p:nvPr/>
        </p:nvSpPr>
        <p:spPr>
          <a:xfrm>
            <a:off x="863005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5" name="object 9455"/>
          <p:cNvSpPr/>
          <p:nvPr/>
        </p:nvSpPr>
        <p:spPr>
          <a:xfrm>
            <a:off x="865181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6" name="object 9456"/>
          <p:cNvSpPr/>
          <p:nvPr/>
        </p:nvSpPr>
        <p:spPr>
          <a:xfrm>
            <a:off x="865113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7" name="object 9457"/>
          <p:cNvSpPr/>
          <p:nvPr/>
        </p:nvSpPr>
        <p:spPr>
          <a:xfrm>
            <a:off x="867296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8" name="object 9458"/>
          <p:cNvSpPr/>
          <p:nvPr/>
        </p:nvSpPr>
        <p:spPr>
          <a:xfrm>
            <a:off x="867224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9" name="object 9459"/>
          <p:cNvSpPr/>
          <p:nvPr/>
        </p:nvSpPr>
        <p:spPr>
          <a:xfrm>
            <a:off x="869404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0" name="object 9460"/>
          <p:cNvSpPr/>
          <p:nvPr/>
        </p:nvSpPr>
        <p:spPr>
          <a:xfrm>
            <a:off x="869336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1" name="object 9461"/>
          <p:cNvSpPr/>
          <p:nvPr/>
        </p:nvSpPr>
        <p:spPr>
          <a:xfrm>
            <a:off x="871512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2" name="object 9462"/>
          <p:cNvSpPr/>
          <p:nvPr/>
        </p:nvSpPr>
        <p:spPr>
          <a:xfrm>
            <a:off x="871444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3" name="object 9463"/>
          <p:cNvSpPr/>
          <p:nvPr/>
        </p:nvSpPr>
        <p:spPr>
          <a:xfrm>
            <a:off x="873620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4" name="object 9464"/>
          <p:cNvSpPr/>
          <p:nvPr/>
        </p:nvSpPr>
        <p:spPr>
          <a:xfrm>
            <a:off x="873552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5" name="object 9465"/>
          <p:cNvSpPr/>
          <p:nvPr/>
        </p:nvSpPr>
        <p:spPr>
          <a:xfrm>
            <a:off x="875727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6" name="object 9466"/>
          <p:cNvSpPr/>
          <p:nvPr/>
        </p:nvSpPr>
        <p:spPr>
          <a:xfrm>
            <a:off x="875660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7" name="object 9467"/>
          <p:cNvSpPr/>
          <p:nvPr/>
        </p:nvSpPr>
        <p:spPr>
          <a:xfrm>
            <a:off x="877843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8" name="object 9468"/>
          <p:cNvSpPr/>
          <p:nvPr/>
        </p:nvSpPr>
        <p:spPr>
          <a:xfrm>
            <a:off x="877771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9" name="object 9469"/>
          <p:cNvSpPr/>
          <p:nvPr/>
        </p:nvSpPr>
        <p:spPr>
          <a:xfrm>
            <a:off x="879950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0" name="object 9470"/>
          <p:cNvSpPr/>
          <p:nvPr/>
        </p:nvSpPr>
        <p:spPr>
          <a:xfrm>
            <a:off x="879882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1" name="object 9471"/>
          <p:cNvSpPr/>
          <p:nvPr/>
        </p:nvSpPr>
        <p:spPr>
          <a:xfrm>
            <a:off x="882058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2" name="object 9472"/>
          <p:cNvSpPr/>
          <p:nvPr/>
        </p:nvSpPr>
        <p:spPr>
          <a:xfrm>
            <a:off x="881990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3" name="object 9473"/>
          <p:cNvSpPr/>
          <p:nvPr/>
        </p:nvSpPr>
        <p:spPr>
          <a:xfrm>
            <a:off x="884166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4" name="object 9474"/>
          <p:cNvSpPr/>
          <p:nvPr/>
        </p:nvSpPr>
        <p:spPr>
          <a:xfrm>
            <a:off x="884098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5" name="object 9475"/>
          <p:cNvSpPr/>
          <p:nvPr/>
        </p:nvSpPr>
        <p:spPr>
          <a:xfrm>
            <a:off x="886274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6" name="object 9476"/>
          <p:cNvSpPr/>
          <p:nvPr/>
        </p:nvSpPr>
        <p:spPr>
          <a:xfrm>
            <a:off x="886206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7" name="object 9477"/>
          <p:cNvSpPr/>
          <p:nvPr/>
        </p:nvSpPr>
        <p:spPr>
          <a:xfrm>
            <a:off x="888368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8" name="object 9478"/>
          <p:cNvSpPr/>
          <p:nvPr/>
        </p:nvSpPr>
        <p:spPr>
          <a:xfrm>
            <a:off x="888300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9" name="object 9479"/>
          <p:cNvSpPr/>
          <p:nvPr/>
        </p:nvSpPr>
        <p:spPr>
          <a:xfrm>
            <a:off x="890476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0" name="object 9480"/>
          <p:cNvSpPr/>
          <p:nvPr/>
        </p:nvSpPr>
        <p:spPr>
          <a:xfrm>
            <a:off x="890408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1" name="object 9481"/>
          <p:cNvSpPr/>
          <p:nvPr/>
        </p:nvSpPr>
        <p:spPr>
          <a:xfrm>
            <a:off x="892591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2" name="object 9482"/>
          <p:cNvSpPr/>
          <p:nvPr/>
        </p:nvSpPr>
        <p:spPr>
          <a:xfrm>
            <a:off x="892519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3" name="object 9483"/>
          <p:cNvSpPr/>
          <p:nvPr/>
        </p:nvSpPr>
        <p:spPr>
          <a:xfrm>
            <a:off x="894698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4" name="object 9484"/>
          <p:cNvSpPr/>
          <p:nvPr/>
        </p:nvSpPr>
        <p:spPr>
          <a:xfrm>
            <a:off x="894630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5" name="object 9485"/>
          <p:cNvSpPr/>
          <p:nvPr/>
        </p:nvSpPr>
        <p:spPr>
          <a:xfrm>
            <a:off x="896806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6" name="object 9486"/>
          <p:cNvSpPr/>
          <p:nvPr/>
        </p:nvSpPr>
        <p:spPr>
          <a:xfrm>
            <a:off x="896738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7" name="object 9487"/>
          <p:cNvSpPr/>
          <p:nvPr/>
        </p:nvSpPr>
        <p:spPr>
          <a:xfrm>
            <a:off x="898914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8" name="object 9488"/>
          <p:cNvSpPr/>
          <p:nvPr/>
        </p:nvSpPr>
        <p:spPr>
          <a:xfrm>
            <a:off x="898846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9" name="object 9489"/>
          <p:cNvSpPr/>
          <p:nvPr/>
        </p:nvSpPr>
        <p:spPr>
          <a:xfrm>
            <a:off x="901022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0" name="object 9490"/>
          <p:cNvSpPr/>
          <p:nvPr/>
        </p:nvSpPr>
        <p:spPr>
          <a:xfrm>
            <a:off x="900954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1" name="object 9491"/>
          <p:cNvSpPr/>
          <p:nvPr/>
        </p:nvSpPr>
        <p:spPr>
          <a:xfrm>
            <a:off x="903137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2" name="object 9492"/>
          <p:cNvSpPr/>
          <p:nvPr/>
        </p:nvSpPr>
        <p:spPr>
          <a:xfrm>
            <a:off x="903066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3" name="object 9493"/>
          <p:cNvSpPr/>
          <p:nvPr/>
        </p:nvSpPr>
        <p:spPr>
          <a:xfrm>
            <a:off x="905245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4" name="object 9494"/>
          <p:cNvSpPr/>
          <p:nvPr/>
        </p:nvSpPr>
        <p:spPr>
          <a:xfrm>
            <a:off x="905177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5" name="object 9495"/>
          <p:cNvSpPr/>
          <p:nvPr/>
        </p:nvSpPr>
        <p:spPr>
          <a:xfrm>
            <a:off x="907353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6" name="object 9496"/>
          <p:cNvSpPr/>
          <p:nvPr/>
        </p:nvSpPr>
        <p:spPr>
          <a:xfrm>
            <a:off x="907285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7" name="object 9497"/>
          <p:cNvSpPr/>
          <p:nvPr/>
        </p:nvSpPr>
        <p:spPr>
          <a:xfrm>
            <a:off x="909461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8" name="object 9498"/>
          <p:cNvSpPr/>
          <p:nvPr/>
        </p:nvSpPr>
        <p:spPr>
          <a:xfrm>
            <a:off x="909393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9" name="object 9499"/>
          <p:cNvSpPr/>
          <p:nvPr/>
        </p:nvSpPr>
        <p:spPr>
          <a:xfrm>
            <a:off x="911569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0" name="object 9500"/>
          <p:cNvSpPr/>
          <p:nvPr/>
        </p:nvSpPr>
        <p:spPr>
          <a:xfrm>
            <a:off x="911501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1" name="object 9501"/>
          <p:cNvSpPr/>
          <p:nvPr/>
        </p:nvSpPr>
        <p:spPr>
          <a:xfrm>
            <a:off x="913684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2" name="object 9502"/>
          <p:cNvSpPr/>
          <p:nvPr/>
        </p:nvSpPr>
        <p:spPr>
          <a:xfrm>
            <a:off x="913612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3" name="object 9503"/>
          <p:cNvSpPr/>
          <p:nvPr/>
        </p:nvSpPr>
        <p:spPr>
          <a:xfrm>
            <a:off x="915792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4" name="object 9504"/>
          <p:cNvSpPr/>
          <p:nvPr/>
        </p:nvSpPr>
        <p:spPr>
          <a:xfrm>
            <a:off x="915724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5" name="object 9505"/>
          <p:cNvSpPr/>
          <p:nvPr/>
        </p:nvSpPr>
        <p:spPr>
          <a:xfrm>
            <a:off x="917899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6" name="object 9506"/>
          <p:cNvSpPr/>
          <p:nvPr/>
        </p:nvSpPr>
        <p:spPr>
          <a:xfrm>
            <a:off x="917831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7" name="object 9507"/>
          <p:cNvSpPr/>
          <p:nvPr/>
        </p:nvSpPr>
        <p:spPr>
          <a:xfrm>
            <a:off x="920007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8" name="object 9508"/>
          <p:cNvSpPr/>
          <p:nvPr/>
        </p:nvSpPr>
        <p:spPr>
          <a:xfrm>
            <a:off x="919939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9" name="object 9509"/>
          <p:cNvSpPr/>
          <p:nvPr/>
        </p:nvSpPr>
        <p:spPr>
          <a:xfrm>
            <a:off x="922115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0" name="object 9510"/>
          <p:cNvSpPr/>
          <p:nvPr/>
        </p:nvSpPr>
        <p:spPr>
          <a:xfrm>
            <a:off x="922047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1" name="object 9511"/>
          <p:cNvSpPr/>
          <p:nvPr/>
        </p:nvSpPr>
        <p:spPr>
          <a:xfrm>
            <a:off x="924230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2" name="object 9512"/>
          <p:cNvSpPr/>
          <p:nvPr/>
        </p:nvSpPr>
        <p:spPr>
          <a:xfrm>
            <a:off x="924159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3" name="object 9513"/>
          <p:cNvSpPr/>
          <p:nvPr/>
        </p:nvSpPr>
        <p:spPr>
          <a:xfrm>
            <a:off x="926338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4" name="object 9514"/>
          <p:cNvSpPr/>
          <p:nvPr/>
        </p:nvSpPr>
        <p:spPr>
          <a:xfrm>
            <a:off x="926270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5" name="object 9515"/>
          <p:cNvSpPr/>
          <p:nvPr/>
        </p:nvSpPr>
        <p:spPr>
          <a:xfrm>
            <a:off x="928446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6" name="object 9516"/>
          <p:cNvSpPr/>
          <p:nvPr/>
        </p:nvSpPr>
        <p:spPr>
          <a:xfrm>
            <a:off x="928378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7" name="object 9517"/>
          <p:cNvSpPr/>
          <p:nvPr/>
        </p:nvSpPr>
        <p:spPr>
          <a:xfrm>
            <a:off x="930554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8" name="object 9518"/>
          <p:cNvSpPr/>
          <p:nvPr/>
        </p:nvSpPr>
        <p:spPr>
          <a:xfrm>
            <a:off x="930486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9" name="object 9519"/>
          <p:cNvSpPr/>
          <p:nvPr/>
        </p:nvSpPr>
        <p:spPr>
          <a:xfrm>
            <a:off x="932662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0" name="object 9520"/>
          <p:cNvSpPr/>
          <p:nvPr/>
        </p:nvSpPr>
        <p:spPr>
          <a:xfrm>
            <a:off x="932594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1" name="object 9521"/>
          <p:cNvSpPr/>
          <p:nvPr/>
        </p:nvSpPr>
        <p:spPr>
          <a:xfrm>
            <a:off x="934777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2" name="object 9522"/>
          <p:cNvSpPr/>
          <p:nvPr/>
        </p:nvSpPr>
        <p:spPr>
          <a:xfrm>
            <a:off x="934705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3" name="object 9523"/>
          <p:cNvSpPr/>
          <p:nvPr/>
        </p:nvSpPr>
        <p:spPr>
          <a:xfrm>
            <a:off x="936885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4" name="object 9524"/>
          <p:cNvSpPr/>
          <p:nvPr/>
        </p:nvSpPr>
        <p:spPr>
          <a:xfrm>
            <a:off x="936817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5" name="object 9525"/>
          <p:cNvSpPr/>
          <p:nvPr/>
        </p:nvSpPr>
        <p:spPr>
          <a:xfrm>
            <a:off x="938978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6" name="object 9526"/>
          <p:cNvSpPr/>
          <p:nvPr/>
        </p:nvSpPr>
        <p:spPr>
          <a:xfrm>
            <a:off x="938907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7" name="object 9527"/>
          <p:cNvSpPr/>
          <p:nvPr/>
        </p:nvSpPr>
        <p:spPr>
          <a:xfrm>
            <a:off x="941086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8" name="object 9528"/>
          <p:cNvSpPr/>
          <p:nvPr/>
        </p:nvSpPr>
        <p:spPr>
          <a:xfrm>
            <a:off x="941018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9" name="object 9529"/>
          <p:cNvSpPr/>
          <p:nvPr/>
        </p:nvSpPr>
        <p:spPr>
          <a:xfrm>
            <a:off x="943194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0" name="object 9530"/>
          <p:cNvSpPr/>
          <p:nvPr/>
        </p:nvSpPr>
        <p:spPr>
          <a:xfrm>
            <a:off x="943126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1" name="object 9531"/>
          <p:cNvSpPr/>
          <p:nvPr/>
        </p:nvSpPr>
        <p:spPr>
          <a:xfrm>
            <a:off x="945302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2" name="object 9532"/>
          <p:cNvSpPr/>
          <p:nvPr/>
        </p:nvSpPr>
        <p:spPr>
          <a:xfrm>
            <a:off x="945234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3" name="object 9533"/>
          <p:cNvSpPr/>
          <p:nvPr/>
        </p:nvSpPr>
        <p:spPr>
          <a:xfrm>
            <a:off x="947410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4" name="object 9534"/>
          <p:cNvSpPr/>
          <p:nvPr/>
        </p:nvSpPr>
        <p:spPr>
          <a:xfrm>
            <a:off x="947342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5" name="object 9535"/>
          <p:cNvSpPr/>
          <p:nvPr/>
        </p:nvSpPr>
        <p:spPr>
          <a:xfrm>
            <a:off x="949525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6" name="object 9536"/>
          <p:cNvSpPr/>
          <p:nvPr/>
        </p:nvSpPr>
        <p:spPr>
          <a:xfrm>
            <a:off x="949453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7" name="object 9537"/>
          <p:cNvSpPr/>
          <p:nvPr/>
        </p:nvSpPr>
        <p:spPr>
          <a:xfrm>
            <a:off x="951633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8" name="object 9538"/>
          <p:cNvSpPr/>
          <p:nvPr/>
        </p:nvSpPr>
        <p:spPr>
          <a:xfrm>
            <a:off x="951565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9" name="object 9539"/>
          <p:cNvSpPr/>
          <p:nvPr/>
        </p:nvSpPr>
        <p:spPr>
          <a:xfrm>
            <a:off x="953741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0" name="object 9540"/>
          <p:cNvSpPr/>
          <p:nvPr/>
        </p:nvSpPr>
        <p:spPr>
          <a:xfrm>
            <a:off x="953673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1" name="object 9541"/>
          <p:cNvSpPr/>
          <p:nvPr/>
        </p:nvSpPr>
        <p:spPr>
          <a:xfrm>
            <a:off x="955848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2" name="object 9542"/>
          <p:cNvSpPr/>
          <p:nvPr/>
        </p:nvSpPr>
        <p:spPr>
          <a:xfrm>
            <a:off x="955780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3" name="object 9543"/>
          <p:cNvSpPr/>
          <p:nvPr/>
        </p:nvSpPr>
        <p:spPr>
          <a:xfrm>
            <a:off x="957956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4" name="object 9544"/>
          <p:cNvSpPr/>
          <p:nvPr/>
        </p:nvSpPr>
        <p:spPr>
          <a:xfrm>
            <a:off x="957888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5" name="object 9545"/>
          <p:cNvSpPr/>
          <p:nvPr/>
        </p:nvSpPr>
        <p:spPr>
          <a:xfrm>
            <a:off x="960071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6" name="object 9546"/>
          <p:cNvSpPr/>
          <p:nvPr/>
        </p:nvSpPr>
        <p:spPr>
          <a:xfrm>
            <a:off x="960000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7" name="object 9547"/>
          <p:cNvSpPr/>
          <p:nvPr/>
        </p:nvSpPr>
        <p:spPr>
          <a:xfrm>
            <a:off x="962179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8" name="object 9548"/>
          <p:cNvSpPr/>
          <p:nvPr/>
        </p:nvSpPr>
        <p:spPr>
          <a:xfrm>
            <a:off x="962111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9" name="object 9549"/>
          <p:cNvSpPr/>
          <p:nvPr/>
        </p:nvSpPr>
        <p:spPr>
          <a:xfrm>
            <a:off x="964287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0" name="object 9550"/>
          <p:cNvSpPr/>
          <p:nvPr/>
        </p:nvSpPr>
        <p:spPr>
          <a:xfrm>
            <a:off x="964219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1" name="object 9551"/>
          <p:cNvSpPr/>
          <p:nvPr/>
        </p:nvSpPr>
        <p:spPr>
          <a:xfrm>
            <a:off x="966395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2" name="object 9552"/>
          <p:cNvSpPr/>
          <p:nvPr/>
        </p:nvSpPr>
        <p:spPr>
          <a:xfrm>
            <a:off x="966327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3" name="object 9553"/>
          <p:cNvSpPr/>
          <p:nvPr/>
        </p:nvSpPr>
        <p:spPr>
          <a:xfrm>
            <a:off x="968503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4" name="object 9554"/>
          <p:cNvSpPr/>
          <p:nvPr/>
        </p:nvSpPr>
        <p:spPr>
          <a:xfrm>
            <a:off x="968435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5" name="object 9555"/>
          <p:cNvSpPr/>
          <p:nvPr/>
        </p:nvSpPr>
        <p:spPr>
          <a:xfrm>
            <a:off x="970618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6" name="object 9556"/>
          <p:cNvSpPr/>
          <p:nvPr/>
        </p:nvSpPr>
        <p:spPr>
          <a:xfrm>
            <a:off x="970546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7" name="object 9557"/>
          <p:cNvSpPr/>
          <p:nvPr/>
        </p:nvSpPr>
        <p:spPr>
          <a:xfrm>
            <a:off x="972726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8" name="object 9558"/>
          <p:cNvSpPr/>
          <p:nvPr/>
        </p:nvSpPr>
        <p:spPr>
          <a:xfrm>
            <a:off x="972658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9" name="object 9559"/>
          <p:cNvSpPr/>
          <p:nvPr/>
        </p:nvSpPr>
        <p:spPr>
          <a:xfrm>
            <a:off x="974834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0" name="object 9560"/>
          <p:cNvSpPr/>
          <p:nvPr/>
        </p:nvSpPr>
        <p:spPr>
          <a:xfrm>
            <a:off x="974766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1" name="object 9561"/>
          <p:cNvSpPr/>
          <p:nvPr/>
        </p:nvSpPr>
        <p:spPr>
          <a:xfrm>
            <a:off x="976942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2" name="object 9562"/>
          <p:cNvSpPr/>
          <p:nvPr/>
        </p:nvSpPr>
        <p:spPr>
          <a:xfrm>
            <a:off x="976874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3" name="object 9563"/>
          <p:cNvSpPr/>
          <p:nvPr/>
        </p:nvSpPr>
        <p:spPr>
          <a:xfrm>
            <a:off x="979049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4" name="object 9564"/>
          <p:cNvSpPr/>
          <p:nvPr/>
        </p:nvSpPr>
        <p:spPr>
          <a:xfrm>
            <a:off x="978982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5" name="object 9565"/>
          <p:cNvSpPr/>
          <p:nvPr/>
        </p:nvSpPr>
        <p:spPr>
          <a:xfrm>
            <a:off x="981165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6" name="object 9566"/>
          <p:cNvSpPr/>
          <p:nvPr/>
        </p:nvSpPr>
        <p:spPr>
          <a:xfrm>
            <a:off x="981093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7" name="object 9567"/>
          <p:cNvSpPr/>
          <p:nvPr/>
        </p:nvSpPr>
        <p:spPr>
          <a:xfrm>
            <a:off x="983272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8" name="object 9568"/>
          <p:cNvSpPr/>
          <p:nvPr/>
        </p:nvSpPr>
        <p:spPr>
          <a:xfrm>
            <a:off x="983204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9" name="object 9569"/>
          <p:cNvSpPr/>
          <p:nvPr/>
        </p:nvSpPr>
        <p:spPr>
          <a:xfrm>
            <a:off x="985380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0" name="object 9570"/>
          <p:cNvSpPr/>
          <p:nvPr/>
        </p:nvSpPr>
        <p:spPr>
          <a:xfrm>
            <a:off x="985312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1" name="object 9571"/>
          <p:cNvSpPr/>
          <p:nvPr/>
        </p:nvSpPr>
        <p:spPr>
          <a:xfrm>
            <a:off x="987488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2" name="object 9572"/>
          <p:cNvSpPr/>
          <p:nvPr/>
        </p:nvSpPr>
        <p:spPr>
          <a:xfrm>
            <a:off x="987420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3" name="object 9573"/>
          <p:cNvSpPr/>
          <p:nvPr/>
        </p:nvSpPr>
        <p:spPr>
          <a:xfrm>
            <a:off x="989596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4" name="object 9574"/>
          <p:cNvSpPr/>
          <p:nvPr/>
        </p:nvSpPr>
        <p:spPr>
          <a:xfrm>
            <a:off x="991690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5" name="object 9575"/>
          <p:cNvSpPr/>
          <p:nvPr/>
        </p:nvSpPr>
        <p:spPr>
          <a:xfrm>
            <a:off x="991622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6" name="object 9576"/>
          <p:cNvSpPr/>
          <p:nvPr/>
        </p:nvSpPr>
        <p:spPr>
          <a:xfrm>
            <a:off x="9937979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7" name="object 9577"/>
          <p:cNvSpPr/>
          <p:nvPr/>
        </p:nvSpPr>
        <p:spPr>
          <a:xfrm>
            <a:off x="993730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8" name="object 9578"/>
          <p:cNvSpPr/>
          <p:nvPr/>
        </p:nvSpPr>
        <p:spPr>
          <a:xfrm>
            <a:off x="995913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9" name="object 9579"/>
          <p:cNvSpPr/>
          <p:nvPr/>
        </p:nvSpPr>
        <p:spPr>
          <a:xfrm>
            <a:off x="9958414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0" name="object 9580"/>
          <p:cNvSpPr/>
          <p:nvPr/>
        </p:nvSpPr>
        <p:spPr>
          <a:xfrm>
            <a:off x="998020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1" name="object 9581"/>
          <p:cNvSpPr/>
          <p:nvPr/>
        </p:nvSpPr>
        <p:spPr>
          <a:xfrm>
            <a:off x="997952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2" name="object 9582"/>
          <p:cNvSpPr/>
          <p:nvPr/>
        </p:nvSpPr>
        <p:spPr>
          <a:xfrm>
            <a:off x="1000128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3" name="object 9583"/>
          <p:cNvSpPr/>
          <p:nvPr/>
        </p:nvSpPr>
        <p:spPr>
          <a:xfrm>
            <a:off x="1000060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4" name="object 9584"/>
          <p:cNvSpPr/>
          <p:nvPr/>
        </p:nvSpPr>
        <p:spPr>
          <a:xfrm>
            <a:off x="1002236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5" name="object 9585"/>
          <p:cNvSpPr/>
          <p:nvPr/>
        </p:nvSpPr>
        <p:spPr>
          <a:xfrm>
            <a:off x="1002168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6" name="object 9586"/>
          <p:cNvSpPr/>
          <p:nvPr/>
        </p:nvSpPr>
        <p:spPr>
          <a:xfrm>
            <a:off x="1004344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7" name="object 9587"/>
          <p:cNvSpPr/>
          <p:nvPr/>
        </p:nvSpPr>
        <p:spPr>
          <a:xfrm>
            <a:off x="1004276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8" name="object 9588"/>
          <p:cNvSpPr/>
          <p:nvPr/>
        </p:nvSpPr>
        <p:spPr>
          <a:xfrm>
            <a:off x="1006459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9" name="object 9589"/>
          <p:cNvSpPr/>
          <p:nvPr/>
        </p:nvSpPr>
        <p:spPr>
          <a:xfrm>
            <a:off x="1006388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0" name="object 9590"/>
          <p:cNvSpPr/>
          <p:nvPr/>
        </p:nvSpPr>
        <p:spPr>
          <a:xfrm>
            <a:off x="1008567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1" name="object 9591"/>
          <p:cNvSpPr/>
          <p:nvPr/>
        </p:nvSpPr>
        <p:spPr>
          <a:xfrm>
            <a:off x="1008499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2" name="object 9592"/>
          <p:cNvSpPr/>
          <p:nvPr/>
        </p:nvSpPr>
        <p:spPr>
          <a:xfrm>
            <a:off x="1010675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3" name="object 9593"/>
          <p:cNvSpPr/>
          <p:nvPr/>
        </p:nvSpPr>
        <p:spPr>
          <a:xfrm>
            <a:off x="1010607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4" name="object 9594"/>
          <p:cNvSpPr/>
          <p:nvPr/>
        </p:nvSpPr>
        <p:spPr>
          <a:xfrm>
            <a:off x="1012783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5" name="object 9595"/>
          <p:cNvSpPr/>
          <p:nvPr/>
        </p:nvSpPr>
        <p:spPr>
          <a:xfrm>
            <a:off x="1012715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6" name="object 9596"/>
          <p:cNvSpPr/>
          <p:nvPr/>
        </p:nvSpPr>
        <p:spPr>
          <a:xfrm>
            <a:off x="1014891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7" name="object 9597"/>
          <p:cNvSpPr/>
          <p:nvPr/>
        </p:nvSpPr>
        <p:spPr>
          <a:xfrm>
            <a:off x="1014823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8" name="object 9598"/>
          <p:cNvSpPr/>
          <p:nvPr/>
        </p:nvSpPr>
        <p:spPr>
          <a:xfrm>
            <a:off x="1017006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9" name="object 9599"/>
          <p:cNvSpPr/>
          <p:nvPr/>
        </p:nvSpPr>
        <p:spPr>
          <a:xfrm>
            <a:off x="1016934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0" name="object 9600"/>
          <p:cNvSpPr/>
          <p:nvPr/>
        </p:nvSpPr>
        <p:spPr>
          <a:xfrm>
            <a:off x="1019114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1" name="object 9601"/>
          <p:cNvSpPr/>
          <p:nvPr/>
        </p:nvSpPr>
        <p:spPr>
          <a:xfrm>
            <a:off x="1019046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2" name="object 9602"/>
          <p:cNvSpPr/>
          <p:nvPr/>
        </p:nvSpPr>
        <p:spPr>
          <a:xfrm>
            <a:off x="1021221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3" name="object 9603"/>
          <p:cNvSpPr/>
          <p:nvPr/>
        </p:nvSpPr>
        <p:spPr>
          <a:xfrm>
            <a:off x="10211539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4" name="object 9604"/>
          <p:cNvSpPr/>
          <p:nvPr/>
        </p:nvSpPr>
        <p:spPr>
          <a:xfrm>
            <a:off x="10233298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5" name="object 9605"/>
          <p:cNvSpPr/>
          <p:nvPr/>
        </p:nvSpPr>
        <p:spPr>
          <a:xfrm>
            <a:off x="10232618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6" name="object 9606"/>
          <p:cNvSpPr/>
          <p:nvPr/>
        </p:nvSpPr>
        <p:spPr>
          <a:xfrm>
            <a:off x="10254376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7" name="object 9607"/>
          <p:cNvSpPr/>
          <p:nvPr/>
        </p:nvSpPr>
        <p:spPr>
          <a:xfrm>
            <a:off x="1025369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8" name="object 9608"/>
          <p:cNvSpPr/>
          <p:nvPr/>
        </p:nvSpPr>
        <p:spPr>
          <a:xfrm>
            <a:off x="10275527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9" name="object 9609"/>
          <p:cNvSpPr/>
          <p:nvPr/>
        </p:nvSpPr>
        <p:spPr>
          <a:xfrm>
            <a:off x="1027481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0" name="object 9610"/>
          <p:cNvSpPr/>
          <p:nvPr/>
        </p:nvSpPr>
        <p:spPr>
          <a:xfrm>
            <a:off x="1029660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1" name="object 9611"/>
          <p:cNvSpPr/>
          <p:nvPr/>
        </p:nvSpPr>
        <p:spPr>
          <a:xfrm>
            <a:off x="1029592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2" name="object 9612"/>
          <p:cNvSpPr/>
          <p:nvPr/>
        </p:nvSpPr>
        <p:spPr>
          <a:xfrm>
            <a:off x="10317684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3" name="object 9613"/>
          <p:cNvSpPr/>
          <p:nvPr/>
        </p:nvSpPr>
        <p:spPr>
          <a:xfrm>
            <a:off x="1031700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4" name="object 9614"/>
          <p:cNvSpPr/>
          <p:nvPr/>
        </p:nvSpPr>
        <p:spPr>
          <a:xfrm>
            <a:off x="1033876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5" name="object 9615"/>
          <p:cNvSpPr/>
          <p:nvPr/>
        </p:nvSpPr>
        <p:spPr>
          <a:xfrm>
            <a:off x="1033808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6" name="object 9616"/>
          <p:cNvSpPr/>
          <p:nvPr/>
        </p:nvSpPr>
        <p:spPr>
          <a:xfrm>
            <a:off x="1035984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7" name="object 9617"/>
          <p:cNvSpPr/>
          <p:nvPr/>
        </p:nvSpPr>
        <p:spPr>
          <a:xfrm>
            <a:off x="10359162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8" name="object 9618"/>
          <p:cNvSpPr/>
          <p:nvPr/>
        </p:nvSpPr>
        <p:spPr>
          <a:xfrm>
            <a:off x="1038099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9" name="object 9619"/>
          <p:cNvSpPr/>
          <p:nvPr/>
        </p:nvSpPr>
        <p:spPr>
          <a:xfrm>
            <a:off x="10380277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0" name="object 9620"/>
          <p:cNvSpPr/>
          <p:nvPr/>
        </p:nvSpPr>
        <p:spPr>
          <a:xfrm>
            <a:off x="10402071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1" name="object 9621"/>
          <p:cNvSpPr/>
          <p:nvPr/>
        </p:nvSpPr>
        <p:spPr>
          <a:xfrm>
            <a:off x="10401391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2" name="object 9622"/>
          <p:cNvSpPr/>
          <p:nvPr/>
        </p:nvSpPr>
        <p:spPr>
          <a:xfrm>
            <a:off x="10423150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3" name="object 9623"/>
          <p:cNvSpPr/>
          <p:nvPr/>
        </p:nvSpPr>
        <p:spPr>
          <a:xfrm>
            <a:off x="10422470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4" name="object 9624"/>
          <p:cNvSpPr/>
          <p:nvPr/>
        </p:nvSpPr>
        <p:spPr>
          <a:xfrm>
            <a:off x="1044408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5" name="object 9625"/>
          <p:cNvSpPr/>
          <p:nvPr/>
        </p:nvSpPr>
        <p:spPr>
          <a:xfrm>
            <a:off x="10443406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6" name="object 9626"/>
          <p:cNvSpPr/>
          <p:nvPr/>
        </p:nvSpPr>
        <p:spPr>
          <a:xfrm>
            <a:off x="10465165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7" name="object 9627"/>
          <p:cNvSpPr/>
          <p:nvPr/>
        </p:nvSpPr>
        <p:spPr>
          <a:xfrm>
            <a:off x="10464485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8" name="object 9628"/>
          <p:cNvSpPr/>
          <p:nvPr/>
        </p:nvSpPr>
        <p:spPr>
          <a:xfrm>
            <a:off x="10486243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9" name="object 9629"/>
          <p:cNvSpPr/>
          <p:nvPr/>
        </p:nvSpPr>
        <p:spPr>
          <a:xfrm>
            <a:off x="1048556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0" name="object 9630"/>
          <p:cNvSpPr/>
          <p:nvPr/>
        </p:nvSpPr>
        <p:spPr>
          <a:xfrm>
            <a:off x="10507322" y="357752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1" name="object 9631"/>
          <p:cNvSpPr/>
          <p:nvPr/>
        </p:nvSpPr>
        <p:spPr>
          <a:xfrm>
            <a:off x="10506643" y="3574648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2" name="object 9632"/>
          <p:cNvSpPr/>
          <p:nvPr/>
        </p:nvSpPr>
        <p:spPr>
          <a:xfrm>
            <a:off x="795594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3" name="object 9633"/>
          <p:cNvSpPr/>
          <p:nvPr/>
        </p:nvSpPr>
        <p:spPr>
          <a:xfrm>
            <a:off x="797703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4" name="object 9634"/>
          <p:cNvSpPr/>
          <p:nvPr/>
        </p:nvSpPr>
        <p:spPr>
          <a:xfrm>
            <a:off x="797634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5" name="object 9635"/>
          <p:cNvSpPr/>
          <p:nvPr/>
        </p:nvSpPr>
        <p:spPr>
          <a:xfrm>
            <a:off x="799812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6" name="object 9636"/>
          <p:cNvSpPr/>
          <p:nvPr/>
        </p:nvSpPr>
        <p:spPr>
          <a:xfrm>
            <a:off x="799744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7" name="object 9637"/>
          <p:cNvSpPr/>
          <p:nvPr/>
        </p:nvSpPr>
        <p:spPr>
          <a:xfrm>
            <a:off x="801922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8" name="object 9638"/>
          <p:cNvSpPr/>
          <p:nvPr/>
        </p:nvSpPr>
        <p:spPr>
          <a:xfrm>
            <a:off x="801853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9" name="object 9639"/>
          <p:cNvSpPr/>
          <p:nvPr/>
        </p:nvSpPr>
        <p:spPr>
          <a:xfrm>
            <a:off x="804031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0" name="object 9640"/>
          <p:cNvSpPr/>
          <p:nvPr/>
        </p:nvSpPr>
        <p:spPr>
          <a:xfrm>
            <a:off x="803962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1" name="object 9641"/>
          <p:cNvSpPr/>
          <p:nvPr/>
        </p:nvSpPr>
        <p:spPr>
          <a:xfrm>
            <a:off x="806140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2" name="object 9642"/>
          <p:cNvSpPr/>
          <p:nvPr/>
        </p:nvSpPr>
        <p:spPr>
          <a:xfrm>
            <a:off x="806072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3" name="object 9643"/>
          <p:cNvSpPr/>
          <p:nvPr/>
        </p:nvSpPr>
        <p:spPr>
          <a:xfrm>
            <a:off x="808250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4" name="object 9644"/>
          <p:cNvSpPr/>
          <p:nvPr/>
        </p:nvSpPr>
        <p:spPr>
          <a:xfrm>
            <a:off x="808181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5" name="object 9645"/>
          <p:cNvSpPr/>
          <p:nvPr/>
        </p:nvSpPr>
        <p:spPr>
          <a:xfrm>
            <a:off x="810359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6" name="object 9646"/>
          <p:cNvSpPr/>
          <p:nvPr/>
        </p:nvSpPr>
        <p:spPr>
          <a:xfrm>
            <a:off x="810290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7" name="object 9647"/>
          <p:cNvSpPr/>
          <p:nvPr/>
        </p:nvSpPr>
        <p:spPr>
          <a:xfrm>
            <a:off x="812468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8" name="object 9648"/>
          <p:cNvSpPr/>
          <p:nvPr/>
        </p:nvSpPr>
        <p:spPr>
          <a:xfrm>
            <a:off x="812399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9" name="object 9649"/>
          <p:cNvSpPr/>
          <p:nvPr/>
        </p:nvSpPr>
        <p:spPr>
          <a:xfrm>
            <a:off x="814577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0" name="object 9650"/>
          <p:cNvSpPr/>
          <p:nvPr/>
        </p:nvSpPr>
        <p:spPr>
          <a:xfrm>
            <a:off x="814509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1" name="object 9651"/>
          <p:cNvSpPr/>
          <p:nvPr/>
        </p:nvSpPr>
        <p:spPr>
          <a:xfrm>
            <a:off x="816687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2" name="object 9652"/>
          <p:cNvSpPr/>
          <p:nvPr/>
        </p:nvSpPr>
        <p:spPr>
          <a:xfrm>
            <a:off x="816618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3" name="object 9653"/>
          <p:cNvSpPr/>
          <p:nvPr/>
        </p:nvSpPr>
        <p:spPr>
          <a:xfrm>
            <a:off x="818796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4" name="object 9654"/>
          <p:cNvSpPr/>
          <p:nvPr/>
        </p:nvSpPr>
        <p:spPr>
          <a:xfrm>
            <a:off x="818727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5" name="object 9655"/>
          <p:cNvSpPr/>
          <p:nvPr/>
        </p:nvSpPr>
        <p:spPr>
          <a:xfrm>
            <a:off x="820905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6" name="object 9656"/>
          <p:cNvSpPr/>
          <p:nvPr/>
        </p:nvSpPr>
        <p:spPr>
          <a:xfrm>
            <a:off x="820837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7" name="object 9657"/>
          <p:cNvSpPr/>
          <p:nvPr/>
        </p:nvSpPr>
        <p:spPr>
          <a:xfrm>
            <a:off x="823015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8" name="object 9658"/>
          <p:cNvSpPr/>
          <p:nvPr/>
        </p:nvSpPr>
        <p:spPr>
          <a:xfrm>
            <a:off x="822946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9" name="object 9659"/>
          <p:cNvSpPr/>
          <p:nvPr/>
        </p:nvSpPr>
        <p:spPr>
          <a:xfrm>
            <a:off x="825124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0" name="object 9660"/>
          <p:cNvSpPr/>
          <p:nvPr/>
        </p:nvSpPr>
        <p:spPr>
          <a:xfrm>
            <a:off x="825056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1" name="object 9661"/>
          <p:cNvSpPr/>
          <p:nvPr/>
        </p:nvSpPr>
        <p:spPr>
          <a:xfrm>
            <a:off x="827232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2" name="object 9662"/>
          <p:cNvSpPr/>
          <p:nvPr/>
        </p:nvSpPr>
        <p:spPr>
          <a:xfrm>
            <a:off x="827164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3" name="object 9663"/>
          <p:cNvSpPr/>
          <p:nvPr/>
        </p:nvSpPr>
        <p:spPr>
          <a:xfrm>
            <a:off x="829340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4" name="object 9664"/>
          <p:cNvSpPr/>
          <p:nvPr/>
        </p:nvSpPr>
        <p:spPr>
          <a:xfrm>
            <a:off x="829272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5" name="object 9665"/>
          <p:cNvSpPr/>
          <p:nvPr/>
        </p:nvSpPr>
        <p:spPr>
          <a:xfrm>
            <a:off x="831455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6" name="object 9666"/>
          <p:cNvSpPr/>
          <p:nvPr/>
        </p:nvSpPr>
        <p:spPr>
          <a:xfrm>
            <a:off x="831383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7" name="object 9667"/>
          <p:cNvSpPr/>
          <p:nvPr/>
        </p:nvSpPr>
        <p:spPr>
          <a:xfrm>
            <a:off x="833563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8" name="object 9668"/>
          <p:cNvSpPr/>
          <p:nvPr/>
        </p:nvSpPr>
        <p:spPr>
          <a:xfrm>
            <a:off x="833495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9" name="object 9669"/>
          <p:cNvSpPr/>
          <p:nvPr/>
        </p:nvSpPr>
        <p:spPr>
          <a:xfrm>
            <a:off x="835656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0" name="object 9670"/>
          <p:cNvSpPr/>
          <p:nvPr/>
        </p:nvSpPr>
        <p:spPr>
          <a:xfrm>
            <a:off x="835585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1" name="object 9671"/>
          <p:cNvSpPr/>
          <p:nvPr/>
        </p:nvSpPr>
        <p:spPr>
          <a:xfrm>
            <a:off x="837764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2" name="object 9672"/>
          <p:cNvSpPr/>
          <p:nvPr/>
        </p:nvSpPr>
        <p:spPr>
          <a:xfrm>
            <a:off x="837696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3" name="object 9673"/>
          <p:cNvSpPr/>
          <p:nvPr/>
        </p:nvSpPr>
        <p:spPr>
          <a:xfrm>
            <a:off x="839872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4" name="object 9674"/>
          <p:cNvSpPr/>
          <p:nvPr/>
        </p:nvSpPr>
        <p:spPr>
          <a:xfrm>
            <a:off x="839804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5" name="object 9675"/>
          <p:cNvSpPr/>
          <p:nvPr/>
        </p:nvSpPr>
        <p:spPr>
          <a:xfrm>
            <a:off x="841980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6" name="object 9676"/>
          <p:cNvSpPr/>
          <p:nvPr/>
        </p:nvSpPr>
        <p:spPr>
          <a:xfrm>
            <a:off x="841912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7" name="object 9677"/>
          <p:cNvSpPr/>
          <p:nvPr/>
        </p:nvSpPr>
        <p:spPr>
          <a:xfrm>
            <a:off x="844088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8" name="object 9678"/>
          <p:cNvSpPr/>
          <p:nvPr/>
        </p:nvSpPr>
        <p:spPr>
          <a:xfrm>
            <a:off x="844020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9" name="object 9679"/>
          <p:cNvSpPr/>
          <p:nvPr/>
        </p:nvSpPr>
        <p:spPr>
          <a:xfrm>
            <a:off x="846203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0" name="object 9680"/>
          <p:cNvSpPr/>
          <p:nvPr/>
        </p:nvSpPr>
        <p:spPr>
          <a:xfrm>
            <a:off x="846131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1" name="object 9681"/>
          <p:cNvSpPr/>
          <p:nvPr/>
        </p:nvSpPr>
        <p:spPr>
          <a:xfrm>
            <a:off x="848311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2" name="object 9682"/>
          <p:cNvSpPr/>
          <p:nvPr/>
        </p:nvSpPr>
        <p:spPr>
          <a:xfrm>
            <a:off x="848243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3" name="object 9683"/>
          <p:cNvSpPr/>
          <p:nvPr/>
        </p:nvSpPr>
        <p:spPr>
          <a:xfrm>
            <a:off x="850419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4" name="object 9684"/>
          <p:cNvSpPr/>
          <p:nvPr/>
        </p:nvSpPr>
        <p:spPr>
          <a:xfrm>
            <a:off x="850351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5" name="object 9685"/>
          <p:cNvSpPr/>
          <p:nvPr/>
        </p:nvSpPr>
        <p:spPr>
          <a:xfrm>
            <a:off x="852526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6" name="object 9686"/>
          <p:cNvSpPr/>
          <p:nvPr/>
        </p:nvSpPr>
        <p:spPr>
          <a:xfrm>
            <a:off x="852459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7" name="object 9687"/>
          <p:cNvSpPr/>
          <p:nvPr/>
        </p:nvSpPr>
        <p:spPr>
          <a:xfrm>
            <a:off x="854634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8" name="object 9688"/>
          <p:cNvSpPr/>
          <p:nvPr/>
        </p:nvSpPr>
        <p:spPr>
          <a:xfrm>
            <a:off x="854566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9" name="object 9689"/>
          <p:cNvSpPr/>
          <p:nvPr/>
        </p:nvSpPr>
        <p:spPr>
          <a:xfrm>
            <a:off x="856749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0" name="object 9690"/>
          <p:cNvSpPr/>
          <p:nvPr/>
        </p:nvSpPr>
        <p:spPr>
          <a:xfrm>
            <a:off x="856678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1" name="object 9691"/>
          <p:cNvSpPr/>
          <p:nvPr/>
        </p:nvSpPr>
        <p:spPr>
          <a:xfrm>
            <a:off x="858857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2" name="object 9692"/>
          <p:cNvSpPr/>
          <p:nvPr/>
        </p:nvSpPr>
        <p:spPr>
          <a:xfrm>
            <a:off x="858789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3" name="object 9693"/>
          <p:cNvSpPr/>
          <p:nvPr/>
        </p:nvSpPr>
        <p:spPr>
          <a:xfrm>
            <a:off x="860965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4" name="object 9694"/>
          <p:cNvSpPr/>
          <p:nvPr/>
        </p:nvSpPr>
        <p:spPr>
          <a:xfrm>
            <a:off x="860897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5" name="object 9695"/>
          <p:cNvSpPr/>
          <p:nvPr/>
        </p:nvSpPr>
        <p:spPr>
          <a:xfrm>
            <a:off x="863073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6" name="object 9696"/>
          <p:cNvSpPr/>
          <p:nvPr/>
        </p:nvSpPr>
        <p:spPr>
          <a:xfrm>
            <a:off x="863005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7" name="object 9697"/>
          <p:cNvSpPr/>
          <p:nvPr/>
        </p:nvSpPr>
        <p:spPr>
          <a:xfrm>
            <a:off x="865181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8" name="object 9698"/>
          <p:cNvSpPr/>
          <p:nvPr/>
        </p:nvSpPr>
        <p:spPr>
          <a:xfrm>
            <a:off x="865113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9" name="object 9699"/>
          <p:cNvSpPr/>
          <p:nvPr/>
        </p:nvSpPr>
        <p:spPr>
          <a:xfrm>
            <a:off x="867296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0" name="object 9700"/>
          <p:cNvSpPr/>
          <p:nvPr/>
        </p:nvSpPr>
        <p:spPr>
          <a:xfrm>
            <a:off x="867224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1" name="object 9701"/>
          <p:cNvSpPr/>
          <p:nvPr/>
        </p:nvSpPr>
        <p:spPr>
          <a:xfrm>
            <a:off x="869404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2" name="object 9702"/>
          <p:cNvSpPr/>
          <p:nvPr/>
        </p:nvSpPr>
        <p:spPr>
          <a:xfrm>
            <a:off x="869336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3" name="object 9703"/>
          <p:cNvSpPr/>
          <p:nvPr/>
        </p:nvSpPr>
        <p:spPr>
          <a:xfrm>
            <a:off x="871512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4" name="object 9704"/>
          <p:cNvSpPr/>
          <p:nvPr/>
        </p:nvSpPr>
        <p:spPr>
          <a:xfrm>
            <a:off x="871444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5" name="object 9705"/>
          <p:cNvSpPr/>
          <p:nvPr/>
        </p:nvSpPr>
        <p:spPr>
          <a:xfrm>
            <a:off x="873620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6" name="object 9706"/>
          <p:cNvSpPr/>
          <p:nvPr/>
        </p:nvSpPr>
        <p:spPr>
          <a:xfrm>
            <a:off x="873552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7" name="object 9707"/>
          <p:cNvSpPr/>
          <p:nvPr/>
        </p:nvSpPr>
        <p:spPr>
          <a:xfrm>
            <a:off x="875727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8" name="object 9708"/>
          <p:cNvSpPr/>
          <p:nvPr/>
        </p:nvSpPr>
        <p:spPr>
          <a:xfrm>
            <a:off x="875660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9" name="object 9709"/>
          <p:cNvSpPr/>
          <p:nvPr/>
        </p:nvSpPr>
        <p:spPr>
          <a:xfrm>
            <a:off x="877843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0" name="object 9710"/>
          <p:cNvSpPr/>
          <p:nvPr/>
        </p:nvSpPr>
        <p:spPr>
          <a:xfrm>
            <a:off x="877771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1" name="object 9711"/>
          <p:cNvSpPr/>
          <p:nvPr/>
        </p:nvSpPr>
        <p:spPr>
          <a:xfrm>
            <a:off x="879950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2" name="object 9712"/>
          <p:cNvSpPr/>
          <p:nvPr/>
        </p:nvSpPr>
        <p:spPr>
          <a:xfrm>
            <a:off x="879882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3" name="object 9713"/>
          <p:cNvSpPr/>
          <p:nvPr/>
        </p:nvSpPr>
        <p:spPr>
          <a:xfrm>
            <a:off x="882058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4" name="object 9714"/>
          <p:cNvSpPr/>
          <p:nvPr/>
        </p:nvSpPr>
        <p:spPr>
          <a:xfrm>
            <a:off x="881990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5" name="object 9715"/>
          <p:cNvSpPr/>
          <p:nvPr/>
        </p:nvSpPr>
        <p:spPr>
          <a:xfrm>
            <a:off x="884166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6" name="object 9716"/>
          <p:cNvSpPr/>
          <p:nvPr/>
        </p:nvSpPr>
        <p:spPr>
          <a:xfrm>
            <a:off x="884098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7" name="object 9717"/>
          <p:cNvSpPr/>
          <p:nvPr/>
        </p:nvSpPr>
        <p:spPr>
          <a:xfrm>
            <a:off x="886274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8" name="object 9718"/>
          <p:cNvSpPr/>
          <p:nvPr/>
        </p:nvSpPr>
        <p:spPr>
          <a:xfrm>
            <a:off x="886206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9" name="object 9719"/>
          <p:cNvSpPr/>
          <p:nvPr/>
        </p:nvSpPr>
        <p:spPr>
          <a:xfrm>
            <a:off x="888368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0" name="object 9720"/>
          <p:cNvSpPr/>
          <p:nvPr/>
        </p:nvSpPr>
        <p:spPr>
          <a:xfrm>
            <a:off x="888300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1" name="object 9721"/>
          <p:cNvSpPr/>
          <p:nvPr/>
        </p:nvSpPr>
        <p:spPr>
          <a:xfrm>
            <a:off x="890476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2" name="object 9722"/>
          <p:cNvSpPr/>
          <p:nvPr/>
        </p:nvSpPr>
        <p:spPr>
          <a:xfrm>
            <a:off x="890408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3" name="object 9723"/>
          <p:cNvSpPr/>
          <p:nvPr/>
        </p:nvSpPr>
        <p:spPr>
          <a:xfrm>
            <a:off x="892591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4" name="object 9724"/>
          <p:cNvSpPr/>
          <p:nvPr/>
        </p:nvSpPr>
        <p:spPr>
          <a:xfrm>
            <a:off x="892519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5" name="object 9725"/>
          <p:cNvSpPr/>
          <p:nvPr/>
        </p:nvSpPr>
        <p:spPr>
          <a:xfrm>
            <a:off x="894698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6" name="object 9726"/>
          <p:cNvSpPr/>
          <p:nvPr/>
        </p:nvSpPr>
        <p:spPr>
          <a:xfrm>
            <a:off x="894630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7" name="object 9727"/>
          <p:cNvSpPr/>
          <p:nvPr/>
        </p:nvSpPr>
        <p:spPr>
          <a:xfrm>
            <a:off x="896806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8" name="object 9728"/>
          <p:cNvSpPr/>
          <p:nvPr/>
        </p:nvSpPr>
        <p:spPr>
          <a:xfrm>
            <a:off x="896738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9" name="object 9729"/>
          <p:cNvSpPr/>
          <p:nvPr/>
        </p:nvSpPr>
        <p:spPr>
          <a:xfrm>
            <a:off x="898914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0" name="object 9730"/>
          <p:cNvSpPr/>
          <p:nvPr/>
        </p:nvSpPr>
        <p:spPr>
          <a:xfrm>
            <a:off x="898846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1" name="object 9731"/>
          <p:cNvSpPr/>
          <p:nvPr/>
        </p:nvSpPr>
        <p:spPr>
          <a:xfrm>
            <a:off x="901022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2" name="object 9732"/>
          <p:cNvSpPr/>
          <p:nvPr/>
        </p:nvSpPr>
        <p:spPr>
          <a:xfrm>
            <a:off x="900954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3" name="object 9733"/>
          <p:cNvSpPr/>
          <p:nvPr/>
        </p:nvSpPr>
        <p:spPr>
          <a:xfrm>
            <a:off x="903137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4" name="object 9734"/>
          <p:cNvSpPr/>
          <p:nvPr/>
        </p:nvSpPr>
        <p:spPr>
          <a:xfrm>
            <a:off x="903066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5" name="object 9735"/>
          <p:cNvSpPr/>
          <p:nvPr/>
        </p:nvSpPr>
        <p:spPr>
          <a:xfrm>
            <a:off x="905245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6" name="object 9736"/>
          <p:cNvSpPr/>
          <p:nvPr/>
        </p:nvSpPr>
        <p:spPr>
          <a:xfrm>
            <a:off x="905177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7" name="object 9737"/>
          <p:cNvSpPr/>
          <p:nvPr/>
        </p:nvSpPr>
        <p:spPr>
          <a:xfrm>
            <a:off x="907353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8" name="object 9738"/>
          <p:cNvSpPr/>
          <p:nvPr/>
        </p:nvSpPr>
        <p:spPr>
          <a:xfrm>
            <a:off x="909461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9" name="object 9739"/>
          <p:cNvSpPr/>
          <p:nvPr/>
        </p:nvSpPr>
        <p:spPr>
          <a:xfrm>
            <a:off x="909393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0" name="object 9740"/>
          <p:cNvSpPr/>
          <p:nvPr/>
        </p:nvSpPr>
        <p:spPr>
          <a:xfrm>
            <a:off x="911569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1" name="object 9741"/>
          <p:cNvSpPr/>
          <p:nvPr/>
        </p:nvSpPr>
        <p:spPr>
          <a:xfrm>
            <a:off x="911501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2" name="object 9742"/>
          <p:cNvSpPr/>
          <p:nvPr/>
        </p:nvSpPr>
        <p:spPr>
          <a:xfrm>
            <a:off x="913684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3" name="object 9743"/>
          <p:cNvSpPr/>
          <p:nvPr/>
        </p:nvSpPr>
        <p:spPr>
          <a:xfrm>
            <a:off x="913612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4" name="object 9744"/>
          <p:cNvSpPr/>
          <p:nvPr/>
        </p:nvSpPr>
        <p:spPr>
          <a:xfrm>
            <a:off x="915792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5" name="object 9745"/>
          <p:cNvSpPr/>
          <p:nvPr/>
        </p:nvSpPr>
        <p:spPr>
          <a:xfrm>
            <a:off x="915724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6" name="object 9746"/>
          <p:cNvSpPr/>
          <p:nvPr/>
        </p:nvSpPr>
        <p:spPr>
          <a:xfrm>
            <a:off x="917899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7" name="object 9747"/>
          <p:cNvSpPr/>
          <p:nvPr/>
        </p:nvSpPr>
        <p:spPr>
          <a:xfrm>
            <a:off x="920007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8" name="object 9748"/>
          <p:cNvSpPr/>
          <p:nvPr/>
        </p:nvSpPr>
        <p:spPr>
          <a:xfrm>
            <a:off x="919939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9" name="object 9749"/>
          <p:cNvSpPr/>
          <p:nvPr/>
        </p:nvSpPr>
        <p:spPr>
          <a:xfrm>
            <a:off x="922115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0" name="object 9750"/>
          <p:cNvSpPr/>
          <p:nvPr/>
        </p:nvSpPr>
        <p:spPr>
          <a:xfrm>
            <a:off x="922047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1" name="object 9751"/>
          <p:cNvSpPr/>
          <p:nvPr/>
        </p:nvSpPr>
        <p:spPr>
          <a:xfrm>
            <a:off x="924230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2" name="object 9752"/>
          <p:cNvSpPr/>
          <p:nvPr/>
        </p:nvSpPr>
        <p:spPr>
          <a:xfrm>
            <a:off x="924159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3" name="object 9753"/>
          <p:cNvSpPr/>
          <p:nvPr/>
        </p:nvSpPr>
        <p:spPr>
          <a:xfrm>
            <a:off x="926338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4" name="object 9754"/>
          <p:cNvSpPr/>
          <p:nvPr/>
        </p:nvSpPr>
        <p:spPr>
          <a:xfrm>
            <a:off x="926270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5" name="object 9755"/>
          <p:cNvSpPr/>
          <p:nvPr/>
        </p:nvSpPr>
        <p:spPr>
          <a:xfrm>
            <a:off x="928446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6" name="object 9756"/>
          <p:cNvSpPr/>
          <p:nvPr/>
        </p:nvSpPr>
        <p:spPr>
          <a:xfrm>
            <a:off x="928378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7" name="object 9757"/>
          <p:cNvSpPr/>
          <p:nvPr/>
        </p:nvSpPr>
        <p:spPr>
          <a:xfrm>
            <a:off x="930554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8" name="object 9758"/>
          <p:cNvSpPr/>
          <p:nvPr/>
        </p:nvSpPr>
        <p:spPr>
          <a:xfrm>
            <a:off x="930486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9" name="object 9759"/>
          <p:cNvSpPr/>
          <p:nvPr/>
        </p:nvSpPr>
        <p:spPr>
          <a:xfrm>
            <a:off x="932662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0" name="object 9760"/>
          <p:cNvSpPr/>
          <p:nvPr/>
        </p:nvSpPr>
        <p:spPr>
          <a:xfrm>
            <a:off x="932594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1" name="object 9761"/>
          <p:cNvSpPr/>
          <p:nvPr/>
        </p:nvSpPr>
        <p:spPr>
          <a:xfrm>
            <a:off x="934777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2" name="object 9762"/>
          <p:cNvSpPr/>
          <p:nvPr/>
        </p:nvSpPr>
        <p:spPr>
          <a:xfrm>
            <a:off x="934705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3" name="object 9763"/>
          <p:cNvSpPr/>
          <p:nvPr/>
        </p:nvSpPr>
        <p:spPr>
          <a:xfrm>
            <a:off x="936885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4" name="object 9764"/>
          <p:cNvSpPr/>
          <p:nvPr/>
        </p:nvSpPr>
        <p:spPr>
          <a:xfrm>
            <a:off x="936817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5" name="object 9765"/>
          <p:cNvSpPr/>
          <p:nvPr/>
        </p:nvSpPr>
        <p:spPr>
          <a:xfrm>
            <a:off x="938978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6" name="object 9766"/>
          <p:cNvSpPr/>
          <p:nvPr/>
        </p:nvSpPr>
        <p:spPr>
          <a:xfrm>
            <a:off x="938907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7" name="object 9767"/>
          <p:cNvSpPr/>
          <p:nvPr/>
        </p:nvSpPr>
        <p:spPr>
          <a:xfrm>
            <a:off x="941086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8" name="object 9768"/>
          <p:cNvSpPr/>
          <p:nvPr/>
        </p:nvSpPr>
        <p:spPr>
          <a:xfrm>
            <a:off x="941018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9" name="object 9769"/>
          <p:cNvSpPr/>
          <p:nvPr/>
        </p:nvSpPr>
        <p:spPr>
          <a:xfrm>
            <a:off x="943194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0" name="object 9770"/>
          <p:cNvSpPr/>
          <p:nvPr/>
        </p:nvSpPr>
        <p:spPr>
          <a:xfrm>
            <a:off x="943126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1" name="object 9771"/>
          <p:cNvSpPr/>
          <p:nvPr/>
        </p:nvSpPr>
        <p:spPr>
          <a:xfrm>
            <a:off x="945302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2" name="object 9772"/>
          <p:cNvSpPr/>
          <p:nvPr/>
        </p:nvSpPr>
        <p:spPr>
          <a:xfrm>
            <a:off x="945234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3" name="object 9773"/>
          <p:cNvSpPr/>
          <p:nvPr/>
        </p:nvSpPr>
        <p:spPr>
          <a:xfrm>
            <a:off x="947410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4" name="object 9774"/>
          <p:cNvSpPr/>
          <p:nvPr/>
        </p:nvSpPr>
        <p:spPr>
          <a:xfrm>
            <a:off x="947342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5" name="object 9775"/>
          <p:cNvSpPr/>
          <p:nvPr/>
        </p:nvSpPr>
        <p:spPr>
          <a:xfrm>
            <a:off x="949525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6" name="object 9776"/>
          <p:cNvSpPr/>
          <p:nvPr/>
        </p:nvSpPr>
        <p:spPr>
          <a:xfrm>
            <a:off x="949453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7" name="object 9777"/>
          <p:cNvSpPr/>
          <p:nvPr/>
        </p:nvSpPr>
        <p:spPr>
          <a:xfrm>
            <a:off x="951633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8" name="object 9778"/>
          <p:cNvSpPr/>
          <p:nvPr/>
        </p:nvSpPr>
        <p:spPr>
          <a:xfrm>
            <a:off x="951565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9" name="object 9779"/>
          <p:cNvSpPr/>
          <p:nvPr/>
        </p:nvSpPr>
        <p:spPr>
          <a:xfrm>
            <a:off x="953741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0" name="object 9780"/>
          <p:cNvSpPr/>
          <p:nvPr/>
        </p:nvSpPr>
        <p:spPr>
          <a:xfrm>
            <a:off x="953673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1" name="object 9781"/>
          <p:cNvSpPr/>
          <p:nvPr/>
        </p:nvSpPr>
        <p:spPr>
          <a:xfrm>
            <a:off x="955848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2" name="object 9782"/>
          <p:cNvSpPr/>
          <p:nvPr/>
        </p:nvSpPr>
        <p:spPr>
          <a:xfrm>
            <a:off x="955780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3" name="object 9783"/>
          <p:cNvSpPr/>
          <p:nvPr/>
        </p:nvSpPr>
        <p:spPr>
          <a:xfrm>
            <a:off x="957956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4" name="object 9784"/>
          <p:cNvSpPr/>
          <p:nvPr/>
        </p:nvSpPr>
        <p:spPr>
          <a:xfrm>
            <a:off x="957888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5" name="object 9785"/>
          <p:cNvSpPr/>
          <p:nvPr/>
        </p:nvSpPr>
        <p:spPr>
          <a:xfrm>
            <a:off x="960071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6" name="object 9786"/>
          <p:cNvSpPr/>
          <p:nvPr/>
        </p:nvSpPr>
        <p:spPr>
          <a:xfrm>
            <a:off x="960000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7" name="object 9787"/>
          <p:cNvSpPr/>
          <p:nvPr/>
        </p:nvSpPr>
        <p:spPr>
          <a:xfrm>
            <a:off x="962179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8" name="object 9788"/>
          <p:cNvSpPr/>
          <p:nvPr/>
        </p:nvSpPr>
        <p:spPr>
          <a:xfrm>
            <a:off x="962111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9" name="object 9789"/>
          <p:cNvSpPr/>
          <p:nvPr/>
        </p:nvSpPr>
        <p:spPr>
          <a:xfrm>
            <a:off x="964287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0" name="object 9790"/>
          <p:cNvSpPr/>
          <p:nvPr/>
        </p:nvSpPr>
        <p:spPr>
          <a:xfrm>
            <a:off x="964219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1" name="object 9791"/>
          <p:cNvSpPr/>
          <p:nvPr/>
        </p:nvSpPr>
        <p:spPr>
          <a:xfrm>
            <a:off x="966395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2" name="object 9792"/>
          <p:cNvSpPr/>
          <p:nvPr/>
        </p:nvSpPr>
        <p:spPr>
          <a:xfrm>
            <a:off x="966327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3" name="object 9793"/>
          <p:cNvSpPr/>
          <p:nvPr/>
        </p:nvSpPr>
        <p:spPr>
          <a:xfrm>
            <a:off x="968503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4" name="object 9794"/>
          <p:cNvSpPr/>
          <p:nvPr/>
        </p:nvSpPr>
        <p:spPr>
          <a:xfrm>
            <a:off x="968435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5" name="object 9795"/>
          <p:cNvSpPr/>
          <p:nvPr/>
        </p:nvSpPr>
        <p:spPr>
          <a:xfrm>
            <a:off x="970618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6" name="object 9796"/>
          <p:cNvSpPr/>
          <p:nvPr/>
        </p:nvSpPr>
        <p:spPr>
          <a:xfrm>
            <a:off x="970546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7" name="object 9797"/>
          <p:cNvSpPr/>
          <p:nvPr/>
        </p:nvSpPr>
        <p:spPr>
          <a:xfrm>
            <a:off x="972726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8" name="object 9798"/>
          <p:cNvSpPr/>
          <p:nvPr/>
        </p:nvSpPr>
        <p:spPr>
          <a:xfrm>
            <a:off x="972658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9" name="object 9799"/>
          <p:cNvSpPr/>
          <p:nvPr/>
        </p:nvSpPr>
        <p:spPr>
          <a:xfrm>
            <a:off x="974834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0" name="object 9800"/>
          <p:cNvSpPr/>
          <p:nvPr/>
        </p:nvSpPr>
        <p:spPr>
          <a:xfrm>
            <a:off x="974766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1" name="object 9801"/>
          <p:cNvSpPr/>
          <p:nvPr/>
        </p:nvSpPr>
        <p:spPr>
          <a:xfrm>
            <a:off x="976942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2" name="object 9802"/>
          <p:cNvSpPr/>
          <p:nvPr/>
        </p:nvSpPr>
        <p:spPr>
          <a:xfrm>
            <a:off x="976874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3" name="object 9803"/>
          <p:cNvSpPr/>
          <p:nvPr/>
        </p:nvSpPr>
        <p:spPr>
          <a:xfrm>
            <a:off x="979049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4" name="object 9804"/>
          <p:cNvSpPr/>
          <p:nvPr/>
        </p:nvSpPr>
        <p:spPr>
          <a:xfrm>
            <a:off x="978982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5" name="object 9805"/>
          <p:cNvSpPr/>
          <p:nvPr/>
        </p:nvSpPr>
        <p:spPr>
          <a:xfrm>
            <a:off x="981165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6" name="object 9806"/>
          <p:cNvSpPr/>
          <p:nvPr/>
        </p:nvSpPr>
        <p:spPr>
          <a:xfrm>
            <a:off x="981093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7" name="object 9807"/>
          <p:cNvSpPr/>
          <p:nvPr/>
        </p:nvSpPr>
        <p:spPr>
          <a:xfrm>
            <a:off x="983272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8" name="object 9808"/>
          <p:cNvSpPr/>
          <p:nvPr/>
        </p:nvSpPr>
        <p:spPr>
          <a:xfrm>
            <a:off x="983204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9" name="object 9809"/>
          <p:cNvSpPr/>
          <p:nvPr/>
        </p:nvSpPr>
        <p:spPr>
          <a:xfrm>
            <a:off x="985380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0" name="object 9810"/>
          <p:cNvSpPr/>
          <p:nvPr/>
        </p:nvSpPr>
        <p:spPr>
          <a:xfrm>
            <a:off x="985312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1" name="object 9811"/>
          <p:cNvSpPr/>
          <p:nvPr/>
        </p:nvSpPr>
        <p:spPr>
          <a:xfrm>
            <a:off x="987488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2" name="object 9812"/>
          <p:cNvSpPr/>
          <p:nvPr/>
        </p:nvSpPr>
        <p:spPr>
          <a:xfrm>
            <a:off x="987420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3" name="object 9813"/>
          <p:cNvSpPr/>
          <p:nvPr/>
        </p:nvSpPr>
        <p:spPr>
          <a:xfrm>
            <a:off x="989596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4" name="object 9814"/>
          <p:cNvSpPr/>
          <p:nvPr/>
        </p:nvSpPr>
        <p:spPr>
          <a:xfrm>
            <a:off x="991690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5" name="object 9815"/>
          <p:cNvSpPr/>
          <p:nvPr/>
        </p:nvSpPr>
        <p:spPr>
          <a:xfrm>
            <a:off x="991622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6" name="object 9816"/>
          <p:cNvSpPr/>
          <p:nvPr/>
        </p:nvSpPr>
        <p:spPr>
          <a:xfrm>
            <a:off x="9937979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7" name="object 9817"/>
          <p:cNvSpPr/>
          <p:nvPr/>
        </p:nvSpPr>
        <p:spPr>
          <a:xfrm>
            <a:off x="993730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8" name="object 9818"/>
          <p:cNvSpPr/>
          <p:nvPr/>
        </p:nvSpPr>
        <p:spPr>
          <a:xfrm>
            <a:off x="995913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9" name="object 9819"/>
          <p:cNvSpPr/>
          <p:nvPr/>
        </p:nvSpPr>
        <p:spPr>
          <a:xfrm>
            <a:off x="9958414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0" name="object 9820"/>
          <p:cNvSpPr/>
          <p:nvPr/>
        </p:nvSpPr>
        <p:spPr>
          <a:xfrm>
            <a:off x="998020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1" name="object 9821"/>
          <p:cNvSpPr/>
          <p:nvPr/>
        </p:nvSpPr>
        <p:spPr>
          <a:xfrm>
            <a:off x="997952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2" name="object 9822"/>
          <p:cNvSpPr/>
          <p:nvPr/>
        </p:nvSpPr>
        <p:spPr>
          <a:xfrm>
            <a:off x="1000128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3" name="object 9823"/>
          <p:cNvSpPr/>
          <p:nvPr/>
        </p:nvSpPr>
        <p:spPr>
          <a:xfrm>
            <a:off x="1000060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4" name="object 9824"/>
          <p:cNvSpPr/>
          <p:nvPr/>
        </p:nvSpPr>
        <p:spPr>
          <a:xfrm>
            <a:off x="1002236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5" name="object 9825"/>
          <p:cNvSpPr/>
          <p:nvPr/>
        </p:nvSpPr>
        <p:spPr>
          <a:xfrm>
            <a:off x="1002168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6" name="object 9826"/>
          <p:cNvSpPr/>
          <p:nvPr/>
        </p:nvSpPr>
        <p:spPr>
          <a:xfrm>
            <a:off x="1004344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7" name="object 9827"/>
          <p:cNvSpPr/>
          <p:nvPr/>
        </p:nvSpPr>
        <p:spPr>
          <a:xfrm>
            <a:off x="1004276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8" name="object 9828"/>
          <p:cNvSpPr/>
          <p:nvPr/>
        </p:nvSpPr>
        <p:spPr>
          <a:xfrm>
            <a:off x="1006459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9" name="object 9829"/>
          <p:cNvSpPr/>
          <p:nvPr/>
        </p:nvSpPr>
        <p:spPr>
          <a:xfrm>
            <a:off x="1006388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0" name="object 9830"/>
          <p:cNvSpPr/>
          <p:nvPr/>
        </p:nvSpPr>
        <p:spPr>
          <a:xfrm>
            <a:off x="1008567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1" name="object 9831"/>
          <p:cNvSpPr/>
          <p:nvPr/>
        </p:nvSpPr>
        <p:spPr>
          <a:xfrm>
            <a:off x="1008499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2" name="object 9832"/>
          <p:cNvSpPr/>
          <p:nvPr/>
        </p:nvSpPr>
        <p:spPr>
          <a:xfrm>
            <a:off x="1010675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3" name="object 9833"/>
          <p:cNvSpPr/>
          <p:nvPr/>
        </p:nvSpPr>
        <p:spPr>
          <a:xfrm>
            <a:off x="1010607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4" name="object 9834"/>
          <p:cNvSpPr/>
          <p:nvPr/>
        </p:nvSpPr>
        <p:spPr>
          <a:xfrm>
            <a:off x="1012783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5" name="object 9835"/>
          <p:cNvSpPr/>
          <p:nvPr/>
        </p:nvSpPr>
        <p:spPr>
          <a:xfrm>
            <a:off x="1012715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6" name="object 9836"/>
          <p:cNvSpPr/>
          <p:nvPr/>
        </p:nvSpPr>
        <p:spPr>
          <a:xfrm>
            <a:off x="1014891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7" name="object 9837"/>
          <p:cNvSpPr/>
          <p:nvPr/>
        </p:nvSpPr>
        <p:spPr>
          <a:xfrm>
            <a:off x="1014823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8" name="object 9838"/>
          <p:cNvSpPr/>
          <p:nvPr/>
        </p:nvSpPr>
        <p:spPr>
          <a:xfrm>
            <a:off x="1017006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9" name="object 9839"/>
          <p:cNvSpPr/>
          <p:nvPr/>
        </p:nvSpPr>
        <p:spPr>
          <a:xfrm>
            <a:off x="1016934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0" name="object 9840"/>
          <p:cNvSpPr/>
          <p:nvPr/>
        </p:nvSpPr>
        <p:spPr>
          <a:xfrm>
            <a:off x="1019114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1" name="object 9841"/>
          <p:cNvSpPr/>
          <p:nvPr/>
        </p:nvSpPr>
        <p:spPr>
          <a:xfrm>
            <a:off x="1019046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2" name="object 9842"/>
          <p:cNvSpPr/>
          <p:nvPr/>
        </p:nvSpPr>
        <p:spPr>
          <a:xfrm>
            <a:off x="1021221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3" name="object 9843"/>
          <p:cNvSpPr/>
          <p:nvPr/>
        </p:nvSpPr>
        <p:spPr>
          <a:xfrm>
            <a:off x="10211539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4" name="object 9844"/>
          <p:cNvSpPr/>
          <p:nvPr/>
        </p:nvSpPr>
        <p:spPr>
          <a:xfrm>
            <a:off x="10233298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5" name="object 9845"/>
          <p:cNvSpPr/>
          <p:nvPr/>
        </p:nvSpPr>
        <p:spPr>
          <a:xfrm>
            <a:off x="10232618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6" name="object 9846"/>
          <p:cNvSpPr/>
          <p:nvPr/>
        </p:nvSpPr>
        <p:spPr>
          <a:xfrm>
            <a:off x="10254376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7" name="object 9847"/>
          <p:cNvSpPr/>
          <p:nvPr/>
        </p:nvSpPr>
        <p:spPr>
          <a:xfrm>
            <a:off x="1025369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8" name="object 9848"/>
          <p:cNvSpPr/>
          <p:nvPr/>
        </p:nvSpPr>
        <p:spPr>
          <a:xfrm>
            <a:off x="10275527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9" name="object 9849"/>
          <p:cNvSpPr/>
          <p:nvPr/>
        </p:nvSpPr>
        <p:spPr>
          <a:xfrm>
            <a:off x="1027481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0" name="object 9850"/>
          <p:cNvSpPr/>
          <p:nvPr/>
        </p:nvSpPr>
        <p:spPr>
          <a:xfrm>
            <a:off x="1029660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1" name="object 9851"/>
          <p:cNvSpPr/>
          <p:nvPr/>
        </p:nvSpPr>
        <p:spPr>
          <a:xfrm>
            <a:off x="1029592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2" name="object 9852"/>
          <p:cNvSpPr/>
          <p:nvPr/>
        </p:nvSpPr>
        <p:spPr>
          <a:xfrm>
            <a:off x="10317684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3" name="object 9853"/>
          <p:cNvSpPr/>
          <p:nvPr/>
        </p:nvSpPr>
        <p:spPr>
          <a:xfrm>
            <a:off x="1031700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4" name="object 9854"/>
          <p:cNvSpPr/>
          <p:nvPr/>
        </p:nvSpPr>
        <p:spPr>
          <a:xfrm>
            <a:off x="1033876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5" name="object 9855"/>
          <p:cNvSpPr/>
          <p:nvPr/>
        </p:nvSpPr>
        <p:spPr>
          <a:xfrm>
            <a:off x="1033808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6" name="object 9856"/>
          <p:cNvSpPr/>
          <p:nvPr/>
        </p:nvSpPr>
        <p:spPr>
          <a:xfrm>
            <a:off x="1035984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7" name="object 9857"/>
          <p:cNvSpPr/>
          <p:nvPr/>
        </p:nvSpPr>
        <p:spPr>
          <a:xfrm>
            <a:off x="10359162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8" name="object 9858"/>
          <p:cNvSpPr/>
          <p:nvPr/>
        </p:nvSpPr>
        <p:spPr>
          <a:xfrm>
            <a:off x="1038099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9" name="object 9859"/>
          <p:cNvSpPr/>
          <p:nvPr/>
        </p:nvSpPr>
        <p:spPr>
          <a:xfrm>
            <a:off x="10380277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0" name="object 9860"/>
          <p:cNvSpPr/>
          <p:nvPr/>
        </p:nvSpPr>
        <p:spPr>
          <a:xfrm>
            <a:off x="10402071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1" name="object 9861"/>
          <p:cNvSpPr/>
          <p:nvPr/>
        </p:nvSpPr>
        <p:spPr>
          <a:xfrm>
            <a:off x="10401391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2" name="object 9862"/>
          <p:cNvSpPr/>
          <p:nvPr/>
        </p:nvSpPr>
        <p:spPr>
          <a:xfrm>
            <a:off x="10423150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3" name="object 9863"/>
          <p:cNvSpPr/>
          <p:nvPr/>
        </p:nvSpPr>
        <p:spPr>
          <a:xfrm>
            <a:off x="10422470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4" name="object 9864"/>
          <p:cNvSpPr/>
          <p:nvPr/>
        </p:nvSpPr>
        <p:spPr>
          <a:xfrm>
            <a:off x="1044408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5" name="object 9865"/>
          <p:cNvSpPr/>
          <p:nvPr/>
        </p:nvSpPr>
        <p:spPr>
          <a:xfrm>
            <a:off x="10443406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6" name="object 9866"/>
          <p:cNvSpPr/>
          <p:nvPr/>
        </p:nvSpPr>
        <p:spPr>
          <a:xfrm>
            <a:off x="10465165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7" name="object 9867"/>
          <p:cNvSpPr/>
          <p:nvPr/>
        </p:nvSpPr>
        <p:spPr>
          <a:xfrm>
            <a:off x="10464485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8" name="object 9868"/>
          <p:cNvSpPr/>
          <p:nvPr/>
        </p:nvSpPr>
        <p:spPr>
          <a:xfrm>
            <a:off x="10486243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9" name="object 9869"/>
          <p:cNvSpPr/>
          <p:nvPr/>
        </p:nvSpPr>
        <p:spPr>
          <a:xfrm>
            <a:off x="1048556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0" name="object 9870"/>
          <p:cNvSpPr/>
          <p:nvPr/>
        </p:nvSpPr>
        <p:spPr>
          <a:xfrm>
            <a:off x="10507322" y="34243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1" name="object 9871"/>
          <p:cNvSpPr/>
          <p:nvPr/>
        </p:nvSpPr>
        <p:spPr>
          <a:xfrm>
            <a:off x="10506643" y="342144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2" name="object 9872"/>
          <p:cNvSpPr/>
          <p:nvPr/>
        </p:nvSpPr>
        <p:spPr>
          <a:xfrm>
            <a:off x="795594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3" name="object 9873"/>
          <p:cNvSpPr/>
          <p:nvPr/>
        </p:nvSpPr>
        <p:spPr>
          <a:xfrm>
            <a:off x="797703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4" name="object 9874"/>
          <p:cNvSpPr/>
          <p:nvPr/>
        </p:nvSpPr>
        <p:spPr>
          <a:xfrm>
            <a:off x="797634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5" name="object 9875"/>
          <p:cNvSpPr/>
          <p:nvPr/>
        </p:nvSpPr>
        <p:spPr>
          <a:xfrm>
            <a:off x="799812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6" name="object 9876"/>
          <p:cNvSpPr/>
          <p:nvPr/>
        </p:nvSpPr>
        <p:spPr>
          <a:xfrm>
            <a:off x="799744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7" name="object 9877"/>
          <p:cNvSpPr/>
          <p:nvPr/>
        </p:nvSpPr>
        <p:spPr>
          <a:xfrm>
            <a:off x="801922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8" name="object 9878"/>
          <p:cNvSpPr/>
          <p:nvPr/>
        </p:nvSpPr>
        <p:spPr>
          <a:xfrm>
            <a:off x="801853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9" name="object 9879"/>
          <p:cNvSpPr/>
          <p:nvPr/>
        </p:nvSpPr>
        <p:spPr>
          <a:xfrm>
            <a:off x="804031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0" name="object 9880"/>
          <p:cNvSpPr/>
          <p:nvPr/>
        </p:nvSpPr>
        <p:spPr>
          <a:xfrm>
            <a:off x="803962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1" name="object 9881"/>
          <p:cNvSpPr/>
          <p:nvPr/>
        </p:nvSpPr>
        <p:spPr>
          <a:xfrm>
            <a:off x="806140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2" name="object 9882"/>
          <p:cNvSpPr/>
          <p:nvPr/>
        </p:nvSpPr>
        <p:spPr>
          <a:xfrm>
            <a:off x="806072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3" name="object 9883"/>
          <p:cNvSpPr/>
          <p:nvPr/>
        </p:nvSpPr>
        <p:spPr>
          <a:xfrm>
            <a:off x="808250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4" name="object 9884"/>
          <p:cNvSpPr/>
          <p:nvPr/>
        </p:nvSpPr>
        <p:spPr>
          <a:xfrm>
            <a:off x="808181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5" name="object 9885"/>
          <p:cNvSpPr/>
          <p:nvPr/>
        </p:nvSpPr>
        <p:spPr>
          <a:xfrm>
            <a:off x="810359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6" name="object 9886"/>
          <p:cNvSpPr/>
          <p:nvPr/>
        </p:nvSpPr>
        <p:spPr>
          <a:xfrm>
            <a:off x="810290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7" name="object 9887"/>
          <p:cNvSpPr/>
          <p:nvPr/>
        </p:nvSpPr>
        <p:spPr>
          <a:xfrm>
            <a:off x="812468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8" name="object 9888"/>
          <p:cNvSpPr/>
          <p:nvPr/>
        </p:nvSpPr>
        <p:spPr>
          <a:xfrm>
            <a:off x="812399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9" name="object 9889"/>
          <p:cNvSpPr/>
          <p:nvPr/>
        </p:nvSpPr>
        <p:spPr>
          <a:xfrm>
            <a:off x="814577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0" name="object 9890"/>
          <p:cNvSpPr/>
          <p:nvPr/>
        </p:nvSpPr>
        <p:spPr>
          <a:xfrm>
            <a:off x="814509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1" name="object 9891"/>
          <p:cNvSpPr/>
          <p:nvPr/>
        </p:nvSpPr>
        <p:spPr>
          <a:xfrm>
            <a:off x="816687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2" name="object 9892"/>
          <p:cNvSpPr/>
          <p:nvPr/>
        </p:nvSpPr>
        <p:spPr>
          <a:xfrm>
            <a:off x="816618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3" name="object 9893"/>
          <p:cNvSpPr/>
          <p:nvPr/>
        </p:nvSpPr>
        <p:spPr>
          <a:xfrm>
            <a:off x="818796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4" name="object 9894"/>
          <p:cNvSpPr/>
          <p:nvPr/>
        </p:nvSpPr>
        <p:spPr>
          <a:xfrm>
            <a:off x="818727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5" name="object 9895"/>
          <p:cNvSpPr/>
          <p:nvPr/>
        </p:nvSpPr>
        <p:spPr>
          <a:xfrm>
            <a:off x="820905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6" name="object 9896"/>
          <p:cNvSpPr/>
          <p:nvPr/>
        </p:nvSpPr>
        <p:spPr>
          <a:xfrm>
            <a:off x="820837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7" name="object 9897"/>
          <p:cNvSpPr/>
          <p:nvPr/>
        </p:nvSpPr>
        <p:spPr>
          <a:xfrm>
            <a:off x="823015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8" name="object 9898"/>
          <p:cNvSpPr/>
          <p:nvPr/>
        </p:nvSpPr>
        <p:spPr>
          <a:xfrm>
            <a:off x="822946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9" name="object 9899"/>
          <p:cNvSpPr/>
          <p:nvPr/>
        </p:nvSpPr>
        <p:spPr>
          <a:xfrm>
            <a:off x="825124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0" name="object 9900"/>
          <p:cNvSpPr/>
          <p:nvPr/>
        </p:nvSpPr>
        <p:spPr>
          <a:xfrm>
            <a:off x="825056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1" name="object 9901"/>
          <p:cNvSpPr/>
          <p:nvPr/>
        </p:nvSpPr>
        <p:spPr>
          <a:xfrm>
            <a:off x="827232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2" name="object 9902"/>
          <p:cNvSpPr/>
          <p:nvPr/>
        </p:nvSpPr>
        <p:spPr>
          <a:xfrm>
            <a:off x="827164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3" name="object 9903"/>
          <p:cNvSpPr/>
          <p:nvPr/>
        </p:nvSpPr>
        <p:spPr>
          <a:xfrm>
            <a:off x="829340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4" name="object 9904"/>
          <p:cNvSpPr/>
          <p:nvPr/>
        </p:nvSpPr>
        <p:spPr>
          <a:xfrm>
            <a:off x="829272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5" name="object 9905"/>
          <p:cNvSpPr/>
          <p:nvPr/>
        </p:nvSpPr>
        <p:spPr>
          <a:xfrm>
            <a:off x="831455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6" name="object 9906"/>
          <p:cNvSpPr/>
          <p:nvPr/>
        </p:nvSpPr>
        <p:spPr>
          <a:xfrm>
            <a:off x="831383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7" name="object 9907"/>
          <p:cNvSpPr/>
          <p:nvPr/>
        </p:nvSpPr>
        <p:spPr>
          <a:xfrm>
            <a:off x="833563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8" name="object 9908"/>
          <p:cNvSpPr/>
          <p:nvPr/>
        </p:nvSpPr>
        <p:spPr>
          <a:xfrm>
            <a:off x="833495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9" name="object 9909"/>
          <p:cNvSpPr/>
          <p:nvPr/>
        </p:nvSpPr>
        <p:spPr>
          <a:xfrm>
            <a:off x="835656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0" name="object 9910"/>
          <p:cNvSpPr/>
          <p:nvPr/>
        </p:nvSpPr>
        <p:spPr>
          <a:xfrm>
            <a:off x="835585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1" name="object 9911"/>
          <p:cNvSpPr/>
          <p:nvPr/>
        </p:nvSpPr>
        <p:spPr>
          <a:xfrm>
            <a:off x="837764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2" name="object 9912"/>
          <p:cNvSpPr/>
          <p:nvPr/>
        </p:nvSpPr>
        <p:spPr>
          <a:xfrm>
            <a:off x="837696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3" name="object 9913"/>
          <p:cNvSpPr/>
          <p:nvPr/>
        </p:nvSpPr>
        <p:spPr>
          <a:xfrm>
            <a:off x="839872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4" name="object 9914"/>
          <p:cNvSpPr/>
          <p:nvPr/>
        </p:nvSpPr>
        <p:spPr>
          <a:xfrm>
            <a:off x="839804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5" name="object 9915"/>
          <p:cNvSpPr/>
          <p:nvPr/>
        </p:nvSpPr>
        <p:spPr>
          <a:xfrm>
            <a:off x="841980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6" name="object 9916"/>
          <p:cNvSpPr/>
          <p:nvPr/>
        </p:nvSpPr>
        <p:spPr>
          <a:xfrm>
            <a:off x="841912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7" name="object 9917"/>
          <p:cNvSpPr/>
          <p:nvPr/>
        </p:nvSpPr>
        <p:spPr>
          <a:xfrm>
            <a:off x="844088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8" name="object 9918"/>
          <p:cNvSpPr/>
          <p:nvPr/>
        </p:nvSpPr>
        <p:spPr>
          <a:xfrm>
            <a:off x="844020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9" name="object 9919"/>
          <p:cNvSpPr/>
          <p:nvPr/>
        </p:nvSpPr>
        <p:spPr>
          <a:xfrm>
            <a:off x="846203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0" name="object 9920"/>
          <p:cNvSpPr/>
          <p:nvPr/>
        </p:nvSpPr>
        <p:spPr>
          <a:xfrm>
            <a:off x="846131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1" name="object 9921"/>
          <p:cNvSpPr/>
          <p:nvPr/>
        </p:nvSpPr>
        <p:spPr>
          <a:xfrm>
            <a:off x="848311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2" name="object 9922"/>
          <p:cNvSpPr/>
          <p:nvPr/>
        </p:nvSpPr>
        <p:spPr>
          <a:xfrm>
            <a:off x="848243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3" name="object 9923"/>
          <p:cNvSpPr/>
          <p:nvPr/>
        </p:nvSpPr>
        <p:spPr>
          <a:xfrm>
            <a:off x="850419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4" name="object 9924"/>
          <p:cNvSpPr/>
          <p:nvPr/>
        </p:nvSpPr>
        <p:spPr>
          <a:xfrm>
            <a:off x="850351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5" name="object 9925"/>
          <p:cNvSpPr/>
          <p:nvPr/>
        </p:nvSpPr>
        <p:spPr>
          <a:xfrm>
            <a:off x="852526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6" name="object 9926"/>
          <p:cNvSpPr/>
          <p:nvPr/>
        </p:nvSpPr>
        <p:spPr>
          <a:xfrm>
            <a:off x="852459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7" name="object 9927"/>
          <p:cNvSpPr/>
          <p:nvPr/>
        </p:nvSpPr>
        <p:spPr>
          <a:xfrm>
            <a:off x="854634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8" name="object 9928"/>
          <p:cNvSpPr/>
          <p:nvPr/>
        </p:nvSpPr>
        <p:spPr>
          <a:xfrm>
            <a:off x="854566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9" name="object 9929"/>
          <p:cNvSpPr/>
          <p:nvPr/>
        </p:nvSpPr>
        <p:spPr>
          <a:xfrm>
            <a:off x="856749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0" name="object 9930"/>
          <p:cNvSpPr/>
          <p:nvPr/>
        </p:nvSpPr>
        <p:spPr>
          <a:xfrm>
            <a:off x="856678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1" name="object 9931"/>
          <p:cNvSpPr/>
          <p:nvPr/>
        </p:nvSpPr>
        <p:spPr>
          <a:xfrm>
            <a:off x="858857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2" name="object 9932"/>
          <p:cNvSpPr/>
          <p:nvPr/>
        </p:nvSpPr>
        <p:spPr>
          <a:xfrm>
            <a:off x="858789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3" name="object 9933"/>
          <p:cNvSpPr/>
          <p:nvPr/>
        </p:nvSpPr>
        <p:spPr>
          <a:xfrm>
            <a:off x="860965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4" name="object 9934"/>
          <p:cNvSpPr/>
          <p:nvPr/>
        </p:nvSpPr>
        <p:spPr>
          <a:xfrm>
            <a:off x="860897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5" name="object 9935"/>
          <p:cNvSpPr/>
          <p:nvPr/>
        </p:nvSpPr>
        <p:spPr>
          <a:xfrm>
            <a:off x="863073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6" name="object 9936"/>
          <p:cNvSpPr/>
          <p:nvPr/>
        </p:nvSpPr>
        <p:spPr>
          <a:xfrm>
            <a:off x="863005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7" name="object 9937"/>
          <p:cNvSpPr/>
          <p:nvPr/>
        </p:nvSpPr>
        <p:spPr>
          <a:xfrm>
            <a:off x="865181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8" name="object 9938"/>
          <p:cNvSpPr/>
          <p:nvPr/>
        </p:nvSpPr>
        <p:spPr>
          <a:xfrm>
            <a:off x="865113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9" name="object 9939"/>
          <p:cNvSpPr/>
          <p:nvPr/>
        </p:nvSpPr>
        <p:spPr>
          <a:xfrm>
            <a:off x="867296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0" name="object 9940"/>
          <p:cNvSpPr/>
          <p:nvPr/>
        </p:nvSpPr>
        <p:spPr>
          <a:xfrm>
            <a:off x="867224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1" name="object 9941"/>
          <p:cNvSpPr/>
          <p:nvPr/>
        </p:nvSpPr>
        <p:spPr>
          <a:xfrm>
            <a:off x="869404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2" name="object 9942"/>
          <p:cNvSpPr/>
          <p:nvPr/>
        </p:nvSpPr>
        <p:spPr>
          <a:xfrm>
            <a:off x="869336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3" name="object 9943"/>
          <p:cNvSpPr/>
          <p:nvPr/>
        </p:nvSpPr>
        <p:spPr>
          <a:xfrm>
            <a:off x="871512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4" name="object 9944"/>
          <p:cNvSpPr/>
          <p:nvPr/>
        </p:nvSpPr>
        <p:spPr>
          <a:xfrm>
            <a:off x="871444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5" name="object 9945"/>
          <p:cNvSpPr/>
          <p:nvPr/>
        </p:nvSpPr>
        <p:spPr>
          <a:xfrm>
            <a:off x="873620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6" name="object 9946"/>
          <p:cNvSpPr/>
          <p:nvPr/>
        </p:nvSpPr>
        <p:spPr>
          <a:xfrm>
            <a:off x="873552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7" name="object 9947"/>
          <p:cNvSpPr/>
          <p:nvPr/>
        </p:nvSpPr>
        <p:spPr>
          <a:xfrm>
            <a:off x="875727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8" name="object 9948"/>
          <p:cNvSpPr/>
          <p:nvPr/>
        </p:nvSpPr>
        <p:spPr>
          <a:xfrm>
            <a:off x="875660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9" name="object 9949"/>
          <p:cNvSpPr/>
          <p:nvPr/>
        </p:nvSpPr>
        <p:spPr>
          <a:xfrm>
            <a:off x="877843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0" name="object 9950"/>
          <p:cNvSpPr/>
          <p:nvPr/>
        </p:nvSpPr>
        <p:spPr>
          <a:xfrm>
            <a:off x="877771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1" name="object 9951"/>
          <p:cNvSpPr/>
          <p:nvPr/>
        </p:nvSpPr>
        <p:spPr>
          <a:xfrm>
            <a:off x="879950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2" name="object 9952"/>
          <p:cNvSpPr/>
          <p:nvPr/>
        </p:nvSpPr>
        <p:spPr>
          <a:xfrm>
            <a:off x="879882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3" name="object 9953"/>
          <p:cNvSpPr/>
          <p:nvPr/>
        </p:nvSpPr>
        <p:spPr>
          <a:xfrm>
            <a:off x="882058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4" name="object 9954"/>
          <p:cNvSpPr/>
          <p:nvPr/>
        </p:nvSpPr>
        <p:spPr>
          <a:xfrm>
            <a:off x="881990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5" name="object 9955"/>
          <p:cNvSpPr/>
          <p:nvPr/>
        </p:nvSpPr>
        <p:spPr>
          <a:xfrm>
            <a:off x="884166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6" name="object 9956"/>
          <p:cNvSpPr/>
          <p:nvPr/>
        </p:nvSpPr>
        <p:spPr>
          <a:xfrm>
            <a:off x="884098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7" name="object 9957"/>
          <p:cNvSpPr/>
          <p:nvPr/>
        </p:nvSpPr>
        <p:spPr>
          <a:xfrm>
            <a:off x="886274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8" name="object 9958"/>
          <p:cNvSpPr/>
          <p:nvPr/>
        </p:nvSpPr>
        <p:spPr>
          <a:xfrm>
            <a:off x="886206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9" name="object 9959"/>
          <p:cNvSpPr/>
          <p:nvPr/>
        </p:nvSpPr>
        <p:spPr>
          <a:xfrm>
            <a:off x="888368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0" name="object 9960"/>
          <p:cNvSpPr/>
          <p:nvPr/>
        </p:nvSpPr>
        <p:spPr>
          <a:xfrm>
            <a:off x="888300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1" name="object 9961"/>
          <p:cNvSpPr/>
          <p:nvPr/>
        </p:nvSpPr>
        <p:spPr>
          <a:xfrm>
            <a:off x="890476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2" name="object 9962"/>
          <p:cNvSpPr/>
          <p:nvPr/>
        </p:nvSpPr>
        <p:spPr>
          <a:xfrm>
            <a:off x="890408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3" name="object 9963"/>
          <p:cNvSpPr/>
          <p:nvPr/>
        </p:nvSpPr>
        <p:spPr>
          <a:xfrm>
            <a:off x="892591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4" name="object 9964"/>
          <p:cNvSpPr/>
          <p:nvPr/>
        </p:nvSpPr>
        <p:spPr>
          <a:xfrm>
            <a:off x="892519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5" name="object 9965"/>
          <p:cNvSpPr/>
          <p:nvPr/>
        </p:nvSpPr>
        <p:spPr>
          <a:xfrm>
            <a:off x="894698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6" name="object 9966"/>
          <p:cNvSpPr/>
          <p:nvPr/>
        </p:nvSpPr>
        <p:spPr>
          <a:xfrm>
            <a:off x="894630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7" name="object 9967"/>
          <p:cNvSpPr/>
          <p:nvPr/>
        </p:nvSpPr>
        <p:spPr>
          <a:xfrm>
            <a:off x="896806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8" name="object 9968"/>
          <p:cNvSpPr/>
          <p:nvPr/>
        </p:nvSpPr>
        <p:spPr>
          <a:xfrm>
            <a:off x="896738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9" name="object 9969"/>
          <p:cNvSpPr/>
          <p:nvPr/>
        </p:nvSpPr>
        <p:spPr>
          <a:xfrm>
            <a:off x="898914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0" name="object 9970"/>
          <p:cNvSpPr/>
          <p:nvPr/>
        </p:nvSpPr>
        <p:spPr>
          <a:xfrm>
            <a:off x="898846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1" name="object 9971"/>
          <p:cNvSpPr/>
          <p:nvPr/>
        </p:nvSpPr>
        <p:spPr>
          <a:xfrm>
            <a:off x="901022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2" name="object 9972"/>
          <p:cNvSpPr/>
          <p:nvPr/>
        </p:nvSpPr>
        <p:spPr>
          <a:xfrm>
            <a:off x="900954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3" name="object 9973"/>
          <p:cNvSpPr/>
          <p:nvPr/>
        </p:nvSpPr>
        <p:spPr>
          <a:xfrm>
            <a:off x="903137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4" name="object 9974"/>
          <p:cNvSpPr/>
          <p:nvPr/>
        </p:nvSpPr>
        <p:spPr>
          <a:xfrm>
            <a:off x="903066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5" name="object 9975"/>
          <p:cNvSpPr/>
          <p:nvPr/>
        </p:nvSpPr>
        <p:spPr>
          <a:xfrm>
            <a:off x="905245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6" name="object 9976"/>
          <p:cNvSpPr/>
          <p:nvPr/>
        </p:nvSpPr>
        <p:spPr>
          <a:xfrm>
            <a:off x="905177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7" name="object 9977"/>
          <p:cNvSpPr/>
          <p:nvPr/>
        </p:nvSpPr>
        <p:spPr>
          <a:xfrm>
            <a:off x="907353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8" name="object 9978"/>
          <p:cNvSpPr/>
          <p:nvPr/>
        </p:nvSpPr>
        <p:spPr>
          <a:xfrm>
            <a:off x="907285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9" name="object 9979"/>
          <p:cNvSpPr/>
          <p:nvPr/>
        </p:nvSpPr>
        <p:spPr>
          <a:xfrm>
            <a:off x="909461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0" name="object 9980"/>
          <p:cNvSpPr/>
          <p:nvPr/>
        </p:nvSpPr>
        <p:spPr>
          <a:xfrm>
            <a:off x="909393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1" name="object 9981"/>
          <p:cNvSpPr/>
          <p:nvPr/>
        </p:nvSpPr>
        <p:spPr>
          <a:xfrm>
            <a:off x="911569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2" name="object 9982"/>
          <p:cNvSpPr/>
          <p:nvPr/>
        </p:nvSpPr>
        <p:spPr>
          <a:xfrm>
            <a:off x="911501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3" name="object 9983"/>
          <p:cNvSpPr/>
          <p:nvPr/>
        </p:nvSpPr>
        <p:spPr>
          <a:xfrm>
            <a:off x="913684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4" name="object 9984"/>
          <p:cNvSpPr/>
          <p:nvPr/>
        </p:nvSpPr>
        <p:spPr>
          <a:xfrm>
            <a:off x="913612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5" name="object 9985"/>
          <p:cNvSpPr/>
          <p:nvPr/>
        </p:nvSpPr>
        <p:spPr>
          <a:xfrm>
            <a:off x="915792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6" name="object 9986"/>
          <p:cNvSpPr/>
          <p:nvPr/>
        </p:nvSpPr>
        <p:spPr>
          <a:xfrm>
            <a:off x="915724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7" name="object 9987"/>
          <p:cNvSpPr/>
          <p:nvPr/>
        </p:nvSpPr>
        <p:spPr>
          <a:xfrm>
            <a:off x="917899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8" name="object 9988"/>
          <p:cNvSpPr/>
          <p:nvPr/>
        </p:nvSpPr>
        <p:spPr>
          <a:xfrm>
            <a:off x="917831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9" name="object 9989"/>
          <p:cNvSpPr/>
          <p:nvPr/>
        </p:nvSpPr>
        <p:spPr>
          <a:xfrm>
            <a:off x="920007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0" name="object 9990"/>
          <p:cNvSpPr/>
          <p:nvPr/>
        </p:nvSpPr>
        <p:spPr>
          <a:xfrm>
            <a:off x="919939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1" name="object 9991"/>
          <p:cNvSpPr/>
          <p:nvPr/>
        </p:nvSpPr>
        <p:spPr>
          <a:xfrm>
            <a:off x="922115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2" name="object 9992"/>
          <p:cNvSpPr/>
          <p:nvPr/>
        </p:nvSpPr>
        <p:spPr>
          <a:xfrm>
            <a:off x="922047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3" name="object 9993"/>
          <p:cNvSpPr/>
          <p:nvPr/>
        </p:nvSpPr>
        <p:spPr>
          <a:xfrm>
            <a:off x="924230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4" name="object 9994"/>
          <p:cNvSpPr/>
          <p:nvPr/>
        </p:nvSpPr>
        <p:spPr>
          <a:xfrm>
            <a:off x="924159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5" name="object 9995"/>
          <p:cNvSpPr/>
          <p:nvPr/>
        </p:nvSpPr>
        <p:spPr>
          <a:xfrm>
            <a:off x="926338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6" name="object 9996"/>
          <p:cNvSpPr/>
          <p:nvPr/>
        </p:nvSpPr>
        <p:spPr>
          <a:xfrm>
            <a:off x="926270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7" name="object 9997"/>
          <p:cNvSpPr/>
          <p:nvPr/>
        </p:nvSpPr>
        <p:spPr>
          <a:xfrm>
            <a:off x="928446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8" name="object 9998"/>
          <p:cNvSpPr/>
          <p:nvPr/>
        </p:nvSpPr>
        <p:spPr>
          <a:xfrm>
            <a:off x="928378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9" name="object 9999"/>
          <p:cNvSpPr/>
          <p:nvPr/>
        </p:nvSpPr>
        <p:spPr>
          <a:xfrm>
            <a:off x="930554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0" name="object 10000"/>
          <p:cNvSpPr/>
          <p:nvPr/>
        </p:nvSpPr>
        <p:spPr>
          <a:xfrm>
            <a:off x="930486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1" name="object 10001"/>
          <p:cNvSpPr/>
          <p:nvPr/>
        </p:nvSpPr>
        <p:spPr>
          <a:xfrm>
            <a:off x="932662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2" name="object 10002"/>
          <p:cNvSpPr/>
          <p:nvPr/>
        </p:nvSpPr>
        <p:spPr>
          <a:xfrm>
            <a:off x="932594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3" name="object 10003"/>
          <p:cNvSpPr/>
          <p:nvPr/>
        </p:nvSpPr>
        <p:spPr>
          <a:xfrm>
            <a:off x="934777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4" name="object 10004"/>
          <p:cNvSpPr/>
          <p:nvPr/>
        </p:nvSpPr>
        <p:spPr>
          <a:xfrm>
            <a:off x="934705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5" name="object 10005"/>
          <p:cNvSpPr/>
          <p:nvPr/>
        </p:nvSpPr>
        <p:spPr>
          <a:xfrm>
            <a:off x="936885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6" name="object 10006"/>
          <p:cNvSpPr/>
          <p:nvPr/>
        </p:nvSpPr>
        <p:spPr>
          <a:xfrm>
            <a:off x="936817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7" name="object 10007"/>
          <p:cNvSpPr/>
          <p:nvPr/>
        </p:nvSpPr>
        <p:spPr>
          <a:xfrm>
            <a:off x="938978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8" name="object 10008"/>
          <p:cNvSpPr/>
          <p:nvPr/>
        </p:nvSpPr>
        <p:spPr>
          <a:xfrm>
            <a:off x="938907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9" name="object 10009"/>
          <p:cNvSpPr/>
          <p:nvPr/>
        </p:nvSpPr>
        <p:spPr>
          <a:xfrm>
            <a:off x="941086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0" name="object 10010"/>
          <p:cNvSpPr/>
          <p:nvPr/>
        </p:nvSpPr>
        <p:spPr>
          <a:xfrm>
            <a:off x="941018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1" name="object 10011"/>
          <p:cNvSpPr/>
          <p:nvPr/>
        </p:nvSpPr>
        <p:spPr>
          <a:xfrm>
            <a:off x="943194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2" name="object 10012"/>
          <p:cNvSpPr/>
          <p:nvPr/>
        </p:nvSpPr>
        <p:spPr>
          <a:xfrm>
            <a:off x="943126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3" name="object 10013"/>
          <p:cNvSpPr/>
          <p:nvPr/>
        </p:nvSpPr>
        <p:spPr>
          <a:xfrm>
            <a:off x="945302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4" name="object 10014"/>
          <p:cNvSpPr/>
          <p:nvPr/>
        </p:nvSpPr>
        <p:spPr>
          <a:xfrm>
            <a:off x="945234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5" name="object 10015"/>
          <p:cNvSpPr/>
          <p:nvPr/>
        </p:nvSpPr>
        <p:spPr>
          <a:xfrm>
            <a:off x="947410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6" name="object 10016"/>
          <p:cNvSpPr/>
          <p:nvPr/>
        </p:nvSpPr>
        <p:spPr>
          <a:xfrm>
            <a:off x="947342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7" name="object 10017"/>
          <p:cNvSpPr/>
          <p:nvPr/>
        </p:nvSpPr>
        <p:spPr>
          <a:xfrm>
            <a:off x="949525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8" name="object 10018"/>
          <p:cNvSpPr/>
          <p:nvPr/>
        </p:nvSpPr>
        <p:spPr>
          <a:xfrm>
            <a:off x="949453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9" name="object 10019"/>
          <p:cNvSpPr/>
          <p:nvPr/>
        </p:nvSpPr>
        <p:spPr>
          <a:xfrm>
            <a:off x="951633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0" name="object 10020"/>
          <p:cNvSpPr/>
          <p:nvPr/>
        </p:nvSpPr>
        <p:spPr>
          <a:xfrm>
            <a:off x="951565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1" name="object 10021"/>
          <p:cNvSpPr/>
          <p:nvPr/>
        </p:nvSpPr>
        <p:spPr>
          <a:xfrm>
            <a:off x="953741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2" name="object 10022"/>
          <p:cNvSpPr/>
          <p:nvPr/>
        </p:nvSpPr>
        <p:spPr>
          <a:xfrm>
            <a:off x="953673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3" name="object 10023"/>
          <p:cNvSpPr/>
          <p:nvPr/>
        </p:nvSpPr>
        <p:spPr>
          <a:xfrm>
            <a:off x="955848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4" name="object 10024"/>
          <p:cNvSpPr/>
          <p:nvPr/>
        </p:nvSpPr>
        <p:spPr>
          <a:xfrm>
            <a:off x="955780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5" name="object 10025"/>
          <p:cNvSpPr/>
          <p:nvPr/>
        </p:nvSpPr>
        <p:spPr>
          <a:xfrm>
            <a:off x="957956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6" name="object 10026"/>
          <p:cNvSpPr/>
          <p:nvPr/>
        </p:nvSpPr>
        <p:spPr>
          <a:xfrm>
            <a:off x="957888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7" name="object 10027"/>
          <p:cNvSpPr/>
          <p:nvPr/>
        </p:nvSpPr>
        <p:spPr>
          <a:xfrm>
            <a:off x="960071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8" name="object 10028"/>
          <p:cNvSpPr/>
          <p:nvPr/>
        </p:nvSpPr>
        <p:spPr>
          <a:xfrm>
            <a:off x="960000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9" name="object 10029"/>
          <p:cNvSpPr/>
          <p:nvPr/>
        </p:nvSpPr>
        <p:spPr>
          <a:xfrm>
            <a:off x="962179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0" name="object 10030"/>
          <p:cNvSpPr/>
          <p:nvPr/>
        </p:nvSpPr>
        <p:spPr>
          <a:xfrm>
            <a:off x="962111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1" name="object 10031"/>
          <p:cNvSpPr/>
          <p:nvPr/>
        </p:nvSpPr>
        <p:spPr>
          <a:xfrm>
            <a:off x="964287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2" name="object 10032"/>
          <p:cNvSpPr/>
          <p:nvPr/>
        </p:nvSpPr>
        <p:spPr>
          <a:xfrm>
            <a:off x="964219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3" name="object 10033"/>
          <p:cNvSpPr/>
          <p:nvPr/>
        </p:nvSpPr>
        <p:spPr>
          <a:xfrm>
            <a:off x="966395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4" name="object 10034"/>
          <p:cNvSpPr/>
          <p:nvPr/>
        </p:nvSpPr>
        <p:spPr>
          <a:xfrm>
            <a:off x="966327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5" name="object 10035"/>
          <p:cNvSpPr/>
          <p:nvPr/>
        </p:nvSpPr>
        <p:spPr>
          <a:xfrm>
            <a:off x="968503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6" name="object 10036"/>
          <p:cNvSpPr/>
          <p:nvPr/>
        </p:nvSpPr>
        <p:spPr>
          <a:xfrm>
            <a:off x="968435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7" name="object 10037"/>
          <p:cNvSpPr/>
          <p:nvPr/>
        </p:nvSpPr>
        <p:spPr>
          <a:xfrm>
            <a:off x="970618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8" name="object 10038"/>
          <p:cNvSpPr/>
          <p:nvPr/>
        </p:nvSpPr>
        <p:spPr>
          <a:xfrm>
            <a:off x="970546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9" name="object 10039"/>
          <p:cNvSpPr/>
          <p:nvPr/>
        </p:nvSpPr>
        <p:spPr>
          <a:xfrm>
            <a:off x="972726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0" name="object 10040"/>
          <p:cNvSpPr/>
          <p:nvPr/>
        </p:nvSpPr>
        <p:spPr>
          <a:xfrm>
            <a:off x="972658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1" name="object 10041"/>
          <p:cNvSpPr/>
          <p:nvPr/>
        </p:nvSpPr>
        <p:spPr>
          <a:xfrm>
            <a:off x="974834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2" name="object 10042"/>
          <p:cNvSpPr/>
          <p:nvPr/>
        </p:nvSpPr>
        <p:spPr>
          <a:xfrm>
            <a:off x="974766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3" name="object 10043"/>
          <p:cNvSpPr/>
          <p:nvPr/>
        </p:nvSpPr>
        <p:spPr>
          <a:xfrm>
            <a:off x="976942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4" name="object 10044"/>
          <p:cNvSpPr/>
          <p:nvPr/>
        </p:nvSpPr>
        <p:spPr>
          <a:xfrm>
            <a:off x="976874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5" name="object 10045"/>
          <p:cNvSpPr/>
          <p:nvPr/>
        </p:nvSpPr>
        <p:spPr>
          <a:xfrm>
            <a:off x="979049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6" name="object 10046"/>
          <p:cNvSpPr/>
          <p:nvPr/>
        </p:nvSpPr>
        <p:spPr>
          <a:xfrm>
            <a:off x="978982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7" name="object 10047"/>
          <p:cNvSpPr/>
          <p:nvPr/>
        </p:nvSpPr>
        <p:spPr>
          <a:xfrm>
            <a:off x="981165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8" name="object 10048"/>
          <p:cNvSpPr/>
          <p:nvPr/>
        </p:nvSpPr>
        <p:spPr>
          <a:xfrm>
            <a:off x="981093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9" name="object 10049"/>
          <p:cNvSpPr/>
          <p:nvPr/>
        </p:nvSpPr>
        <p:spPr>
          <a:xfrm>
            <a:off x="983272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0" name="object 10050"/>
          <p:cNvSpPr/>
          <p:nvPr/>
        </p:nvSpPr>
        <p:spPr>
          <a:xfrm>
            <a:off x="983204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1" name="object 10051"/>
          <p:cNvSpPr/>
          <p:nvPr/>
        </p:nvSpPr>
        <p:spPr>
          <a:xfrm>
            <a:off x="985380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2" name="object 10052"/>
          <p:cNvSpPr/>
          <p:nvPr/>
        </p:nvSpPr>
        <p:spPr>
          <a:xfrm>
            <a:off x="985312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3" name="object 10053"/>
          <p:cNvSpPr/>
          <p:nvPr/>
        </p:nvSpPr>
        <p:spPr>
          <a:xfrm>
            <a:off x="987488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4" name="object 10054"/>
          <p:cNvSpPr/>
          <p:nvPr/>
        </p:nvSpPr>
        <p:spPr>
          <a:xfrm>
            <a:off x="987420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5" name="object 10055"/>
          <p:cNvSpPr/>
          <p:nvPr/>
        </p:nvSpPr>
        <p:spPr>
          <a:xfrm>
            <a:off x="989596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6" name="object 10056"/>
          <p:cNvSpPr/>
          <p:nvPr/>
        </p:nvSpPr>
        <p:spPr>
          <a:xfrm>
            <a:off x="991690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7" name="object 10057"/>
          <p:cNvSpPr/>
          <p:nvPr/>
        </p:nvSpPr>
        <p:spPr>
          <a:xfrm>
            <a:off x="991622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8" name="object 10058"/>
          <p:cNvSpPr/>
          <p:nvPr/>
        </p:nvSpPr>
        <p:spPr>
          <a:xfrm>
            <a:off x="9937979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9" name="object 10059"/>
          <p:cNvSpPr/>
          <p:nvPr/>
        </p:nvSpPr>
        <p:spPr>
          <a:xfrm>
            <a:off x="993730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0" name="object 10060"/>
          <p:cNvSpPr/>
          <p:nvPr/>
        </p:nvSpPr>
        <p:spPr>
          <a:xfrm>
            <a:off x="995913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1" name="object 10061"/>
          <p:cNvSpPr/>
          <p:nvPr/>
        </p:nvSpPr>
        <p:spPr>
          <a:xfrm>
            <a:off x="9958414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2" name="object 10062"/>
          <p:cNvSpPr/>
          <p:nvPr/>
        </p:nvSpPr>
        <p:spPr>
          <a:xfrm>
            <a:off x="998020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3" name="object 10063"/>
          <p:cNvSpPr/>
          <p:nvPr/>
        </p:nvSpPr>
        <p:spPr>
          <a:xfrm>
            <a:off x="997952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4" name="object 10064"/>
          <p:cNvSpPr/>
          <p:nvPr/>
        </p:nvSpPr>
        <p:spPr>
          <a:xfrm>
            <a:off x="1000128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5" name="object 10065"/>
          <p:cNvSpPr/>
          <p:nvPr/>
        </p:nvSpPr>
        <p:spPr>
          <a:xfrm>
            <a:off x="1000060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6" name="object 10066"/>
          <p:cNvSpPr/>
          <p:nvPr/>
        </p:nvSpPr>
        <p:spPr>
          <a:xfrm>
            <a:off x="1002236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7" name="object 10067"/>
          <p:cNvSpPr/>
          <p:nvPr/>
        </p:nvSpPr>
        <p:spPr>
          <a:xfrm>
            <a:off x="1002168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8" name="object 10068"/>
          <p:cNvSpPr/>
          <p:nvPr/>
        </p:nvSpPr>
        <p:spPr>
          <a:xfrm>
            <a:off x="1004344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9" name="object 10069"/>
          <p:cNvSpPr/>
          <p:nvPr/>
        </p:nvSpPr>
        <p:spPr>
          <a:xfrm>
            <a:off x="1004276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0" name="object 10070"/>
          <p:cNvSpPr/>
          <p:nvPr/>
        </p:nvSpPr>
        <p:spPr>
          <a:xfrm>
            <a:off x="1006459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1" name="object 10071"/>
          <p:cNvSpPr/>
          <p:nvPr/>
        </p:nvSpPr>
        <p:spPr>
          <a:xfrm>
            <a:off x="1006388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2" name="object 10072"/>
          <p:cNvSpPr/>
          <p:nvPr/>
        </p:nvSpPr>
        <p:spPr>
          <a:xfrm>
            <a:off x="1008567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3" name="object 10073"/>
          <p:cNvSpPr/>
          <p:nvPr/>
        </p:nvSpPr>
        <p:spPr>
          <a:xfrm>
            <a:off x="1008499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4" name="object 10074"/>
          <p:cNvSpPr/>
          <p:nvPr/>
        </p:nvSpPr>
        <p:spPr>
          <a:xfrm>
            <a:off x="1010675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5" name="object 10075"/>
          <p:cNvSpPr/>
          <p:nvPr/>
        </p:nvSpPr>
        <p:spPr>
          <a:xfrm>
            <a:off x="1010607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6" name="object 10076"/>
          <p:cNvSpPr/>
          <p:nvPr/>
        </p:nvSpPr>
        <p:spPr>
          <a:xfrm>
            <a:off x="1012783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7" name="object 10077"/>
          <p:cNvSpPr/>
          <p:nvPr/>
        </p:nvSpPr>
        <p:spPr>
          <a:xfrm>
            <a:off x="1012715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8" name="object 10078"/>
          <p:cNvSpPr/>
          <p:nvPr/>
        </p:nvSpPr>
        <p:spPr>
          <a:xfrm>
            <a:off x="1014891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9" name="object 10079"/>
          <p:cNvSpPr/>
          <p:nvPr/>
        </p:nvSpPr>
        <p:spPr>
          <a:xfrm>
            <a:off x="1014823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0" name="object 10080"/>
          <p:cNvSpPr/>
          <p:nvPr/>
        </p:nvSpPr>
        <p:spPr>
          <a:xfrm>
            <a:off x="1017006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1" name="object 10081"/>
          <p:cNvSpPr/>
          <p:nvPr/>
        </p:nvSpPr>
        <p:spPr>
          <a:xfrm>
            <a:off x="1016934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2" name="object 10082"/>
          <p:cNvSpPr/>
          <p:nvPr/>
        </p:nvSpPr>
        <p:spPr>
          <a:xfrm>
            <a:off x="1019114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3" name="object 10083"/>
          <p:cNvSpPr/>
          <p:nvPr/>
        </p:nvSpPr>
        <p:spPr>
          <a:xfrm>
            <a:off x="1019046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4" name="object 10084"/>
          <p:cNvSpPr/>
          <p:nvPr/>
        </p:nvSpPr>
        <p:spPr>
          <a:xfrm>
            <a:off x="1021221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5" name="object 10085"/>
          <p:cNvSpPr/>
          <p:nvPr/>
        </p:nvSpPr>
        <p:spPr>
          <a:xfrm>
            <a:off x="10211539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6" name="object 10086"/>
          <p:cNvSpPr/>
          <p:nvPr/>
        </p:nvSpPr>
        <p:spPr>
          <a:xfrm>
            <a:off x="10233298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7" name="object 10087"/>
          <p:cNvSpPr/>
          <p:nvPr/>
        </p:nvSpPr>
        <p:spPr>
          <a:xfrm>
            <a:off x="10232618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8" name="object 10088"/>
          <p:cNvSpPr/>
          <p:nvPr/>
        </p:nvSpPr>
        <p:spPr>
          <a:xfrm>
            <a:off x="10254376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9" name="object 10089"/>
          <p:cNvSpPr/>
          <p:nvPr/>
        </p:nvSpPr>
        <p:spPr>
          <a:xfrm>
            <a:off x="1025369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0" name="object 10090"/>
          <p:cNvSpPr/>
          <p:nvPr/>
        </p:nvSpPr>
        <p:spPr>
          <a:xfrm>
            <a:off x="10275527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1" name="object 10091"/>
          <p:cNvSpPr/>
          <p:nvPr/>
        </p:nvSpPr>
        <p:spPr>
          <a:xfrm>
            <a:off x="1027481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2" name="object 10092"/>
          <p:cNvSpPr/>
          <p:nvPr/>
        </p:nvSpPr>
        <p:spPr>
          <a:xfrm>
            <a:off x="1029660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3" name="object 10093"/>
          <p:cNvSpPr/>
          <p:nvPr/>
        </p:nvSpPr>
        <p:spPr>
          <a:xfrm>
            <a:off x="1029592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4" name="object 10094"/>
          <p:cNvSpPr/>
          <p:nvPr/>
        </p:nvSpPr>
        <p:spPr>
          <a:xfrm>
            <a:off x="10317684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5" name="object 10095"/>
          <p:cNvSpPr/>
          <p:nvPr/>
        </p:nvSpPr>
        <p:spPr>
          <a:xfrm>
            <a:off x="1031700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6" name="object 10096"/>
          <p:cNvSpPr/>
          <p:nvPr/>
        </p:nvSpPr>
        <p:spPr>
          <a:xfrm>
            <a:off x="1033876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7" name="object 10097"/>
          <p:cNvSpPr/>
          <p:nvPr/>
        </p:nvSpPr>
        <p:spPr>
          <a:xfrm>
            <a:off x="1033808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8" name="object 10098"/>
          <p:cNvSpPr/>
          <p:nvPr/>
        </p:nvSpPr>
        <p:spPr>
          <a:xfrm>
            <a:off x="1035984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9" name="object 10099"/>
          <p:cNvSpPr/>
          <p:nvPr/>
        </p:nvSpPr>
        <p:spPr>
          <a:xfrm>
            <a:off x="10359162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0" name="object 10100"/>
          <p:cNvSpPr/>
          <p:nvPr/>
        </p:nvSpPr>
        <p:spPr>
          <a:xfrm>
            <a:off x="1038099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1" name="object 10101"/>
          <p:cNvSpPr/>
          <p:nvPr/>
        </p:nvSpPr>
        <p:spPr>
          <a:xfrm>
            <a:off x="10380277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2" name="object 10102"/>
          <p:cNvSpPr/>
          <p:nvPr/>
        </p:nvSpPr>
        <p:spPr>
          <a:xfrm>
            <a:off x="10402071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3" name="object 10103"/>
          <p:cNvSpPr/>
          <p:nvPr/>
        </p:nvSpPr>
        <p:spPr>
          <a:xfrm>
            <a:off x="10401391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4" name="object 10104"/>
          <p:cNvSpPr/>
          <p:nvPr/>
        </p:nvSpPr>
        <p:spPr>
          <a:xfrm>
            <a:off x="10423150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5" name="object 10105"/>
          <p:cNvSpPr/>
          <p:nvPr/>
        </p:nvSpPr>
        <p:spPr>
          <a:xfrm>
            <a:off x="10422470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6" name="object 10106"/>
          <p:cNvSpPr/>
          <p:nvPr/>
        </p:nvSpPr>
        <p:spPr>
          <a:xfrm>
            <a:off x="1044408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7" name="object 10107"/>
          <p:cNvSpPr/>
          <p:nvPr/>
        </p:nvSpPr>
        <p:spPr>
          <a:xfrm>
            <a:off x="10443406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8" name="object 10108"/>
          <p:cNvSpPr/>
          <p:nvPr/>
        </p:nvSpPr>
        <p:spPr>
          <a:xfrm>
            <a:off x="10465165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9" name="object 10109"/>
          <p:cNvSpPr/>
          <p:nvPr/>
        </p:nvSpPr>
        <p:spPr>
          <a:xfrm>
            <a:off x="10464485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0" name="object 10110"/>
          <p:cNvSpPr/>
          <p:nvPr/>
        </p:nvSpPr>
        <p:spPr>
          <a:xfrm>
            <a:off x="10486243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1" name="object 10111"/>
          <p:cNvSpPr/>
          <p:nvPr/>
        </p:nvSpPr>
        <p:spPr>
          <a:xfrm>
            <a:off x="1048556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2" name="object 10112"/>
          <p:cNvSpPr/>
          <p:nvPr/>
        </p:nvSpPr>
        <p:spPr>
          <a:xfrm>
            <a:off x="10507322" y="327124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3" name="object 10113"/>
          <p:cNvSpPr/>
          <p:nvPr/>
        </p:nvSpPr>
        <p:spPr>
          <a:xfrm>
            <a:off x="10506643" y="3268372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4" name="object 10114"/>
          <p:cNvSpPr/>
          <p:nvPr/>
        </p:nvSpPr>
        <p:spPr>
          <a:xfrm>
            <a:off x="795594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5" name="object 10115"/>
          <p:cNvSpPr/>
          <p:nvPr/>
        </p:nvSpPr>
        <p:spPr>
          <a:xfrm>
            <a:off x="797703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6" name="object 10116"/>
          <p:cNvSpPr/>
          <p:nvPr/>
        </p:nvSpPr>
        <p:spPr>
          <a:xfrm>
            <a:off x="797634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7" name="object 10117"/>
          <p:cNvSpPr/>
          <p:nvPr/>
        </p:nvSpPr>
        <p:spPr>
          <a:xfrm>
            <a:off x="799812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8" name="object 10118"/>
          <p:cNvSpPr/>
          <p:nvPr/>
        </p:nvSpPr>
        <p:spPr>
          <a:xfrm>
            <a:off x="799744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9" name="object 10119"/>
          <p:cNvSpPr/>
          <p:nvPr/>
        </p:nvSpPr>
        <p:spPr>
          <a:xfrm>
            <a:off x="801922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0" name="object 10120"/>
          <p:cNvSpPr/>
          <p:nvPr/>
        </p:nvSpPr>
        <p:spPr>
          <a:xfrm>
            <a:off x="801853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1" name="object 10121"/>
          <p:cNvSpPr/>
          <p:nvPr/>
        </p:nvSpPr>
        <p:spPr>
          <a:xfrm>
            <a:off x="804031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2" name="object 10122"/>
          <p:cNvSpPr/>
          <p:nvPr/>
        </p:nvSpPr>
        <p:spPr>
          <a:xfrm>
            <a:off x="803962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3" name="object 10123"/>
          <p:cNvSpPr/>
          <p:nvPr/>
        </p:nvSpPr>
        <p:spPr>
          <a:xfrm>
            <a:off x="806140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4" name="object 10124"/>
          <p:cNvSpPr/>
          <p:nvPr/>
        </p:nvSpPr>
        <p:spPr>
          <a:xfrm>
            <a:off x="806072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5" name="object 10125"/>
          <p:cNvSpPr/>
          <p:nvPr/>
        </p:nvSpPr>
        <p:spPr>
          <a:xfrm>
            <a:off x="808250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6" name="object 10126"/>
          <p:cNvSpPr/>
          <p:nvPr/>
        </p:nvSpPr>
        <p:spPr>
          <a:xfrm>
            <a:off x="808181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7" name="object 10127"/>
          <p:cNvSpPr/>
          <p:nvPr/>
        </p:nvSpPr>
        <p:spPr>
          <a:xfrm>
            <a:off x="810359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8" name="object 10128"/>
          <p:cNvSpPr/>
          <p:nvPr/>
        </p:nvSpPr>
        <p:spPr>
          <a:xfrm>
            <a:off x="810290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9" name="object 10129"/>
          <p:cNvSpPr/>
          <p:nvPr/>
        </p:nvSpPr>
        <p:spPr>
          <a:xfrm>
            <a:off x="812468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0" name="object 10130"/>
          <p:cNvSpPr/>
          <p:nvPr/>
        </p:nvSpPr>
        <p:spPr>
          <a:xfrm>
            <a:off x="812399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1" name="object 10131"/>
          <p:cNvSpPr/>
          <p:nvPr/>
        </p:nvSpPr>
        <p:spPr>
          <a:xfrm>
            <a:off x="814577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2" name="object 10132"/>
          <p:cNvSpPr/>
          <p:nvPr/>
        </p:nvSpPr>
        <p:spPr>
          <a:xfrm>
            <a:off x="814509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3" name="object 10133"/>
          <p:cNvSpPr/>
          <p:nvPr/>
        </p:nvSpPr>
        <p:spPr>
          <a:xfrm>
            <a:off x="816687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4" name="object 10134"/>
          <p:cNvSpPr/>
          <p:nvPr/>
        </p:nvSpPr>
        <p:spPr>
          <a:xfrm>
            <a:off x="816618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5" name="object 10135"/>
          <p:cNvSpPr/>
          <p:nvPr/>
        </p:nvSpPr>
        <p:spPr>
          <a:xfrm>
            <a:off x="818796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6" name="object 10136"/>
          <p:cNvSpPr/>
          <p:nvPr/>
        </p:nvSpPr>
        <p:spPr>
          <a:xfrm>
            <a:off x="818727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7" name="object 10137"/>
          <p:cNvSpPr/>
          <p:nvPr/>
        </p:nvSpPr>
        <p:spPr>
          <a:xfrm>
            <a:off x="820905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8" name="object 10138"/>
          <p:cNvSpPr/>
          <p:nvPr/>
        </p:nvSpPr>
        <p:spPr>
          <a:xfrm>
            <a:off x="820837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9" name="object 10139"/>
          <p:cNvSpPr/>
          <p:nvPr/>
        </p:nvSpPr>
        <p:spPr>
          <a:xfrm>
            <a:off x="823015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0" name="object 10140"/>
          <p:cNvSpPr/>
          <p:nvPr/>
        </p:nvSpPr>
        <p:spPr>
          <a:xfrm>
            <a:off x="822946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1" name="object 10141"/>
          <p:cNvSpPr/>
          <p:nvPr/>
        </p:nvSpPr>
        <p:spPr>
          <a:xfrm>
            <a:off x="825124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2" name="object 10142"/>
          <p:cNvSpPr/>
          <p:nvPr/>
        </p:nvSpPr>
        <p:spPr>
          <a:xfrm>
            <a:off x="825056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3" name="object 10143"/>
          <p:cNvSpPr/>
          <p:nvPr/>
        </p:nvSpPr>
        <p:spPr>
          <a:xfrm>
            <a:off x="827232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4" name="object 10144"/>
          <p:cNvSpPr/>
          <p:nvPr/>
        </p:nvSpPr>
        <p:spPr>
          <a:xfrm>
            <a:off x="827164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5" name="object 10145"/>
          <p:cNvSpPr/>
          <p:nvPr/>
        </p:nvSpPr>
        <p:spPr>
          <a:xfrm>
            <a:off x="829340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6" name="object 10146"/>
          <p:cNvSpPr/>
          <p:nvPr/>
        </p:nvSpPr>
        <p:spPr>
          <a:xfrm>
            <a:off x="829272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7" name="object 10147"/>
          <p:cNvSpPr/>
          <p:nvPr/>
        </p:nvSpPr>
        <p:spPr>
          <a:xfrm>
            <a:off x="831455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8" name="object 10148"/>
          <p:cNvSpPr/>
          <p:nvPr/>
        </p:nvSpPr>
        <p:spPr>
          <a:xfrm>
            <a:off x="831383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9" name="object 10149"/>
          <p:cNvSpPr/>
          <p:nvPr/>
        </p:nvSpPr>
        <p:spPr>
          <a:xfrm>
            <a:off x="833563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0" name="object 10150"/>
          <p:cNvSpPr/>
          <p:nvPr/>
        </p:nvSpPr>
        <p:spPr>
          <a:xfrm>
            <a:off x="833495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1" name="object 10151"/>
          <p:cNvSpPr/>
          <p:nvPr/>
        </p:nvSpPr>
        <p:spPr>
          <a:xfrm>
            <a:off x="835656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2" name="object 10152"/>
          <p:cNvSpPr/>
          <p:nvPr/>
        </p:nvSpPr>
        <p:spPr>
          <a:xfrm>
            <a:off x="835585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3" name="object 10153"/>
          <p:cNvSpPr/>
          <p:nvPr/>
        </p:nvSpPr>
        <p:spPr>
          <a:xfrm>
            <a:off x="837764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4" name="object 10154"/>
          <p:cNvSpPr/>
          <p:nvPr/>
        </p:nvSpPr>
        <p:spPr>
          <a:xfrm>
            <a:off x="837696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5" name="object 10155"/>
          <p:cNvSpPr/>
          <p:nvPr/>
        </p:nvSpPr>
        <p:spPr>
          <a:xfrm>
            <a:off x="839872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6" name="object 10156"/>
          <p:cNvSpPr/>
          <p:nvPr/>
        </p:nvSpPr>
        <p:spPr>
          <a:xfrm>
            <a:off x="839804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7" name="object 10157"/>
          <p:cNvSpPr/>
          <p:nvPr/>
        </p:nvSpPr>
        <p:spPr>
          <a:xfrm>
            <a:off x="841980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8" name="object 10158"/>
          <p:cNvSpPr/>
          <p:nvPr/>
        </p:nvSpPr>
        <p:spPr>
          <a:xfrm>
            <a:off x="841912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9" name="object 10159"/>
          <p:cNvSpPr/>
          <p:nvPr/>
        </p:nvSpPr>
        <p:spPr>
          <a:xfrm>
            <a:off x="844088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0" name="object 10160"/>
          <p:cNvSpPr/>
          <p:nvPr/>
        </p:nvSpPr>
        <p:spPr>
          <a:xfrm>
            <a:off x="844020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1" name="object 10161"/>
          <p:cNvSpPr/>
          <p:nvPr/>
        </p:nvSpPr>
        <p:spPr>
          <a:xfrm>
            <a:off x="846203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2" name="object 10162"/>
          <p:cNvSpPr/>
          <p:nvPr/>
        </p:nvSpPr>
        <p:spPr>
          <a:xfrm>
            <a:off x="846131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3" name="object 10163"/>
          <p:cNvSpPr/>
          <p:nvPr/>
        </p:nvSpPr>
        <p:spPr>
          <a:xfrm>
            <a:off x="848311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4" name="object 10164"/>
          <p:cNvSpPr/>
          <p:nvPr/>
        </p:nvSpPr>
        <p:spPr>
          <a:xfrm>
            <a:off x="848243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5" name="object 10165"/>
          <p:cNvSpPr/>
          <p:nvPr/>
        </p:nvSpPr>
        <p:spPr>
          <a:xfrm>
            <a:off x="850419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6" name="object 10166"/>
          <p:cNvSpPr/>
          <p:nvPr/>
        </p:nvSpPr>
        <p:spPr>
          <a:xfrm>
            <a:off x="850351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7" name="object 10167"/>
          <p:cNvSpPr/>
          <p:nvPr/>
        </p:nvSpPr>
        <p:spPr>
          <a:xfrm>
            <a:off x="852526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8" name="object 10168"/>
          <p:cNvSpPr/>
          <p:nvPr/>
        </p:nvSpPr>
        <p:spPr>
          <a:xfrm>
            <a:off x="852459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9" name="object 10169"/>
          <p:cNvSpPr/>
          <p:nvPr/>
        </p:nvSpPr>
        <p:spPr>
          <a:xfrm>
            <a:off x="854634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0" name="object 10170"/>
          <p:cNvSpPr/>
          <p:nvPr/>
        </p:nvSpPr>
        <p:spPr>
          <a:xfrm>
            <a:off x="854566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1" name="object 10171"/>
          <p:cNvSpPr/>
          <p:nvPr/>
        </p:nvSpPr>
        <p:spPr>
          <a:xfrm>
            <a:off x="856749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2" name="object 10172"/>
          <p:cNvSpPr/>
          <p:nvPr/>
        </p:nvSpPr>
        <p:spPr>
          <a:xfrm>
            <a:off x="856678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3" name="object 10173"/>
          <p:cNvSpPr/>
          <p:nvPr/>
        </p:nvSpPr>
        <p:spPr>
          <a:xfrm>
            <a:off x="858857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4" name="object 10174"/>
          <p:cNvSpPr/>
          <p:nvPr/>
        </p:nvSpPr>
        <p:spPr>
          <a:xfrm>
            <a:off x="858789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5" name="object 10175"/>
          <p:cNvSpPr/>
          <p:nvPr/>
        </p:nvSpPr>
        <p:spPr>
          <a:xfrm>
            <a:off x="860965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6" name="object 10176"/>
          <p:cNvSpPr/>
          <p:nvPr/>
        </p:nvSpPr>
        <p:spPr>
          <a:xfrm>
            <a:off x="860897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7" name="object 10177"/>
          <p:cNvSpPr/>
          <p:nvPr/>
        </p:nvSpPr>
        <p:spPr>
          <a:xfrm>
            <a:off x="863073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8" name="object 10178"/>
          <p:cNvSpPr/>
          <p:nvPr/>
        </p:nvSpPr>
        <p:spPr>
          <a:xfrm>
            <a:off x="863005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9" name="object 10179"/>
          <p:cNvSpPr/>
          <p:nvPr/>
        </p:nvSpPr>
        <p:spPr>
          <a:xfrm>
            <a:off x="865181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0" name="object 10180"/>
          <p:cNvSpPr/>
          <p:nvPr/>
        </p:nvSpPr>
        <p:spPr>
          <a:xfrm>
            <a:off x="865113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1" name="object 10181"/>
          <p:cNvSpPr/>
          <p:nvPr/>
        </p:nvSpPr>
        <p:spPr>
          <a:xfrm>
            <a:off x="867296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2" name="object 10182"/>
          <p:cNvSpPr/>
          <p:nvPr/>
        </p:nvSpPr>
        <p:spPr>
          <a:xfrm>
            <a:off x="867224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3" name="object 10183"/>
          <p:cNvSpPr/>
          <p:nvPr/>
        </p:nvSpPr>
        <p:spPr>
          <a:xfrm>
            <a:off x="869404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4" name="object 10184"/>
          <p:cNvSpPr/>
          <p:nvPr/>
        </p:nvSpPr>
        <p:spPr>
          <a:xfrm>
            <a:off x="869336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5" name="object 10185"/>
          <p:cNvSpPr/>
          <p:nvPr/>
        </p:nvSpPr>
        <p:spPr>
          <a:xfrm>
            <a:off x="871512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6" name="object 10186"/>
          <p:cNvSpPr/>
          <p:nvPr/>
        </p:nvSpPr>
        <p:spPr>
          <a:xfrm>
            <a:off x="871444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7" name="object 10187"/>
          <p:cNvSpPr/>
          <p:nvPr/>
        </p:nvSpPr>
        <p:spPr>
          <a:xfrm>
            <a:off x="873620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8" name="object 10188"/>
          <p:cNvSpPr/>
          <p:nvPr/>
        </p:nvSpPr>
        <p:spPr>
          <a:xfrm>
            <a:off x="873552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9" name="object 10189"/>
          <p:cNvSpPr/>
          <p:nvPr/>
        </p:nvSpPr>
        <p:spPr>
          <a:xfrm>
            <a:off x="875727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0" name="object 10190"/>
          <p:cNvSpPr/>
          <p:nvPr/>
        </p:nvSpPr>
        <p:spPr>
          <a:xfrm>
            <a:off x="875660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1" name="object 10191"/>
          <p:cNvSpPr/>
          <p:nvPr/>
        </p:nvSpPr>
        <p:spPr>
          <a:xfrm>
            <a:off x="877843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2" name="object 10192"/>
          <p:cNvSpPr/>
          <p:nvPr/>
        </p:nvSpPr>
        <p:spPr>
          <a:xfrm>
            <a:off x="877771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3" name="object 10193"/>
          <p:cNvSpPr/>
          <p:nvPr/>
        </p:nvSpPr>
        <p:spPr>
          <a:xfrm>
            <a:off x="879950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4" name="object 10194"/>
          <p:cNvSpPr/>
          <p:nvPr/>
        </p:nvSpPr>
        <p:spPr>
          <a:xfrm>
            <a:off x="879882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5" name="object 10195"/>
          <p:cNvSpPr/>
          <p:nvPr/>
        </p:nvSpPr>
        <p:spPr>
          <a:xfrm>
            <a:off x="882058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6" name="object 10196"/>
          <p:cNvSpPr/>
          <p:nvPr/>
        </p:nvSpPr>
        <p:spPr>
          <a:xfrm>
            <a:off x="881990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7" name="object 10197"/>
          <p:cNvSpPr/>
          <p:nvPr/>
        </p:nvSpPr>
        <p:spPr>
          <a:xfrm>
            <a:off x="884166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8" name="object 10198"/>
          <p:cNvSpPr/>
          <p:nvPr/>
        </p:nvSpPr>
        <p:spPr>
          <a:xfrm>
            <a:off x="884098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9" name="object 10199"/>
          <p:cNvSpPr/>
          <p:nvPr/>
        </p:nvSpPr>
        <p:spPr>
          <a:xfrm>
            <a:off x="886274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0" name="object 10200"/>
          <p:cNvSpPr/>
          <p:nvPr/>
        </p:nvSpPr>
        <p:spPr>
          <a:xfrm>
            <a:off x="886206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1" name="object 10201"/>
          <p:cNvSpPr/>
          <p:nvPr/>
        </p:nvSpPr>
        <p:spPr>
          <a:xfrm>
            <a:off x="888368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2" name="object 10202"/>
          <p:cNvSpPr/>
          <p:nvPr/>
        </p:nvSpPr>
        <p:spPr>
          <a:xfrm>
            <a:off x="888300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3" name="object 10203"/>
          <p:cNvSpPr/>
          <p:nvPr/>
        </p:nvSpPr>
        <p:spPr>
          <a:xfrm>
            <a:off x="890476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4" name="object 10204"/>
          <p:cNvSpPr/>
          <p:nvPr/>
        </p:nvSpPr>
        <p:spPr>
          <a:xfrm>
            <a:off x="890408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5" name="object 10205"/>
          <p:cNvSpPr/>
          <p:nvPr/>
        </p:nvSpPr>
        <p:spPr>
          <a:xfrm>
            <a:off x="892591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6" name="object 10206"/>
          <p:cNvSpPr/>
          <p:nvPr/>
        </p:nvSpPr>
        <p:spPr>
          <a:xfrm>
            <a:off x="892519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7" name="object 10207"/>
          <p:cNvSpPr/>
          <p:nvPr/>
        </p:nvSpPr>
        <p:spPr>
          <a:xfrm>
            <a:off x="894698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8" name="object 10208"/>
          <p:cNvSpPr/>
          <p:nvPr/>
        </p:nvSpPr>
        <p:spPr>
          <a:xfrm>
            <a:off x="894630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9" name="object 10209"/>
          <p:cNvSpPr/>
          <p:nvPr/>
        </p:nvSpPr>
        <p:spPr>
          <a:xfrm>
            <a:off x="896806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0" name="object 10210"/>
          <p:cNvSpPr/>
          <p:nvPr/>
        </p:nvSpPr>
        <p:spPr>
          <a:xfrm>
            <a:off x="896738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1" name="object 10211"/>
          <p:cNvSpPr/>
          <p:nvPr/>
        </p:nvSpPr>
        <p:spPr>
          <a:xfrm>
            <a:off x="898914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2" name="object 10212"/>
          <p:cNvSpPr/>
          <p:nvPr/>
        </p:nvSpPr>
        <p:spPr>
          <a:xfrm>
            <a:off x="898846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3" name="object 10213"/>
          <p:cNvSpPr/>
          <p:nvPr/>
        </p:nvSpPr>
        <p:spPr>
          <a:xfrm>
            <a:off x="901022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4" name="object 10214"/>
          <p:cNvSpPr/>
          <p:nvPr/>
        </p:nvSpPr>
        <p:spPr>
          <a:xfrm>
            <a:off x="900954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5" name="object 10215"/>
          <p:cNvSpPr/>
          <p:nvPr/>
        </p:nvSpPr>
        <p:spPr>
          <a:xfrm>
            <a:off x="903137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6" name="object 10216"/>
          <p:cNvSpPr/>
          <p:nvPr/>
        </p:nvSpPr>
        <p:spPr>
          <a:xfrm>
            <a:off x="903066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7" name="object 10217"/>
          <p:cNvSpPr/>
          <p:nvPr/>
        </p:nvSpPr>
        <p:spPr>
          <a:xfrm>
            <a:off x="905245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8" name="object 10218"/>
          <p:cNvSpPr/>
          <p:nvPr/>
        </p:nvSpPr>
        <p:spPr>
          <a:xfrm>
            <a:off x="905177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9" name="object 10219"/>
          <p:cNvSpPr/>
          <p:nvPr/>
        </p:nvSpPr>
        <p:spPr>
          <a:xfrm>
            <a:off x="907353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0" name="object 10220"/>
          <p:cNvSpPr/>
          <p:nvPr/>
        </p:nvSpPr>
        <p:spPr>
          <a:xfrm>
            <a:off x="907285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1" name="object 10221"/>
          <p:cNvSpPr/>
          <p:nvPr/>
        </p:nvSpPr>
        <p:spPr>
          <a:xfrm>
            <a:off x="909461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2" name="object 10222"/>
          <p:cNvSpPr/>
          <p:nvPr/>
        </p:nvSpPr>
        <p:spPr>
          <a:xfrm>
            <a:off x="909393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3" name="object 10223"/>
          <p:cNvSpPr/>
          <p:nvPr/>
        </p:nvSpPr>
        <p:spPr>
          <a:xfrm>
            <a:off x="911569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4" name="object 10224"/>
          <p:cNvSpPr/>
          <p:nvPr/>
        </p:nvSpPr>
        <p:spPr>
          <a:xfrm>
            <a:off x="911501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5" name="object 10225"/>
          <p:cNvSpPr/>
          <p:nvPr/>
        </p:nvSpPr>
        <p:spPr>
          <a:xfrm>
            <a:off x="913684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6" name="object 10226"/>
          <p:cNvSpPr/>
          <p:nvPr/>
        </p:nvSpPr>
        <p:spPr>
          <a:xfrm>
            <a:off x="913612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7" name="object 10227"/>
          <p:cNvSpPr/>
          <p:nvPr/>
        </p:nvSpPr>
        <p:spPr>
          <a:xfrm>
            <a:off x="915792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8" name="object 10228"/>
          <p:cNvSpPr/>
          <p:nvPr/>
        </p:nvSpPr>
        <p:spPr>
          <a:xfrm>
            <a:off x="915724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9" name="object 10229"/>
          <p:cNvSpPr/>
          <p:nvPr/>
        </p:nvSpPr>
        <p:spPr>
          <a:xfrm>
            <a:off x="917899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0" name="object 10230"/>
          <p:cNvSpPr/>
          <p:nvPr/>
        </p:nvSpPr>
        <p:spPr>
          <a:xfrm>
            <a:off x="917831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1" name="object 10231"/>
          <p:cNvSpPr/>
          <p:nvPr/>
        </p:nvSpPr>
        <p:spPr>
          <a:xfrm>
            <a:off x="920007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2" name="object 10232"/>
          <p:cNvSpPr/>
          <p:nvPr/>
        </p:nvSpPr>
        <p:spPr>
          <a:xfrm>
            <a:off x="919939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3" name="object 10233"/>
          <p:cNvSpPr/>
          <p:nvPr/>
        </p:nvSpPr>
        <p:spPr>
          <a:xfrm>
            <a:off x="922115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4" name="object 10234"/>
          <p:cNvSpPr/>
          <p:nvPr/>
        </p:nvSpPr>
        <p:spPr>
          <a:xfrm>
            <a:off x="922047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5" name="object 10235"/>
          <p:cNvSpPr/>
          <p:nvPr/>
        </p:nvSpPr>
        <p:spPr>
          <a:xfrm>
            <a:off x="924230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6" name="object 10236"/>
          <p:cNvSpPr/>
          <p:nvPr/>
        </p:nvSpPr>
        <p:spPr>
          <a:xfrm>
            <a:off x="924159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7" name="object 10237"/>
          <p:cNvSpPr/>
          <p:nvPr/>
        </p:nvSpPr>
        <p:spPr>
          <a:xfrm>
            <a:off x="926338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8" name="object 10238"/>
          <p:cNvSpPr/>
          <p:nvPr/>
        </p:nvSpPr>
        <p:spPr>
          <a:xfrm>
            <a:off x="926270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9" name="object 10239"/>
          <p:cNvSpPr/>
          <p:nvPr/>
        </p:nvSpPr>
        <p:spPr>
          <a:xfrm>
            <a:off x="928446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0" name="object 10240"/>
          <p:cNvSpPr/>
          <p:nvPr/>
        </p:nvSpPr>
        <p:spPr>
          <a:xfrm>
            <a:off x="928378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1" name="object 10241"/>
          <p:cNvSpPr/>
          <p:nvPr/>
        </p:nvSpPr>
        <p:spPr>
          <a:xfrm>
            <a:off x="930554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2" name="object 10242"/>
          <p:cNvSpPr/>
          <p:nvPr/>
        </p:nvSpPr>
        <p:spPr>
          <a:xfrm>
            <a:off x="930486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3" name="object 10243"/>
          <p:cNvSpPr/>
          <p:nvPr/>
        </p:nvSpPr>
        <p:spPr>
          <a:xfrm>
            <a:off x="932662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4" name="object 10244"/>
          <p:cNvSpPr/>
          <p:nvPr/>
        </p:nvSpPr>
        <p:spPr>
          <a:xfrm>
            <a:off x="932594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5" name="object 10245"/>
          <p:cNvSpPr/>
          <p:nvPr/>
        </p:nvSpPr>
        <p:spPr>
          <a:xfrm>
            <a:off x="934777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6" name="object 10246"/>
          <p:cNvSpPr/>
          <p:nvPr/>
        </p:nvSpPr>
        <p:spPr>
          <a:xfrm>
            <a:off x="934705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7" name="object 10247"/>
          <p:cNvSpPr/>
          <p:nvPr/>
        </p:nvSpPr>
        <p:spPr>
          <a:xfrm>
            <a:off x="936885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8" name="object 10248"/>
          <p:cNvSpPr/>
          <p:nvPr/>
        </p:nvSpPr>
        <p:spPr>
          <a:xfrm>
            <a:off x="936817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9" name="object 10249"/>
          <p:cNvSpPr/>
          <p:nvPr/>
        </p:nvSpPr>
        <p:spPr>
          <a:xfrm>
            <a:off x="938978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0" name="object 10250"/>
          <p:cNvSpPr/>
          <p:nvPr/>
        </p:nvSpPr>
        <p:spPr>
          <a:xfrm>
            <a:off x="938907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1" name="object 10251"/>
          <p:cNvSpPr/>
          <p:nvPr/>
        </p:nvSpPr>
        <p:spPr>
          <a:xfrm>
            <a:off x="941086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2" name="object 10252"/>
          <p:cNvSpPr/>
          <p:nvPr/>
        </p:nvSpPr>
        <p:spPr>
          <a:xfrm>
            <a:off x="941018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3" name="object 10253"/>
          <p:cNvSpPr/>
          <p:nvPr/>
        </p:nvSpPr>
        <p:spPr>
          <a:xfrm>
            <a:off x="943194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4" name="object 10254"/>
          <p:cNvSpPr/>
          <p:nvPr/>
        </p:nvSpPr>
        <p:spPr>
          <a:xfrm>
            <a:off x="943126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5" name="object 10255"/>
          <p:cNvSpPr/>
          <p:nvPr/>
        </p:nvSpPr>
        <p:spPr>
          <a:xfrm>
            <a:off x="945302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6" name="object 10256"/>
          <p:cNvSpPr/>
          <p:nvPr/>
        </p:nvSpPr>
        <p:spPr>
          <a:xfrm>
            <a:off x="945234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7" name="object 10257"/>
          <p:cNvSpPr/>
          <p:nvPr/>
        </p:nvSpPr>
        <p:spPr>
          <a:xfrm>
            <a:off x="947410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8" name="object 10258"/>
          <p:cNvSpPr/>
          <p:nvPr/>
        </p:nvSpPr>
        <p:spPr>
          <a:xfrm>
            <a:off x="947342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9" name="object 10259"/>
          <p:cNvSpPr/>
          <p:nvPr/>
        </p:nvSpPr>
        <p:spPr>
          <a:xfrm>
            <a:off x="949525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0" name="object 10260"/>
          <p:cNvSpPr/>
          <p:nvPr/>
        </p:nvSpPr>
        <p:spPr>
          <a:xfrm>
            <a:off x="949453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1" name="object 10261"/>
          <p:cNvSpPr/>
          <p:nvPr/>
        </p:nvSpPr>
        <p:spPr>
          <a:xfrm>
            <a:off x="951633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2" name="object 10262"/>
          <p:cNvSpPr/>
          <p:nvPr/>
        </p:nvSpPr>
        <p:spPr>
          <a:xfrm>
            <a:off x="951565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3" name="object 10263"/>
          <p:cNvSpPr/>
          <p:nvPr/>
        </p:nvSpPr>
        <p:spPr>
          <a:xfrm>
            <a:off x="953741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4" name="object 10264"/>
          <p:cNvSpPr/>
          <p:nvPr/>
        </p:nvSpPr>
        <p:spPr>
          <a:xfrm>
            <a:off x="953673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5" name="object 10265"/>
          <p:cNvSpPr/>
          <p:nvPr/>
        </p:nvSpPr>
        <p:spPr>
          <a:xfrm>
            <a:off x="955848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6" name="object 10266"/>
          <p:cNvSpPr/>
          <p:nvPr/>
        </p:nvSpPr>
        <p:spPr>
          <a:xfrm>
            <a:off x="955780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7" name="object 10267"/>
          <p:cNvSpPr/>
          <p:nvPr/>
        </p:nvSpPr>
        <p:spPr>
          <a:xfrm>
            <a:off x="957956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8" name="object 10268"/>
          <p:cNvSpPr/>
          <p:nvPr/>
        </p:nvSpPr>
        <p:spPr>
          <a:xfrm>
            <a:off x="957888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9" name="object 10269"/>
          <p:cNvSpPr/>
          <p:nvPr/>
        </p:nvSpPr>
        <p:spPr>
          <a:xfrm>
            <a:off x="960071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0" name="object 10270"/>
          <p:cNvSpPr/>
          <p:nvPr/>
        </p:nvSpPr>
        <p:spPr>
          <a:xfrm>
            <a:off x="960000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1" name="object 10271"/>
          <p:cNvSpPr/>
          <p:nvPr/>
        </p:nvSpPr>
        <p:spPr>
          <a:xfrm>
            <a:off x="962179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2" name="object 10272"/>
          <p:cNvSpPr/>
          <p:nvPr/>
        </p:nvSpPr>
        <p:spPr>
          <a:xfrm>
            <a:off x="962111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3" name="object 10273"/>
          <p:cNvSpPr/>
          <p:nvPr/>
        </p:nvSpPr>
        <p:spPr>
          <a:xfrm>
            <a:off x="964287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4" name="object 10274"/>
          <p:cNvSpPr/>
          <p:nvPr/>
        </p:nvSpPr>
        <p:spPr>
          <a:xfrm>
            <a:off x="964219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5" name="object 10275"/>
          <p:cNvSpPr/>
          <p:nvPr/>
        </p:nvSpPr>
        <p:spPr>
          <a:xfrm>
            <a:off x="966395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6" name="object 10276"/>
          <p:cNvSpPr/>
          <p:nvPr/>
        </p:nvSpPr>
        <p:spPr>
          <a:xfrm>
            <a:off x="966327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7" name="object 10277"/>
          <p:cNvSpPr/>
          <p:nvPr/>
        </p:nvSpPr>
        <p:spPr>
          <a:xfrm>
            <a:off x="968503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8" name="object 10278"/>
          <p:cNvSpPr/>
          <p:nvPr/>
        </p:nvSpPr>
        <p:spPr>
          <a:xfrm>
            <a:off x="968435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9" name="object 10279"/>
          <p:cNvSpPr/>
          <p:nvPr/>
        </p:nvSpPr>
        <p:spPr>
          <a:xfrm>
            <a:off x="970618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0" name="object 10280"/>
          <p:cNvSpPr/>
          <p:nvPr/>
        </p:nvSpPr>
        <p:spPr>
          <a:xfrm>
            <a:off x="970546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1" name="object 10281"/>
          <p:cNvSpPr/>
          <p:nvPr/>
        </p:nvSpPr>
        <p:spPr>
          <a:xfrm>
            <a:off x="972726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2" name="object 10282"/>
          <p:cNvSpPr/>
          <p:nvPr/>
        </p:nvSpPr>
        <p:spPr>
          <a:xfrm>
            <a:off x="972658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3" name="object 10283"/>
          <p:cNvSpPr/>
          <p:nvPr/>
        </p:nvSpPr>
        <p:spPr>
          <a:xfrm>
            <a:off x="974834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4" name="object 10284"/>
          <p:cNvSpPr/>
          <p:nvPr/>
        </p:nvSpPr>
        <p:spPr>
          <a:xfrm>
            <a:off x="974766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5" name="object 10285"/>
          <p:cNvSpPr/>
          <p:nvPr/>
        </p:nvSpPr>
        <p:spPr>
          <a:xfrm>
            <a:off x="976942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6" name="object 10286"/>
          <p:cNvSpPr/>
          <p:nvPr/>
        </p:nvSpPr>
        <p:spPr>
          <a:xfrm>
            <a:off x="976874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7" name="object 10287"/>
          <p:cNvSpPr/>
          <p:nvPr/>
        </p:nvSpPr>
        <p:spPr>
          <a:xfrm>
            <a:off x="979049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8" name="object 10288"/>
          <p:cNvSpPr/>
          <p:nvPr/>
        </p:nvSpPr>
        <p:spPr>
          <a:xfrm>
            <a:off x="978982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9" name="object 10289"/>
          <p:cNvSpPr/>
          <p:nvPr/>
        </p:nvSpPr>
        <p:spPr>
          <a:xfrm>
            <a:off x="981165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0" name="object 10290"/>
          <p:cNvSpPr/>
          <p:nvPr/>
        </p:nvSpPr>
        <p:spPr>
          <a:xfrm>
            <a:off x="981093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1" name="object 10291"/>
          <p:cNvSpPr/>
          <p:nvPr/>
        </p:nvSpPr>
        <p:spPr>
          <a:xfrm>
            <a:off x="983272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2" name="object 10292"/>
          <p:cNvSpPr/>
          <p:nvPr/>
        </p:nvSpPr>
        <p:spPr>
          <a:xfrm>
            <a:off x="983204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3" name="object 10293"/>
          <p:cNvSpPr/>
          <p:nvPr/>
        </p:nvSpPr>
        <p:spPr>
          <a:xfrm>
            <a:off x="985380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4" name="object 10294"/>
          <p:cNvSpPr/>
          <p:nvPr/>
        </p:nvSpPr>
        <p:spPr>
          <a:xfrm>
            <a:off x="985312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5" name="object 10295"/>
          <p:cNvSpPr/>
          <p:nvPr/>
        </p:nvSpPr>
        <p:spPr>
          <a:xfrm>
            <a:off x="987488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6" name="object 10296"/>
          <p:cNvSpPr/>
          <p:nvPr/>
        </p:nvSpPr>
        <p:spPr>
          <a:xfrm>
            <a:off x="987420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7" name="object 10297"/>
          <p:cNvSpPr/>
          <p:nvPr/>
        </p:nvSpPr>
        <p:spPr>
          <a:xfrm>
            <a:off x="989596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8" name="object 10298"/>
          <p:cNvSpPr/>
          <p:nvPr/>
        </p:nvSpPr>
        <p:spPr>
          <a:xfrm>
            <a:off x="991690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9" name="object 10299"/>
          <p:cNvSpPr/>
          <p:nvPr/>
        </p:nvSpPr>
        <p:spPr>
          <a:xfrm>
            <a:off x="991622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0" name="object 10300"/>
          <p:cNvSpPr/>
          <p:nvPr/>
        </p:nvSpPr>
        <p:spPr>
          <a:xfrm>
            <a:off x="9937979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1" name="object 10301"/>
          <p:cNvSpPr/>
          <p:nvPr/>
        </p:nvSpPr>
        <p:spPr>
          <a:xfrm>
            <a:off x="993730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2" name="object 10302"/>
          <p:cNvSpPr/>
          <p:nvPr/>
        </p:nvSpPr>
        <p:spPr>
          <a:xfrm>
            <a:off x="995913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3" name="object 10303"/>
          <p:cNvSpPr/>
          <p:nvPr/>
        </p:nvSpPr>
        <p:spPr>
          <a:xfrm>
            <a:off x="9958414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4" name="object 10304"/>
          <p:cNvSpPr/>
          <p:nvPr/>
        </p:nvSpPr>
        <p:spPr>
          <a:xfrm>
            <a:off x="998020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5" name="object 10305"/>
          <p:cNvSpPr/>
          <p:nvPr/>
        </p:nvSpPr>
        <p:spPr>
          <a:xfrm>
            <a:off x="997952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6" name="object 10306"/>
          <p:cNvSpPr/>
          <p:nvPr/>
        </p:nvSpPr>
        <p:spPr>
          <a:xfrm>
            <a:off x="1000128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7" name="object 10307"/>
          <p:cNvSpPr/>
          <p:nvPr/>
        </p:nvSpPr>
        <p:spPr>
          <a:xfrm>
            <a:off x="1000060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8" name="object 10308"/>
          <p:cNvSpPr/>
          <p:nvPr/>
        </p:nvSpPr>
        <p:spPr>
          <a:xfrm>
            <a:off x="1002236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9" name="object 10309"/>
          <p:cNvSpPr/>
          <p:nvPr/>
        </p:nvSpPr>
        <p:spPr>
          <a:xfrm>
            <a:off x="1002168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0" name="object 10310"/>
          <p:cNvSpPr/>
          <p:nvPr/>
        </p:nvSpPr>
        <p:spPr>
          <a:xfrm>
            <a:off x="1004344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1" name="object 10311"/>
          <p:cNvSpPr/>
          <p:nvPr/>
        </p:nvSpPr>
        <p:spPr>
          <a:xfrm>
            <a:off x="1004276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2" name="object 10312"/>
          <p:cNvSpPr/>
          <p:nvPr/>
        </p:nvSpPr>
        <p:spPr>
          <a:xfrm>
            <a:off x="1006459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3" name="object 10313"/>
          <p:cNvSpPr/>
          <p:nvPr/>
        </p:nvSpPr>
        <p:spPr>
          <a:xfrm>
            <a:off x="1006388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4" name="object 10314"/>
          <p:cNvSpPr/>
          <p:nvPr/>
        </p:nvSpPr>
        <p:spPr>
          <a:xfrm>
            <a:off x="1008567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5" name="object 10315"/>
          <p:cNvSpPr/>
          <p:nvPr/>
        </p:nvSpPr>
        <p:spPr>
          <a:xfrm>
            <a:off x="1008499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6" name="object 10316"/>
          <p:cNvSpPr/>
          <p:nvPr/>
        </p:nvSpPr>
        <p:spPr>
          <a:xfrm>
            <a:off x="1010675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7" name="object 10317"/>
          <p:cNvSpPr/>
          <p:nvPr/>
        </p:nvSpPr>
        <p:spPr>
          <a:xfrm>
            <a:off x="1010607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8" name="object 10318"/>
          <p:cNvSpPr/>
          <p:nvPr/>
        </p:nvSpPr>
        <p:spPr>
          <a:xfrm>
            <a:off x="1012783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9" name="object 10319"/>
          <p:cNvSpPr/>
          <p:nvPr/>
        </p:nvSpPr>
        <p:spPr>
          <a:xfrm>
            <a:off x="1012715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0" name="object 10320"/>
          <p:cNvSpPr/>
          <p:nvPr/>
        </p:nvSpPr>
        <p:spPr>
          <a:xfrm>
            <a:off x="1014891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1" name="object 10321"/>
          <p:cNvSpPr/>
          <p:nvPr/>
        </p:nvSpPr>
        <p:spPr>
          <a:xfrm>
            <a:off x="1014823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2" name="object 10322"/>
          <p:cNvSpPr/>
          <p:nvPr/>
        </p:nvSpPr>
        <p:spPr>
          <a:xfrm>
            <a:off x="1017006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3" name="object 10323"/>
          <p:cNvSpPr/>
          <p:nvPr/>
        </p:nvSpPr>
        <p:spPr>
          <a:xfrm>
            <a:off x="1016934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4" name="object 10324"/>
          <p:cNvSpPr/>
          <p:nvPr/>
        </p:nvSpPr>
        <p:spPr>
          <a:xfrm>
            <a:off x="1019114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5" name="object 10325"/>
          <p:cNvSpPr/>
          <p:nvPr/>
        </p:nvSpPr>
        <p:spPr>
          <a:xfrm>
            <a:off x="1019046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6" name="object 10326"/>
          <p:cNvSpPr/>
          <p:nvPr/>
        </p:nvSpPr>
        <p:spPr>
          <a:xfrm>
            <a:off x="1021221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7" name="object 10327"/>
          <p:cNvSpPr/>
          <p:nvPr/>
        </p:nvSpPr>
        <p:spPr>
          <a:xfrm>
            <a:off x="10211539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8" name="object 10328"/>
          <p:cNvSpPr/>
          <p:nvPr/>
        </p:nvSpPr>
        <p:spPr>
          <a:xfrm>
            <a:off x="10233298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9" name="object 10329"/>
          <p:cNvSpPr/>
          <p:nvPr/>
        </p:nvSpPr>
        <p:spPr>
          <a:xfrm>
            <a:off x="10232618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0" name="object 10330"/>
          <p:cNvSpPr/>
          <p:nvPr/>
        </p:nvSpPr>
        <p:spPr>
          <a:xfrm>
            <a:off x="10254376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1" name="object 10331"/>
          <p:cNvSpPr/>
          <p:nvPr/>
        </p:nvSpPr>
        <p:spPr>
          <a:xfrm>
            <a:off x="1025369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2" name="object 10332"/>
          <p:cNvSpPr/>
          <p:nvPr/>
        </p:nvSpPr>
        <p:spPr>
          <a:xfrm>
            <a:off x="10275527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3" name="object 10333"/>
          <p:cNvSpPr/>
          <p:nvPr/>
        </p:nvSpPr>
        <p:spPr>
          <a:xfrm>
            <a:off x="1027481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4" name="object 10334"/>
          <p:cNvSpPr/>
          <p:nvPr/>
        </p:nvSpPr>
        <p:spPr>
          <a:xfrm>
            <a:off x="1029660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5" name="object 10335"/>
          <p:cNvSpPr/>
          <p:nvPr/>
        </p:nvSpPr>
        <p:spPr>
          <a:xfrm>
            <a:off x="1029592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6" name="object 10336"/>
          <p:cNvSpPr/>
          <p:nvPr/>
        </p:nvSpPr>
        <p:spPr>
          <a:xfrm>
            <a:off x="10317684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7" name="object 10337"/>
          <p:cNvSpPr/>
          <p:nvPr/>
        </p:nvSpPr>
        <p:spPr>
          <a:xfrm>
            <a:off x="1031700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8" name="object 10338"/>
          <p:cNvSpPr/>
          <p:nvPr/>
        </p:nvSpPr>
        <p:spPr>
          <a:xfrm>
            <a:off x="1033876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9" name="object 10339"/>
          <p:cNvSpPr/>
          <p:nvPr/>
        </p:nvSpPr>
        <p:spPr>
          <a:xfrm>
            <a:off x="1033808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0" name="object 10340"/>
          <p:cNvSpPr/>
          <p:nvPr/>
        </p:nvSpPr>
        <p:spPr>
          <a:xfrm>
            <a:off x="1035984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1" name="object 10341"/>
          <p:cNvSpPr/>
          <p:nvPr/>
        </p:nvSpPr>
        <p:spPr>
          <a:xfrm>
            <a:off x="10359162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2" name="object 10342"/>
          <p:cNvSpPr/>
          <p:nvPr/>
        </p:nvSpPr>
        <p:spPr>
          <a:xfrm>
            <a:off x="1038099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3" name="object 10343"/>
          <p:cNvSpPr/>
          <p:nvPr/>
        </p:nvSpPr>
        <p:spPr>
          <a:xfrm>
            <a:off x="10380277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4" name="object 10344"/>
          <p:cNvSpPr/>
          <p:nvPr/>
        </p:nvSpPr>
        <p:spPr>
          <a:xfrm>
            <a:off x="10402071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5" name="object 10345"/>
          <p:cNvSpPr/>
          <p:nvPr/>
        </p:nvSpPr>
        <p:spPr>
          <a:xfrm>
            <a:off x="10401391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6" name="object 10346"/>
          <p:cNvSpPr/>
          <p:nvPr/>
        </p:nvSpPr>
        <p:spPr>
          <a:xfrm>
            <a:off x="10423150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7" name="object 10347"/>
          <p:cNvSpPr/>
          <p:nvPr/>
        </p:nvSpPr>
        <p:spPr>
          <a:xfrm>
            <a:off x="10422470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8" name="object 10348"/>
          <p:cNvSpPr/>
          <p:nvPr/>
        </p:nvSpPr>
        <p:spPr>
          <a:xfrm>
            <a:off x="1044408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9" name="object 10349"/>
          <p:cNvSpPr/>
          <p:nvPr/>
        </p:nvSpPr>
        <p:spPr>
          <a:xfrm>
            <a:off x="10443406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0" name="object 10350"/>
          <p:cNvSpPr/>
          <p:nvPr/>
        </p:nvSpPr>
        <p:spPr>
          <a:xfrm>
            <a:off x="10465165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1" name="object 10351"/>
          <p:cNvSpPr/>
          <p:nvPr/>
        </p:nvSpPr>
        <p:spPr>
          <a:xfrm>
            <a:off x="10464485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2" name="object 10352"/>
          <p:cNvSpPr/>
          <p:nvPr/>
        </p:nvSpPr>
        <p:spPr>
          <a:xfrm>
            <a:off x="10486243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3" name="object 10353"/>
          <p:cNvSpPr/>
          <p:nvPr/>
        </p:nvSpPr>
        <p:spPr>
          <a:xfrm>
            <a:off x="1048556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4" name="object 10354"/>
          <p:cNvSpPr/>
          <p:nvPr/>
        </p:nvSpPr>
        <p:spPr>
          <a:xfrm>
            <a:off x="10507322" y="31174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5" name="object 10355"/>
          <p:cNvSpPr/>
          <p:nvPr/>
        </p:nvSpPr>
        <p:spPr>
          <a:xfrm>
            <a:off x="10506643" y="311461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6" name="object 10356"/>
          <p:cNvSpPr/>
          <p:nvPr/>
        </p:nvSpPr>
        <p:spPr>
          <a:xfrm>
            <a:off x="795594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7" name="object 10357"/>
          <p:cNvSpPr/>
          <p:nvPr/>
        </p:nvSpPr>
        <p:spPr>
          <a:xfrm>
            <a:off x="797703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8" name="object 10358"/>
          <p:cNvSpPr/>
          <p:nvPr/>
        </p:nvSpPr>
        <p:spPr>
          <a:xfrm>
            <a:off x="797634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9" name="object 10359"/>
          <p:cNvSpPr/>
          <p:nvPr/>
        </p:nvSpPr>
        <p:spPr>
          <a:xfrm>
            <a:off x="799812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0" name="object 10360"/>
          <p:cNvSpPr/>
          <p:nvPr/>
        </p:nvSpPr>
        <p:spPr>
          <a:xfrm>
            <a:off x="799744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1" name="object 10361"/>
          <p:cNvSpPr/>
          <p:nvPr/>
        </p:nvSpPr>
        <p:spPr>
          <a:xfrm>
            <a:off x="801922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2" name="object 10362"/>
          <p:cNvSpPr/>
          <p:nvPr/>
        </p:nvSpPr>
        <p:spPr>
          <a:xfrm>
            <a:off x="801853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3" name="object 10363"/>
          <p:cNvSpPr/>
          <p:nvPr/>
        </p:nvSpPr>
        <p:spPr>
          <a:xfrm>
            <a:off x="804031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4" name="object 10364"/>
          <p:cNvSpPr/>
          <p:nvPr/>
        </p:nvSpPr>
        <p:spPr>
          <a:xfrm>
            <a:off x="803962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5" name="object 10365"/>
          <p:cNvSpPr/>
          <p:nvPr/>
        </p:nvSpPr>
        <p:spPr>
          <a:xfrm>
            <a:off x="806140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6" name="object 10366"/>
          <p:cNvSpPr/>
          <p:nvPr/>
        </p:nvSpPr>
        <p:spPr>
          <a:xfrm>
            <a:off x="806072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7" name="object 10367"/>
          <p:cNvSpPr/>
          <p:nvPr/>
        </p:nvSpPr>
        <p:spPr>
          <a:xfrm>
            <a:off x="808250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8" name="object 10368"/>
          <p:cNvSpPr/>
          <p:nvPr/>
        </p:nvSpPr>
        <p:spPr>
          <a:xfrm>
            <a:off x="808181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9" name="object 10369"/>
          <p:cNvSpPr/>
          <p:nvPr/>
        </p:nvSpPr>
        <p:spPr>
          <a:xfrm>
            <a:off x="810359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0" name="object 10370"/>
          <p:cNvSpPr/>
          <p:nvPr/>
        </p:nvSpPr>
        <p:spPr>
          <a:xfrm>
            <a:off x="810290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1" name="object 10371"/>
          <p:cNvSpPr/>
          <p:nvPr/>
        </p:nvSpPr>
        <p:spPr>
          <a:xfrm>
            <a:off x="812468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2" name="object 10372"/>
          <p:cNvSpPr/>
          <p:nvPr/>
        </p:nvSpPr>
        <p:spPr>
          <a:xfrm>
            <a:off x="812399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3" name="object 10373"/>
          <p:cNvSpPr/>
          <p:nvPr/>
        </p:nvSpPr>
        <p:spPr>
          <a:xfrm>
            <a:off x="814577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4" name="object 10374"/>
          <p:cNvSpPr/>
          <p:nvPr/>
        </p:nvSpPr>
        <p:spPr>
          <a:xfrm>
            <a:off x="814509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5" name="object 10375"/>
          <p:cNvSpPr/>
          <p:nvPr/>
        </p:nvSpPr>
        <p:spPr>
          <a:xfrm>
            <a:off x="816687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6" name="object 10376"/>
          <p:cNvSpPr/>
          <p:nvPr/>
        </p:nvSpPr>
        <p:spPr>
          <a:xfrm>
            <a:off x="816618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7" name="object 10377"/>
          <p:cNvSpPr/>
          <p:nvPr/>
        </p:nvSpPr>
        <p:spPr>
          <a:xfrm>
            <a:off x="818796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8" name="object 10378"/>
          <p:cNvSpPr/>
          <p:nvPr/>
        </p:nvSpPr>
        <p:spPr>
          <a:xfrm>
            <a:off x="818727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9" name="object 10379"/>
          <p:cNvSpPr/>
          <p:nvPr/>
        </p:nvSpPr>
        <p:spPr>
          <a:xfrm>
            <a:off x="820905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0" name="object 10380"/>
          <p:cNvSpPr/>
          <p:nvPr/>
        </p:nvSpPr>
        <p:spPr>
          <a:xfrm>
            <a:off x="820837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1" name="object 10381"/>
          <p:cNvSpPr/>
          <p:nvPr/>
        </p:nvSpPr>
        <p:spPr>
          <a:xfrm>
            <a:off x="823015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2" name="object 10382"/>
          <p:cNvSpPr/>
          <p:nvPr/>
        </p:nvSpPr>
        <p:spPr>
          <a:xfrm>
            <a:off x="822946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3" name="object 10383"/>
          <p:cNvSpPr/>
          <p:nvPr/>
        </p:nvSpPr>
        <p:spPr>
          <a:xfrm>
            <a:off x="825124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4" name="object 10384"/>
          <p:cNvSpPr/>
          <p:nvPr/>
        </p:nvSpPr>
        <p:spPr>
          <a:xfrm>
            <a:off x="825056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5" name="object 10385"/>
          <p:cNvSpPr/>
          <p:nvPr/>
        </p:nvSpPr>
        <p:spPr>
          <a:xfrm>
            <a:off x="827232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6" name="object 10386"/>
          <p:cNvSpPr/>
          <p:nvPr/>
        </p:nvSpPr>
        <p:spPr>
          <a:xfrm>
            <a:off x="827164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7" name="object 10387"/>
          <p:cNvSpPr/>
          <p:nvPr/>
        </p:nvSpPr>
        <p:spPr>
          <a:xfrm>
            <a:off x="829340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8" name="object 10388"/>
          <p:cNvSpPr/>
          <p:nvPr/>
        </p:nvSpPr>
        <p:spPr>
          <a:xfrm>
            <a:off x="829272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9" name="object 10389"/>
          <p:cNvSpPr/>
          <p:nvPr/>
        </p:nvSpPr>
        <p:spPr>
          <a:xfrm>
            <a:off x="831455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0" name="object 10390"/>
          <p:cNvSpPr/>
          <p:nvPr/>
        </p:nvSpPr>
        <p:spPr>
          <a:xfrm>
            <a:off x="831383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1" name="object 10391"/>
          <p:cNvSpPr/>
          <p:nvPr/>
        </p:nvSpPr>
        <p:spPr>
          <a:xfrm>
            <a:off x="833563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2" name="object 10392"/>
          <p:cNvSpPr/>
          <p:nvPr/>
        </p:nvSpPr>
        <p:spPr>
          <a:xfrm>
            <a:off x="833495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3" name="object 10393"/>
          <p:cNvSpPr/>
          <p:nvPr/>
        </p:nvSpPr>
        <p:spPr>
          <a:xfrm>
            <a:off x="835656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4" name="object 10394"/>
          <p:cNvSpPr/>
          <p:nvPr/>
        </p:nvSpPr>
        <p:spPr>
          <a:xfrm>
            <a:off x="835585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5" name="object 10395"/>
          <p:cNvSpPr/>
          <p:nvPr/>
        </p:nvSpPr>
        <p:spPr>
          <a:xfrm>
            <a:off x="837764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6" name="object 10396"/>
          <p:cNvSpPr/>
          <p:nvPr/>
        </p:nvSpPr>
        <p:spPr>
          <a:xfrm>
            <a:off x="837696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7" name="object 10397"/>
          <p:cNvSpPr/>
          <p:nvPr/>
        </p:nvSpPr>
        <p:spPr>
          <a:xfrm>
            <a:off x="839872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8" name="object 10398"/>
          <p:cNvSpPr/>
          <p:nvPr/>
        </p:nvSpPr>
        <p:spPr>
          <a:xfrm>
            <a:off x="839804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9" name="object 10399"/>
          <p:cNvSpPr/>
          <p:nvPr/>
        </p:nvSpPr>
        <p:spPr>
          <a:xfrm>
            <a:off x="841980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0" name="object 10400"/>
          <p:cNvSpPr/>
          <p:nvPr/>
        </p:nvSpPr>
        <p:spPr>
          <a:xfrm>
            <a:off x="841912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1" name="object 10401"/>
          <p:cNvSpPr/>
          <p:nvPr/>
        </p:nvSpPr>
        <p:spPr>
          <a:xfrm>
            <a:off x="844088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2" name="object 10402"/>
          <p:cNvSpPr/>
          <p:nvPr/>
        </p:nvSpPr>
        <p:spPr>
          <a:xfrm>
            <a:off x="844020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3" name="object 10403"/>
          <p:cNvSpPr/>
          <p:nvPr/>
        </p:nvSpPr>
        <p:spPr>
          <a:xfrm>
            <a:off x="846203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4" name="object 10404"/>
          <p:cNvSpPr/>
          <p:nvPr/>
        </p:nvSpPr>
        <p:spPr>
          <a:xfrm>
            <a:off x="846131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5" name="object 10405"/>
          <p:cNvSpPr/>
          <p:nvPr/>
        </p:nvSpPr>
        <p:spPr>
          <a:xfrm>
            <a:off x="848311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6" name="object 10406"/>
          <p:cNvSpPr/>
          <p:nvPr/>
        </p:nvSpPr>
        <p:spPr>
          <a:xfrm>
            <a:off x="848243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7" name="object 10407"/>
          <p:cNvSpPr/>
          <p:nvPr/>
        </p:nvSpPr>
        <p:spPr>
          <a:xfrm>
            <a:off x="850419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8" name="object 10408"/>
          <p:cNvSpPr/>
          <p:nvPr/>
        </p:nvSpPr>
        <p:spPr>
          <a:xfrm>
            <a:off x="850351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9" name="object 10409"/>
          <p:cNvSpPr/>
          <p:nvPr/>
        </p:nvSpPr>
        <p:spPr>
          <a:xfrm>
            <a:off x="852526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0" name="object 10410"/>
          <p:cNvSpPr/>
          <p:nvPr/>
        </p:nvSpPr>
        <p:spPr>
          <a:xfrm>
            <a:off x="852459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1" name="object 10411"/>
          <p:cNvSpPr/>
          <p:nvPr/>
        </p:nvSpPr>
        <p:spPr>
          <a:xfrm>
            <a:off x="854634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2" name="object 10412"/>
          <p:cNvSpPr/>
          <p:nvPr/>
        </p:nvSpPr>
        <p:spPr>
          <a:xfrm>
            <a:off x="854566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3" name="object 10413"/>
          <p:cNvSpPr/>
          <p:nvPr/>
        </p:nvSpPr>
        <p:spPr>
          <a:xfrm>
            <a:off x="856749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4" name="object 10414"/>
          <p:cNvSpPr/>
          <p:nvPr/>
        </p:nvSpPr>
        <p:spPr>
          <a:xfrm>
            <a:off x="856678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5" name="object 10415"/>
          <p:cNvSpPr/>
          <p:nvPr/>
        </p:nvSpPr>
        <p:spPr>
          <a:xfrm>
            <a:off x="858857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6" name="object 10416"/>
          <p:cNvSpPr/>
          <p:nvPr/>
        </p:nvSpPr>
        <p:spPr>
          <a:xfrm>
            <a:off x="858789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7" name="object 10417"/>
          <p:cNvSpPr/>
          <p:nvPr/>
        </p:nvSpPr>
        <p:spPr>
          <a:xfrm>
            <a:off x="860965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8" name="object 10418"/>
          <p:cNvSpPr/>
          <p:nvPr/>
        </p:nvSpPr>
        <p:spPr>
          <a:xfrm>
            <a:off x="860897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9" name="object 10419"/>
          <p:cNvSpPr/>
          <p:nvPr/>
        </p:nvSpPr>
        <p:spPr>
          <a:xfrm>
            <a:off x="863073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0" name="object 10420"/>
          <p:cNvSpPr/>
          <p:nvPr/>
        </p:nvSpPr>
        <p:spPr>
          <a:xfrm>
            <a:off x="863005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1" name="object 10421"/>
          <p:cNvSpPr/>
          <p:nvPr/>
        </p:nvSpPr>
        <p:spPr>
          <a:xfrm>
            <a:off x="865181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2" name="object 10422"/>
          <p:cNvSpPr/>
          <p:nvPr/>
        </p:nvSpPr>
        <p:spPr>
          <a:xfrm>
            <a:off x="865113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3" name="object 10423"/>
          <p:cNvSpPr/>
          <p:nvPr/>
        </p:nvSpPr>
        <p:spPr>
          <a:xfrm>
            <a:off x="867296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4" name="object 10424"/>
          <p:cNvSpPr/>
          <p:nvPr/>
        </p:nvSpPr>
        <p:spPr>
          <a:xfrm>
            <a:off x="867224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5" name="object 10425"/>
          <p:cNvSpPr/>
          <p:nvPr/>
        </p:nvSpPr>
        <p:spPr>
          <a:xfrm>
            <a:off x="869404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6" name="object 10426"/>
          <p:cNvSpPr/>
          <p:nvPr/>
        </p:nvSpPr>
        <p:spPr>
          <a:xfrm>
            <a:off x="869336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7" name="object 10427"/>
          <p:cNvSpPr/>
          <p:nvPr/>
        </p:nvSpPr>
        <p:spPr>
          <a:xfrm>
            <a:off x="871512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8" name="object 10428"/>
          <p:cNvSpPr/>
          <p:nvPr/>
        </p:nvSpPr>
        <p:spPr>
          <a:xfrm>
            <a:off x="871444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9" name="object 10429"/>
          <p:cNvSpPr/>
          <p:nvPr/>
        </p:nvSpPr>
        <p:spPr>
          <a:xfrm>
            <a:off x="873620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0" name="object 10430"/>
          <p:cNvSpPr/>
          <p:nvPr/>
        </p:nvSpPr>
        <p:spPr>
          <a:xfrm>
            <a:off x="873552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1" name="object 10431"/>
          <p:cNvSpPr/>
          <p:nvPr/>
        </p:nvSpPr>
        <p:spPr>
          <a:xfrm>
            <a:off x="875727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2" name="object 10432"/>
          <p:cNvSpPr/>
          <p:nvPr/>
        </p:nvSpPr>
        <p:spPr>
          <a:xfrm>
            <a:off x="875660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3" name="object 10433"/>
          <p:cNvSpPr/>
          <p:nvPr/>
        </p:nvSpPr>
        <p:spPr>
          <a:xfrm>
            <a:off x="877843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4" name="object 10434"/>
          <p:cNvSpPr/>
          <p:nvPr/>
        </p:nvSpPr>
        <p:spPr>
          <a:xfrm>
            <a:off x="877771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5" name="object 10435"/>
          <p:cNvSpPr/>
          <p:nvPr/>
        </p:nvSpPr>
        <p:spPr>
          <a:xfrm>
            <a:off x="879950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6" name="object 10436"/>
          <p:cNvSpPr/>
          <p:nvPr/>
        </p:nvSpPr>
        <p:spPr>
          <a:xfrm>
            <a:off x="879882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7" name="object 10437"/>
          <p:cNvSpPr/>
          <p:nvPr/>
        </p:nvSpPr>
        <p:spPr>
          <a:xfrm>
            <a:off x="882058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8" name="object 10438"/>
          <p:cNvSpPr/>
          <p:nvPr/>
        </p:nvSpPr>
        <p:spPr>
          <a:xfrm>
            <a:off x="881990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9" name="object 10439"/>
          <p:cNvSpPr/>
          <p:nvPr/>
        </p:nvSpPr>
        <p:spPr>
          <a:xfrm>
            <a:off x="884166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0" name="object 10440"/>
          <p:cNvSpPr/>
          <p:nvPr/>
        </p:nvSpPr>
        <p:spPr>
          <a:xfrm>
            <a:off x="884098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1" name="object 10441"/>
          <p:cNvSpPr/>
          <p:nvPr/>
        </p:nvSpPr>
        <p:spPr>
          <a:xfrm>
            <a:off x="886274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2" name="object 10442"/>
          <p:cNvSpPr/>
          <p:nvPr/>
        </p:nvSpPr>
        <p:spPr>
          <a:xfrm>
            <a:off x="886206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3" name="object 10443"/>
          <p:cNvSpPr/>
          <p:nvPr/>
        </p:nvSpPr>
        <p:spPr>
          <a:xfrm>
            <a:off x="888368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4" name="object 10444"/>
          <p:cNvSpPr/>
          <p:nvPr/>
        </p:nvSpPr>
        <p:spPr>
          <a:xfrm>
            <a:off x="888300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5" name="object 10445"/>
          <p:cNvSpPr/>
          <p:nvPr/>
        </p:nvSpPr>
        <p:spPr>
          <a:xfrm>
            <a:off x="890476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6" name="object 10446"/>
          <p:cNvSpPr/>
          <p:nvPr/>
        </p:nvSpPr>
        <p:spPr>
          <a:xfrm>
            <a:off x="890408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7" name="object 10447"/>
          <p:cNvSpPr/>
          <p:nvPr/>
        </p:nvSpPr>
        <p:spPr>
          <a:xfrm>
            <a:off x="892591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8" name="object 10448"/>
          <p:cNvSpPr/>
          <p:nvPr/>
        </p:nvSpPr>
        <p:spPr>
          <a:xfrm>
            <a:off x="892519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9" name="object 10449"/>
          <p:cNvSpPr/>
          <p:nvPr/>
        </p:nvSpPr>
        <p:spPr>
          <a:xfrm>
            <a:off x="894698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0" name="object 10450"/>
          <p:cNvSpPr/>
          <p:nvPr/>
        </p:nvSpPr>
        <p:spPr>
          <a:xfrm>
            <a:off x="894630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1" name="object 10451"/>
          <p:cNvSpPr/>
          <p:nvPr/>
        </p:nvSpPr>
        <p:spPr>
          <a:xfrm>
            <a:off x="896806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2" name="object 10452"/>
          <p:cNvSpPr/>
          <p:nvPr/>
        </p:nvSpPr>
        <p:spPr>
          <a:xfrm>
            <a:off x="896738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3" name="object 10453"/>
          <p:cNvSpPr/>
          <p:nvPr/>
        </p:nvSpPr>
        <p:spPr>
          <a:xfrm>
            <a:off x="898914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4" name="object 10454"/>
          <p:cNvSpPr/>
          <p:nvPr/>
        </p:nvSpPr>
        <p:spPr>
          <a:xfrm>
            <a:off x="898846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5" name="object 10455"/>
          <p:cNvSpPr/>
          <p:nvPr/>
        </p:nvSpPr>
        <p:spPr>
          <a:xfrm>
            <a:off x="901022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6" name="object 10456"/>
          <p:cNvSpPr/>
          <p:nvPr/>
        </p:nvSpPr>
        <p:spPr>
          <a:xfrm>
            <a:off x="900954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7" name="object 10457"/>
          <p:cNvSpPr/>
          <p:nvPr/>
        </p:nvSpPr>
        <p:spPr>
          <a:xfrm>
            <a:off x="903137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8" name="object 10458"/>
          <p:cNvSpPr/>
          <p:nvPr/>
        </p:nvSpPr>
        <p:spPr>
          <a:xfrm>
            <a:off x="903066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9" name="object 10459"/>
          <p:cNvSpPr/>
          <p:nvPr/>
        </p:nvSpPr>
        <p:spPr>
          <a:xfrm>
            <a:off x="905245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0" name="object 10460"/>
          <p:cNvSpPr/>
          <p:nvPr/>
        </p:nvSpPr>
        <p:spPr>
          <a:xfrm>
            <a:off x="905177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1" name="object 10461"/>
          <p:cNvSpPr/>
          <p:nvPr/>
        </p:nvSpPr>
        <p:spPr>
          <a:xfrm>
            <a:off x="907353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2" name="object 10462"/>
          <p:cNvSpPr/>
          <p:nvPr/>
        </p:nvSpPr>
        <p:spPr>
          <a:xfrm>
            <a:off x="907285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3" name="object 10463"/>
          <p:cNvSpPr/>
          <p:nvPr/>
        </p:nvSpPr>
        <p:spPr>
          <a:xfrm>
            <a:off x="909461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4" name="object 10464"/>
          <p:cNvSpPr/>
          <p:nvPr/>
        </p:nvSpPr>
        <p:spPr>
          <a:xfrm>
            <a:off x="909393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5" name="object 10465"/>
          <p:cNvSpPr/>
          <p:nvPr/>
        </p:nvSpPr>
        <p:spPr>
          <a:xfrm>
            <a:off x="911569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6" name="object 10466"/>
          <p:cNvSpPr/>
          <p:nvPr/>
        </p:nvSpPr>
        <p:spPr>
          <a:xfrm>
            <a:off x="911501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7" name="object 10467"/>
          <p:cNvSpPr/>
          <p:nvPr/>
        </p:nvSpPr>
        <p:spPr>
          <a:xfrm>
            <a:off x="913684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8" name="object 10468"/>
          <p:cNvSpPr/>
          <p:nvPr/>
        </p:nvSpPr>
        <p:spPr>
          <a:xfrm>
            <a:off x="913612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9" name="object 10469"/>
          <p:cNvSpPr/>
          <p:nvPr/>
        </p:nvSpPr>
        <p:spPr>
          <a:xfrm>
            <a:off x="915792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0" name="object 10470"/>
          <p:cNvSpPr/>
          <p:nvPr/>
        </p:nvSpPr>
        <p:spPr>
          <a:xfrm>
            <a:off x="915724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1" name="object 10471"/>
          <p:cNvSpPr/>
          <p:nvPr/>
        </p:nvSpPr>
        <p:spPr>
          <a:xfrm>
            <a:off x="917899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2" name="object 10472"/>
          <p:cNvSpPr/>
          <p:nvPr/>
        </p:nvSpPr>
        <p:spPr>
          <a:xfrm>
            <a:off x="917831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3" name="object 10473"/>
          <p:cNvSpPr/>
          <p:nvPr/>
        </p:nvSpPr>
        <p:spPr>
          <a:xfrm>
            <a:off x="920007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4" name="object 10474"/>
          <p:cNvSpPr/>
          <p:nvPr/>
        </p:nvSpPr>
        <p:spPr>
          <a:xfrm>
            <a:off x="919939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5" name="object 10475"/>
          <p:cNvSpPr/>
          <p:nvPr/>
        </p:nvSpPr>
        <p:spPr>
          <a:xfrm>
            <a:off x="922115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6" name="object 10476"/>
          <p:cNvSpPr/>
          <p:nvPr/>
        </p:nvSpPr>
        <p:spPr>
          <a:xfrm>
            <a:off x="922047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7" name="object 10477"/>
          <p:cNvSpPr/>
          <p:nvPr/>
        </p:nvSpPr>
        <p:spPr>
          <a:xfrm>
            <a:off x="924230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8" name="object 10478"/>
          <p:cNvSpPr/>
          <p:nvPr/>
        </p:nvSpPr>
        <p:spPr>
          <a:xfrm>
            <a:off x="924159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9" name="object 10479"/>
          <p:cNvSpPr/>
          <p:nvPr/>
        </p:nvSpPr>
        <p:spPr>
          <a:xfrm>
            <a:off x="926338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0" name="object 10480"/>
          <p:cNvSpPr/>
          <p:nvPr/>
        </p:nvSpPr>
        <p:spPr>
          <a:xfrm>
            <a:off x="926270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1" name="object 10481"/>
          <p:cNvSpPr/>
          <p:nvPr/>
        </p:nvSpPr>
        <p:spPr>
          <a:xfrm>
            <a:off x="928446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2" name="object 10482"/>
          <p:cNvSpPr/>
          <p:nvPr/>
        </p:nvSpPr>
        <p:spPr>
          <a:xfrm>
            <a:off x="928378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3" name="object 10483"/>
          <p:cNvSpPr/>
          <p:nvPr/>
        </p:nvSpPr>
        <p:spPr>
          <a:xfrm>
            <a:off x="930554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4" name="object 10484"/>
          <p:cNvSpPr/>
          <p:nvPr/>
        </p:nvSpPr>
        <p:spPr>
          <a:xfrm>
            <a:off x="930486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" name="object 10485"/>
          <p:cNvSpPr/>
          <p:nvPr/>
        </p:nvSpPr>
        <p:spPr>
          <a:xfrm>
            <a:off x="932662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" name="object 10486"/>
          <p:cNvSpPr/>
          <p:nvPr/>
        </p:nvSpPr>
        <p:spPr>
          <a:xfrm>
            <a:off x="932594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" name="object 10487"/>
          <p:cNvSpPr/>
          <p:nvPr/>
        </p:nvSpPr>
        <p:spPr>
          <a:xfrm>
            <a:off x="934777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8" name="object 10488"/>
          <p:cNvSpPr/>
          <p:nvPr/>
        </p:nvSpPr>
        <p:spPr>
          <a:xfrm>
            <a:off x="934705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9" name="object 10489"/>
          <p:cNvSpPr/>
          <p:nvPr/>
        </p:nvSpPr>
        <p:spPr>
          <a:xfrm>
            <a:off x="936885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0" name="object 10490"/>
          <p:cNvSpPr/>
          <p:nvPr/>
        </p:nvSpPr>
        <p:spPr>
          <a:xfrm>
            <a:off x="936817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1" name="object 10491"/>
          <p:cNvSpPr/>
          <p:nvPr/>
        </p:nvSpPr>
        <p:spPr>
          <a:xfrm>
            <a:off x="938978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2" name="object 10492"/>
          <p:cNvSpPr/>
          <p:nvPr/>
        </p:nvSpPr>
        <p:spPr>
          <a:xfrm>
            <a:off x="938907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3" name="object 10493"/>
          <p:cNvSpPr/>
          <p:nvPr/>
        </p:nvSpPr>
        <p:spPr>
          <a:xfrm>
            <a:off x="941086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4" name="object 10494"/>
          <p:cNvSpPr/>
          <p:nvPr/>
        </p:nvSpPr>
        <p:spPr>
          <a:xfrm>
            <a:off x="941018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5" name="object 10495"/>
          <p:cNvSpPr/>
          <p:nvPr/>
        </p:nvSpPr>
        <p:spPr>
          <a:xfrm>
            <a:off x="943194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6" name="object 10496"/>
          <p:cNvSpPr/>
          <p:nvPr/>
        </p:nvSpPr>
        <p:spPr>
          <a:xfrm>
            <a:off x="943126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7" name="object 10497"/>
          <p:cNvSpPr/>
          <p:nvPr/>
        </p:nvSpPr>
        <p:spPr>
          <a:xfrm>
            <a:off x="945302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8" name="object 10498"/>
          <p:cNvSpPr/>
          <p:nvPr/>
        </p:nvSpPr>
        <p:spPr>
          <a:xfrm>
            <a:off x="945234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9" name="object 10499"/>
          <p:cNvSpPr/>
          <p:nvPr/>
        </p:nvSpPr>
        <p:spPr>
          <a:xfrm>
            <a:off x="947410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0" name="object 10500"/>
          <p:cNvSpPr/>
          <p:nvPr/>
        </p:nvSpPr>
        <p:spPr>
          <a:xfrm>
            <a:off x="947342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1" name="object 10501"/>
          <p:cNvSpPr/>
          <p:nvPr/>
        </p:nvSpPr>
        <p:spPr>
          <a:xfrm>
            <a:off x="949525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2" name="object 10502"/>
          <p:cNvSpPr/>
          <p:nvPr/>
        </p:nvSpPr>
        <p:spPr>
          <a:xfrm>
            <a:off x="949453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3" name="object 10503"/>
          <p:cNvSpPr/>
          <p:nvPr/>
        </p:nvSpPr>
        <p:spPr>
          <a:xfrm>
            <a:off x="951633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4" name="object 10504"/>
          <p:cNvSpPr/>
          <p:nvPr/>
        </p:nvSpPr>
        <p:spPr>
          <a:xfrm>
            <a:off x="951565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5" name="object 10505"/>
          <p:cNvSpPr/>
          <p:nvPr/>
        </p:nvSpPr>
        <p:spPr>
          <a:xfrm>
            <a:off x="953741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6" name="object 10506"/>
          <p:cNvSpPr/>
          <p:nvPr/>
        </p:nvSpPr>
        <p:spPr>
          <a:xfrm>
            <a:off x="953673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7" name="object 10507"/>
          <p:cNvSpPr/>
          <p:nvPr/>
        </p:nvSpPr>
        <p:spPr>
          <a:xfrm>
            <a:off x="955848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8" name="object 10508"/>
          <p:cNvSpPr/>
          <p:nvPr/>
        </p:nvSpPr>
        <p:spPr>
          <a:xfrm>
            <a:off x="955780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9" name="object 10509"/>
          <p:cNvSpPr/>
          <p:nvPr/>
        </p:nvSpPr>
        <p:spPr>
          <a:xfrm>
            <a:off x="957956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0" name="object 10510"/>
          <p:cNvSpPr/>
          <p:nvPr/>
        </p:nvSpPr>
        <p:spPr>
          <a:xfrm>
            <a:off x="957888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1" name="object 10511"/>
          <p:cNvSpPr/>
          <p:nvPr/>
        </p:nvSpPr>
        <p:spPr>
          <a:xfrm>
            <a:off x="960071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2" name="object 10512"/>
          <p:cNvSpPr/>
          <p:nvPr/>
        </p:nvSpPr>
        <p:spPr>
          <a:xfrm>
            <a:off x="960000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3" name="object 10513"/>
          <p:cNvSpPr/>
          <p:nvPr/>
        </p:nvSpPr>
        <p:spPr>
          <a:xfrm>
            <a:off x="962179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4" name="object 10514"/>
          <p:cNvSpPr/>
          <p:nvPr/>
        </p:nvSpPr>
        <p:spPr>
          <a:xfrm>
            <a:off x="962111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5" name="object 10515"/>
          <p:cNvSpPr/>
          <p:nvPr/>
        </p:nvSpPr>
        <p:spPr>
          <a:xfrm>
            <a:off x="964287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6" name="object 10516"/>
          <p:cNvSpPr/>
          <p:nvPr/>
        </p:nvSpPr>
        <p:spPr>
          <a:xfrm>
            <a:off x="964219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7" name="object 10517"/>
          <p:cNvSpPr/>
          <p:nvPr/>
        </p:nvSpPr>
        <p:spPr>
          <a:xfrm>
            <a:off x="966395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8" name="object 10518"/>
          <p:cNvSpPr/>
          <p:nvPr/>
        </p:nvSpPr>
        <p:spPr>
          <a:xfrm>
            <a:off x="966327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9" name="object 10519"/>
          <p:cNvSpPr/>
          <p:nvPr/>
        </p:nvSpPr>
        <p:spPr>
          <a:xfrm>
            <a:off x="968503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0" name="object 10520"/>
          <p:cNvSpPr/>
          <p:nvPr/>
        </p:nvSpPr>
        <p:spPr>
          <a:xfrm>
            <a:off x="968435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1" name="object 10521"/>
          <p:cNvSpPr/>
          <p:nvPr/>
        </p:nvSpPr>
        <p:spPr>
          <a:xfrm>
            <a:off x="970618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2" name="object 10522"/>
          <p:cNvSpPr/>
          <p:nvPr/>
        </p:nvSpPr>
        <p:spPr>
          <a:xfrm>
            <a:off x="970546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3" name="object 10523"/>
          <p:cNvSpPr/>
          <p:nvPr/>
        </p:nvSpPr>
        <p:spPr>
          <a:xfrm>
            <a:off x="972726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4" name="object 10524"/>
          <p:cNvSpPr/>
          <p:nvPr/>
        </p:nvSpPr>
        <p:spPr>
          <a:xfrm>
            <a:off x="972658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5" name="object 10525"/>
          <p:cNvSpPr/>
          <p:nvPr/>
        </p:nvSpPr>
        <p:spPr>
          <a:xfrm>
            <a:off x="974834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6" name="object 10526"/>
          <p:cNvSpPr/>
          <p:nvPr/>
        </p:nvSpPr>
        <p:spPr>
          <a:xfrm>
            <a:off x="974766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7" name="object 10527"/>
          <p:cNvSpPr/>
          <p:nvPr/>
        </p:nvSpPr>
        <p:spPr>
          <a:xfrm>
            <a:off x="976942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8" name="object 10528"/>
          <p:cNvSpPr/>
          <p:nvPr/>
        </p:nvSpPr>
        <p:spPr>
          <a:xfrm>
            <a:off x="976874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9" name="object 10529"/>
          <p:cNvSpPr/>
          <p:nvPr/>
        </p:nvSpPr>
        <p:spPr>
          <a:xfrm>
            <a:off x="979049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0" name="object 10530"/>
          <p:cNvSpPr/>
          <p:nvPr/>
        </p:nvSpPr>
        <p:spPr>
          <a:xfrm>
            <a:off x="978982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1" name="object 10531"/>
          <p:cNvSpPr/>
          <p:nvPr/>
        </p:nvSpPr>
        <p:spPr>
          <a:xfrm>
            <a:off x="981165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2" name="object 10532"/>
          <p:cNvSpPr/>
          <p:nvPr/>
        </p:nvSpPr>
        <p:spPr>
          <a:xfrm>
            <a:off x="981093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3" name="object 10533"/>
          <p:cNvSpPr/>
          <p:nvPr/>
        </p:nvSpPr>
        <p:spPr>
          <a:xfrm>
            <a:off x="983272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4" name="object 10534"/>
          <p:cNvSpPr/>
          <p:nvPr/>
        </p:nvSpPr>
        <p:spPr>
          <a:xfrm>
            <a:off x="983204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5" name="object 10535"/>
          <p:cNvSpPr/>
          <p:nvPr/>
        </p:nvSpPr>
        <p:spPr>
          <a:xfrm>
            <a:off x="985380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6" name="object 10536"/>
          <p:cNvSpPr/>
          <p:nvPr/>
        </p:nvSpPr>
        <p:spPr>
          <a:xfrm>
            <a:off x="985312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7" name="object 10537"/>
          <p:cNvSpPr/>
          <p:nvPr/>
        </p:nvSpPr>
        <p:spPr>
          <a:xfrm>
            <a:off x="987488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8" name="object 10538"/>
          <p:cNvSpPr/>
          <p:nvPr/>
        </p:nvSpPr>
        <p:spPr>
          <a:xfrm>
            <a:off x="987420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9" name="object 10539"/>
          <p:cNvSpPr/>
          <p:nvPr/>
        </p:nvSpPr>
        <p:spPr>
          <a:xfrm>
            <a:off x="989596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0" name="object 10540"/>
          <p:cNvSpPr/>
          <p:nvPr/>
        </p:nvSpPr>
        <p:spPr>
          <a:xfrm>
            <a:off x="991690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1" name="object 10541"/>
          <p:cNvSpPr/>
          <p:nvPr/>
        </p:nvSpPr>
        <p:spPr>
          <a:xfrm>
            <a:off x="991622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2" name="object 10542"/>
          <p:cNvSpPr/>
          <p:nvPr/>
        </p:nvSpPr>
        <p:spPr>
          <a:xfrm>
            <a:off x="9937979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3" name="object 10543"/>
          <p:cNvSpPr/>
          <p:nvPr/>
        </p:nvSpPr>
        <p:spPr>
          <a:xfrm>
            <a:off x="993730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4" name="object 10544"/>
          <p:cNvSpPr/>
          <p:nvPr/>
        </p:nvSpPr>
        <p:spPr>
          <a:xfrm>
            <a:off x="995913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5" name="object 10545"/>
          <p:cNvSpPr/>
          <p:nvPr/>
        </p:nvSpPr>
        <p:spPr>
          <a:xfrm>
            <a:off x="9958414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6" name="object 10546"/>
          <p:cNvSpPr/>
          <p:nvPr/>
        </p:nvSpPr>
        <p:spPr>
          <a:xfrm>
            <a:off x="998020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7" name="object 10547"/>
          <p:cNvSpPr/>
          <p:nvPr/>
        </p:nvSpPr>
        <p:spPr>
          <a:xfrm>
            <a:off x="997952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8" name="object 10548"/>
          <p:cNvSpPr/>
          <p:nvPr/>
        </p:nvSpPr>
        <p:spPr>
          <a:xfrm>
            <a:off x="1000128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9" name="object 10549"/>
          <p:cNvSpPr/>
          <p:nvPr/>
        </p:nvSpPr>
        <p:spPr>
          <a:xfrm>
            <a:off x="1000060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0" name="object 10550"/>
          <p:cNvSpPr/>
          <p:nvPr/>
        </p:nvSpPr>
        <p:spPr>
          <a:xfrm>
            <a:off x="1002236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1" name="object 10551"/>
          <p:cNvSpPr/>
          <p:nvPr/>
        </p:nvSpPr>
        <p:spPr>
          <a:xfrm>
            <a:off x="1002168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2" name="object 10552"/>
          <p:cNvSpPr/>
          <p:nvPr/>
        </p:nvSpPr>
        <p:spPr>
          <a:xfrm>
            <a:off x="1004344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3" name="object 10553"/>
          <p:cNvSpPr/>
          <p:nvPr/>
        </p:nvSpPr>
        <p:spPr>
          <a:xfrm>
            <a:off x="1004276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4" name="object 10554"/>
          <p:cNvSpPr/>
          <p:nvPr/>
        </p:nvSpPr>
        <p:spPr>
          <a:xfrm>
            <a:off x="1006459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5" name="object 10555"/>
          <p:cNvSpPr/>
          <p:nvPr/>
        </p:nvSpPr>
        <p:spPr>
          <a:xfrm>
            <a:off x="1006388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6" name="object 10556"/>
          <p:cNvSpPr/>
          <p:nvPr/>
        </p:nvSpPr>
        <p:spPr>
          <a:xfrm>
            <a:off x="1008567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7" name="object 10557"/>
          <p:cNvSpPr/>
          <p:nvPr/>
        </p:nvSpPr>
        <p:spPr>
          <a:xfrm>
            <a:off x="1008499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8" name="object 10558"/>
          <p:cNvSpPr/>
          <p:nvPr/>
        </p:nvSpPr>
        <p:spPr>
          <a:xfrm>
            <a:off x="1010675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9" name="object 10559"/>
          <p:cNvSpPr/>
          <p:nvPr/>
        </p:nvSpPr>
        <p:spPr>
          <a:xfrm>
            <a:off x="1010607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0" name="object 10560"/>
          <p:cNvSpPr/>
          <p:nvPr/>
        </p:nvSpPr>
        <p:spPr>
          <a:xfrm>
            <a:off x="1012783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1" name="object 10561"/>
          <p:cNvSpPr/>
          <p:nvPr/>
        </p:nvSpPr>
        <p:spPr>
          <a:xfrm>
            <a:off x="1012715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2" name="object 10562"/>
          <p:cNvSpPr/>
          <p:nvPr/>
        </p:nvSpPr>
        <p:spPr>
          <a:xfrm>
            <a:off x="1014891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3" name="object 10563"/>
          <p:cNvSpPr/>
          <p:nvPr/>
        </p:nvSpPr>
        <p:spPr>
          <a:xfrm>
            <a:off x="1014823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4" name="object 10564"/>
          <p:cNvSpPr/>
          <p:nvPr/>
        </p:nvSpPr>
        <p:spPr>
          <a:xfrm>
            <a:off x="1017006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5" name="object 10565"/>
          <p:cNvSpPr/>
          <p:nvPr/>
        </p:nvSpPr>
        <p:spPr>
          <a:xfrm>
            <a:off x="1016934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6" name="object 10566"/>
          <p:cNvSpPr/>
          <p:nvPr/>
        </p:nvSpPr>
        <p:spPr>
          <a:xfrm>
            <a:off x="1019114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7" name="object 10567"/>
          <p:cNvSpPr/>
          <p:nvPr/>
        </p:nvSpPr>
        <p:spPr>
          <a:xfrm>
            <a:off x="1019046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8" name="object 10568"/>
          <p:cNvSpPr/>
          <p:nvPr/>
        </p:nvSpPr>
        <p:spPr>
          <a:xfrm>
            <a:off x="1021221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9" name="object 10569"/>
          <p:cNvSpPr/>
          <p:nvPr/>
        </p:nvSpPr>
        <p:spPr>
          <a:xfrm>
            <a:off x="10211539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0" name="object 10570"/>
          <p:cNvSpPr/>
          <p:nvPr/>
        </p:nvSpPr>
        <p:spPr>
          <a:xfrm>
            <a:off x="10233298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1" name="object 10571"/>
          <p:cNvSpPr/>
          <p:nvPr/>
        </p:nvSpPr>
        <p:spPr>
          <a:xfrm>
            <a:off x="10232618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2" name="object 10572"/>
          <p:cNvSpPr/>
          <p:nvPr/>
        </p:nvSpPr>
        <p:spPr>
          <a:xfrm>
            <a:off x="10254376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3" name="object 10573"/>
          <p:cNvSpPr/>
          <p:nvPr/>
        </p:nvSpPr>
        <p:spPr>
          <a:xfrm>
            <a:off x="1025369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4" name="object 10574"/>
          <p:cNvSpPr/>
          <p:nvPr/>
        </p:nvSpPr>
        <p:spPr>
          <a:xfrm>
            <a:off x="10275527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5" name="object 10575"/>
          <p:cNvSpPr/>
          <p:nvPr/>
        </p:nvSpPr>
        <p:spPr>
          <a:xfrm>
            <a:off x="1027481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6" name="object 10576"/>
          <p:cNvSpPr/>
          <p:nvPr/>
        </p:nvSpPr>
        <p:spPr>
          <a:xfrm>
            <a:off x="1029660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7" name="object 10577"/>
          <p:cNvSpPr/>
          <p:nvPr/>
        </p:nvSpPr>
        <p:spPr>
          <a:xfrm>
            <a:off x="1029592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8" name="object 10578"/>
          <p:cNvSpPr/>
          <p:nvPr/>
        </p:nvSpPr>
        <p:spPr>
          <a:xfrm>
            <a:off x="10317684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9" name="object 10579"/>
          <p:cNvSpPr/>
          <p:nvPr/>
        </p:nvSpPr>
        <p:spPr>
          <a:xfrm>
            <a:off x="1031700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0" name="object 10580"/>
          <p:cNvSpPr/>
          <p:nvPr/>
        </p:nvSpPr>
        <p:spPr>
          <a:xfrm>
            <a:off x="1033876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1" name="object 10581"/>
          <p:cNvSpPr/>
          <p:nvPr/>
        </p:nvSpPr>
        <p:spPr>
          <a:xfrm>
            <a:off x="1033808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2" name="object 10582"/>
          <p:cNvSpPr/>
          <p:nvPr/>
        </p:nvSpPr>
        <p:spPr>
          <a:xfrm>
            <a:off x="1035984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3" name="object 10583"/>
          <p:cNvSpPr/>
          <p:nvPr/>
        </p:nvSpPr>
        <p:spPr>
          <a:xfrm>
            <a:off x="10359162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4" name="object 10584"/>
          <p:cNvSpPr/>
          <p:nvPr/>
        </p:nvSpPr>
        <p:spPr>
          <a:xfrm>
            <a:off x="1038099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5" name="object 10585"/>
          <p:cNvSpPr/>
          <p:nvPr/>
        </p:nvSpPr>
        <p:spPr>
          <a:xfrm>
            <a:off x="10380277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6" name="object 10586"/>
          <p:cNvSpPr/>
          <p:nvPr/>
        </p:nvSpPr>
        <p:spPr>
          <a:xfrm>
            <a:off x="10402071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7" name="object 10587"/>
          <p:cNvSpPr/>
          <p:nvPr/>
        </p:nvSpPr>
        <p:spPr>
          <a:xfrm>
            <a:off x="10401391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8" name="object 10588"/>
          <p:cNvSpPr/>
          <p:nvPr/>
        </p:nvSpPr>
        <p:spPr>
          <a:xfrm>
            <a:off x="10423150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9" name="object 10589"/>
          <p:cNvSpPr/>
          <p:nvPr/>
        </p:nvSpPr>
        <p:spPr>
          <a:xfrm>
            <a:off x="10422470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0" name="object 10590"/>
          <p:cNvSpPr/>
          <p:nvPr/>
        </p:nvSpPr>
        <p:spPr>
          <a:xfrm>
            <a:off x="1044408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1" name="object 10591"/>
          <p:cNvSpPr/>
          <p:nvPr/>
        </p:nvSpPr>
        <p:spPr>
          <a:xfrm>
            <a:off x="10443406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2" name="object 10592"/>
          <p:cNvSpPr/>
          <p:nvPr/>
        </p:nvSpPr>
        <p:spPr>
          <a:xfrm>
            <a:off x="10465165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3" name="object 10593"/>
          <p:cNvSpPr/>
          <p:nvPr/>
        </p:nvSpPr>
        <p:spPr>
          <a:xfrm>
            <a:off x="10464485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4" name="object 10594"/>
          <p:cNvSpPr/>
          <p:nvPr/>
        </p:nvSpPr>
        <p:spPr>
          <a:xfrm>
            <a:off x="10486243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5" name="object 10595"/>
          <p:cNvSpPr/>
          <p:nvPr/>
        </p:nvSpPr>
        <p:spPr>
          <a:xfrm>
            <a:off x="1048556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6" name="object 10596"/>
          <p:cNvSpPr/>
          <p:nvPr/>
        </p:nvSpPr>
        <p:spPr>
          <a:xfrm>
            <a:off x="10507322" y="29642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7" name="object 10597"/>
          <p:cNvSpPr/>
          <p:nvPr/>
        </p:nvSpPr>
        <p:spPr>
          <a:xfrm>
            <a:off x="10506643" y="296141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8" name="object 10598"/>
          <p:cNvSpPr/>
          <p:nvPr/>
        </p:nvSpPr>
        <p:spPr>
          <a:xfrm>
            <a:off x="795594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9" name="object 10599"/>
          <p:cNvSpPr/>
          <p:nvPr/>
        </p:nvSpPr>
        <p:spPr>
          <a:xfrm>
            <a:off x="797703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0" name="object 10600"/>
          <p:cNvSpPr/>
          <p:nvPr/>
        </p:nvSpPr>
        <p:spPr>
          <a:xfrm>
            <a:off x="797634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1" name="object 10601"/>
          <p:cNvSpPr/>
          <p:nvPr/>
        </p:nvSpPr>
        <p:spPr>
          <a:xfrm>
            <a:off x="799812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2" name="object 10602"/>
          <p:cNvSpPr/>
          <p:nvPr/>
        </p:nvSpPr>
        <p:spPr>
          <a:xfrm>
            <a:off x="799744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3" name="object 10603"/>
          <p:cNvSpPr/>
          <p:nvPr/>
        </p:nvSpPr>
        <p:spPr>
          <a:xfrm>
            <a:off x="801922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4" name="object 10604"/>
          <p:cNvSpPr/>
          <p:nvPr/>
        </p:nvSpPr>
        <p:spPr>
          <a:xfrm>
            <a:off x="801853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5" name="object 10605"/>
          <p:cNvSpPr/>
          <p:nvPr/>
        </p:nvSpPr>
        <p:spPr>
          <a:xfrm>
            <a:off x="804031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6" name="object 10606"/>
          <p:cNvSpPr/>
          <p:nvPr/>
        </p:nvSpPr>
        <p:spPr>
          <a:xfrm>
            <a:off x="803962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7" name="object 10607"/>
          <p:cNvSpPr/>
          <p:nvPr/>
        </p:nvSpPr>
        <p:spPr>
          <a:xfrm>
            <a:off x="806140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8" name="object 10608"/>
          <p:cNvSpPr/>
          <p:nvPr/>
        </p:nvSpPr>
        <p:spPr>
          <a:xfrm>
            <a:off x="806072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9" name="object 10609"/>
          <p:cNvSpPr/>
          <p:nvPr/>
        </p:nvSpPr>
        <p:spPr>
          <a:xfrm>
            <a:off x="808250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0" name="object 10610"/>
          <p:cNvSpPr/>
          <p:nvPr/>
        </p:nvSpPr>
        <p:spPr>
          <a:xfrm>
            <a:off x="808181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1" name="object 10611"/>
          <p:cNvSpPr/>
          <p:nvPr/>
        </p:nvSpPr>
        <p:spPr>
          <a:xfrm>
            <a:off x="810359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2" name="object 10612"/>
          <p:cNvSpPr/>
          <p:nvPr/>
        </p:nvSpPr>
        <p:spPr>
          <a:xfrm>
            <a:off x="810290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3" name="object 10613"/>
          <p:cNvSpPr/>
          <p:nvPr/>
        </p:nvSpPr>
        <p:spPr>
          <a:xfrm>
            <a:off x="812468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4" name="object 10614"/>
          <p:cNvSpPr/>
          <p:nvPr/>
        </p:nvSpPr>
        <p:spPr>
          <a:xfrm>
            <a:off x="812399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5" name="object 10615"/>
          <p:cNvSpPr/>
          <p:nvPr/>
        </p:nvSpPr>
        <p:spPr>
          <a:xfrm>
            <a:off x="814577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6" name="object 10616"/>
          <p:cNvSpPr/>
          <p:nvPr/>
        </p:nvSpPr>
        <p:spPr>
          <a:xfrm>
            <a:off x="814509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7" name="object 10617"/>
          <p:cNvSpPr/>
          <p:nvPr/>
        </p:nvSpPr>
        <p:spPr>
          <a:xfrm>
            <a:off x="816687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8" name="object 10618"/>
          <p:cNvSpPr/>
          <p:nvPr/>
        </p:nvSpPr>
        <p:spPr>
          <a:xfrm>
            <a:off x="816618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9" name="object 10619"/>
          <p:cNvSpPr/>
          <p:nvPr/>
        </p:nvSpPr>
        <p:spPr>
          <a:xfrm>
            <a:off x="818796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0" name="object 10620"/>
          <p:cNvSpPr/>
          <p:nvPr/>
        </p:nvSpPr>
        <p:spPr>
          <a:xfrm>
            <a:off x="818727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1" name="object 10621"/>
          <p:cNvSpPr/>
          <p:nvPr/>
        </p:nvSpPr>
        <p:spPr>
          <a:xfrm>
            <a:off x="820905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2" name="object 10622"/>
          <p:cNvSpPr/>
          <p:nvPr/>
        </p:nvSpPr>
        <p:spPr>
          <a:xfrm>
            <a:off x="820837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3" name="object 10623"/>
          <p:cNvSpPr/>
          <p:nvPr/>
        </p:nvSpPr>
        <p:spPr>
          <a:xfrm>
            <a:off x="823015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4" name="object 10624"/>
          <p:cNvSpPr/>
          <p:nvPr/>
        </p:nvSpPr>
        <p:spPr>
          <a:xfrm>
            <a:off x="822946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5" name="object 10625"/>
          <p:cNvSpPr/>
          <p:nvPr/>
        </p:nvSpPr>
        <p:spPr>
          <a:xfrm>
            <a:off x="825124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6" name="object 10626"/>
          <p:cNvSpPr/>
          <p:nvPr/>
        </p:nvSpPr>
        <p:spPr>
          <a:xfrm>
            <a:off x="825056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7" name="object 10627"/>
          <p:cNvSpPr/>
          <p:nvPr/>
        </p:nvSpPr>
        <p:spPr>
          <a:xfrm>
            <a:off x="827232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8" name="object 10628"/>
          <p:cNvSpPr/>
          <p:nvPr/>
        </p:nvSpPr>
        <p:spPr>
          <a:xfrm>
            <a:off x="827164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9" name="object 10629"/>
          <p:cNvSpPr/>
          <p:nvPr/>
        </p:nvSpPr>
        <p:spPr>
          <a:xfrm>
            <a:off x="829340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0" name="object 10630"/>
          <p:cNvSpPr/>
          <p:nvPr/>
        </p:nvSpPr>
        <p:spPr>
          <a:xfrm>
            <a:off x="829272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1" name="object 10631"/>
          <p:cNvSpPr/>
          <p:nvPr/>
        </p:nvSpPr>
        <p:spPr>
          <a:xfrm>
            <a:off x="831455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2" name="object 10632"/>
          <p:cNvSpPr/>
          <p:nvPr/>
        </p:nvSpPr>
        <p:spPr>
          <a:xfrm>
            <a:off x="831383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3" name="object 10633"/>
          <p:cNvSpPr/>
          <p:nvPr/>
        </p:nvSpPr>
        <p:spPr>
          <a:xfrm>
            <a:off x="833563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4" name="object 10634"/>
          <p:cNvSpPr/>
          <p:nvPr/>
        </p:nvSpPr>
        <p:spPr>
          <a:xfrm>
            <a:off x="833495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5" name="object 10635"/>
          <p:cNvSpPr/>
          <p:nvPr/>
        </p:nvSpPr>
        <p:spPr>
          <a:xfrm>
            <a:off x="835656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6" name="object 10636"/>
          <p:cNvSpPr/>
          <p:nvPr/>
        </p:nvSpPr>
        <p:spPr>
          <a:xfrm>
            <a:off x="835585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7" name="object 10637"/>
          <p:cNvSpPr/>
          <p:nvPr/>
        </p:nvSpPr>
        <p:spPr>
          <a:xfrm>
            <a:off x="837764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8" name="object 10638"/>
          <p:cNvSpPr/>
          <p:nvPr/>
        </p:nvSpPr>
        <p:spPr>
          <a:xfrm>
            <a:off x="837696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9" name="object 10639"/>
          <p:cNvSpPr/>
          <p:nvPr/>
        </p:nvSpPr>
        <p:spPr>
          <a:xfrm>
            <a:off x="839872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0" name="object 10640"/>
          <p:cNvSpPr/>
          <p:nvPr/>
        </p:nvSpPr>
        <p:spPr>
          <a:xfrm>
            <a:off x="839804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1" name="object 10641"/>
          <p:cNvSpPr/>
          <p:nvPr/>
        </p:nvSpPr>
        <p:spPr>
          <a:xfrm>
            <a:off x="841980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2" name="object 10642"/>
          <p:cNvSpPr/>
          <p:nvPr/>
        </p:nvSpPr>
        <p:spPr>
          <a:xfrm>
            <a:off x="841912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3" name="object 10643"/>
          <p:cNvSpPr/>
          <p:nvPr/>
        </p:nvSpPr>
        <p:spPr>
          <a:xfrm>
            <a:off x="844088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4" name="object 10644"/>
          <p:cNvSpPr/>
          <p:nvPr/>
        </p:nvSpPr>
        <p:spPr>
          <a:xfrm>
            <a:off x="844020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5" name="object 10645"/>
          <p:cNvSpPr/>
          <p:nvPr/>
        </p:nvSpPr>
        <p:spPr>
          <a:xfrm>
            <a:off x="846203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6" name="object 10646"/>
          <p:cNvSpPr/>
          <p:nvPr/>
        </p:nvSpPr>
        <p:spPr>
          <a:xfrm>
            <a:off x="846131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7" name="object 10647"/>
          <p:cNvSpPr/>
          <p:nvPr/>
        </p:nvSpPr>
        <p:spPr>
          <a:xfrm>
            <a:off x="848311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8" name="object 10648"/>
          <p:cNvSpPr/>
          <p:nvPr/>
        </p:nvSpPr>
        <p:spPr>
          <a:xfrm>
            <a:off x="848243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9" name="object 10649"/>
          <p:cNvSpPr/>
          <p:nvPr/>
        </p:nvSpPr>
        <p:spPr>
          <a:xfrm>
            <a:off x="850419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0" name="object 10650"/>
          <p:cNvSpPr/>
          <p:nvPr/>
        </p:nvSpPr>
        <p:spPr>
          <a:xfrm>
            <a:off x="850351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1" name="object 10651"/>
          <p:cNvSpPr/>
          <p:nvPr/>
        </p:nvSpPr>
        <p:spPr>
          <a:xfrm>
            <a:off x="852526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2" name="object 10652"/>
          <p:cNvSpPr/>
          <p:nvPr/>
        </p:nvSpPr>
        <p:spPr>
          <a:xfrm>
            <a:off x="852459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3" name="object 10653"/>
          <p:cNvSpPr/>
          <p:nvPr/>
        </p:nvSpPr>
        <p:spPr>
          <a:xfrm>
            <a:off x="854634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4" name="object 10654"/>
          <p:cNvSpPr/>
          <p:nvPr/>
        </p:nvSpPr>
        <p:spPr>
          <a:xfrm>
            <a:off x="854566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5" name="object 10655"/>
          <p:cNvSpPr/>
          <p:nvPr/>
        </p:nvSpPr>
        <p:spPr>
          <a:xfrm>
            <a:off x="856749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6" name="object 10656"/>
          <p:cNvSpPr/>
          <p:nvPr/>
        </p:nvSpPr>
        <p:spPr>
          <a:xfrm>
            <a:off x="856678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7" name="object 10657"/>
          <p:cNvSpPr/>
          <p:nvPr/>
        </p:nvSpPr>
        <p:spPr>
          <a:xfrm>
            <a:off x="858857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8" name="object 10658"/>
          <p:cNvSpPr/>
          <p:nvPr/>
        </p:nvSpPr>
        <p:spPr>
          <a:xfrm>
            <a:off x="858789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9" name="object 10659"/>
          <p:cNvSpPr/>
          <p:nvPr/>
        </p:nvSpPr>
        <p:spPr>
          <a:xfrm>
            <a:off x="860965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0" name="object 10660"/>
          <p:cNvSpPr/>
          <p:nvPr/>
        </p:nvSpPr>
        <p:spPr>
          <a:xfrm>
            <a:off x="860897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1" name="object 10661"/>
          <p:cNvSpPr/>
          <p:nvPr/>
        </p:nvSpPr>
        <p:spPr>
          <a:xfrm>
            <a:off x="863073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2" name="object 10662"/>
          <p:cNvSpPr/>
          <p:nvPr/>
        </p:nvSpPr>
        <p:spPr>
          <a:xfrm>
            <a:off x="863005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3" name="object 10663"/>
          <p:cNvSpPr/>
          <p:nvPr/>
        </p:nvSpPr>
        <p:spPr>
          <a:xfrm>
            <a:off x="865181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4" name="object 10664"/>
          <p:cNvSpPr/>
          <p:nvPr/>
        </p:nvSpPr>
        <p:spPr>
          <a:xfrm>
            <a:off x="865113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5" name="object 10665"/>
          <p:cNvSpPr/>
          <p:nvPr/>
        </p:nvSpPr>
        <p:spPr>
          <a:xfrm>
            <a:off x="867296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6" name="object 10666"/>
          <p:cNvSpPr/>
          <p:nvPr/>
        </p:nvSpPr>
        <p:spPr>
          <a:xfrm>
            <a:off x="867224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7" name="object 10667"/>
          <p:cNvSpPr/>
          <p:nvPr/>
        </p:nvSpPr>
        <p:spPr>
          <a:xfrm>
            <a:off x="869404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8" name="object 10668"/>
          <p:cNvSpPr/>
          <p:nvPr/>
        </p:nvSpPr>
        <p:spPr>
          <a:xfrm>
            <a:off x="869336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9" name="object 10669"/>
          <p:cNvSpPr/>
          <p:nvPr/>
        </p:nvSpPr>
        <p:spPr>
          <a:xfrm>
            <a:off x="871512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0" name="object 10670"/>
          <p:cNvSpPr/>
          <p:nvPr/>
        </p:nvSpPr>
        <p:spPr>
          <a:xfrm>
            <a:off x="871444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1" name="object 10671"/>
          <p:cNvSpPr/>
          <p:nvPr/>
        </p:nvSpPr>
        <p:spPr>
          <a:xfrm>
            <a:off x="873620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2" name="object 10672"/>
          <p:cNvSpPr/>
          <p:nvPr/>
        </p:nvSpPr>
        <p:spPr>
          <a:xfrm>
            <a:off x="873552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3" name="object 10673"/>
          <p:cNvSpPr/>
          <p:nvPr/>
        </p:nvSpPr>
        <p:spPr>
          <a:xfrm>
            <a:off x="875727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4" name="object 10674"/>
          <p:cNvSpPr/>
          <p:nvPr/>
        </p:nvSpPr>
        <p:spPr>
          <a:xfrm>
            <a:off x="875660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5" name="object 10675"/>
          <p:cNvSpPr/>
          <p:nvPr/>
        </p:nvSpPr>
        <p:spPr>
          <a:xfrm>
            <a:off x="877843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6" name="object 10676"/>
          <p:cNvSpPr/>
          <p:nvPr/>
        </p:nvSpPr>
        <p:spPr>
          <a:xfrm>
            <a:off x="877771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7" name="object 10677"/>
          <p:cNvSpPr/>
          <p:nvPr/>
        </p:nvSpPr>
        <p:spPr>
          <a:xfrm>
            <a:off x="879950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8" name="object 10678"/>
          <p:cNvSpPr/>
          <p:nvPr/>
        </p:nvSpPr>
        <p:spPr>
          <a:xfrm>
            <a:off x="879882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9" name="object 10679"/>
          <p:cNvSpPr/>
          <p:nvPr/>
        </p:nvSpPr>
        <p:spPr>
          <a:xfrm>
            <a:off x="882058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0" name="object 10680"/>
          <p:cNvSpPr/>
          <p:nvPr/>
        </p:nvSpPr>
        <p:spPr>
          <a:xfrm>
            <a:off x="881990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1" name="object 10681"/>
          <p:cNvSpPr/>
          <p:nvPr/>
        </p:nvSpPr>
        <p:spPr>
          <a:xfrm>
            <a:off x="884166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2" name="object 10682"/>
          <p:cNvSpPr/>
          <p:nvPr/>
        </p:nvSpPr>
        <p:spPr>
          <a:xfrm>
            <a:off x="884098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3" name="object 10683"/>
          <p:cNvSpPr/>
          <p:nvPr/>
        </p:nvSpPr>
        <p:spPr>
          <a:xfrm>
            <a:off x="886274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4" name="object 10684"/>
          <p:cNvSpPr/>
          <p:nvPr/>
        </p:nvSpPr>
        <p:spPr>
          <a:xfrm>
            <a:off x="886206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5" name="object 10685"/>
          <p:cNvSpPr/>
          <p:nvPr/>
        </p:nvSpPr>
        <p:spPr>
          <a:xfrm>
            <a:off x="888368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6" name="object 10686"/>
          <p:cNvSpPr/>
          <p:nvPr/>
        </p:nvSpPr>
        <p:spPr>
          <a:xfrm>
            <a:off x="888300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7" name="object 10687"/>
          <p:cNvSpPr/>
          <p:nvPr/>
        </p:nvSpPr>
        <p:spPr>
          <a:xfrm>
            <a:off x="890476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8" name="object 10688"/>
          <p:cNvSpPr/>
          <p:nvPr/>
        </p:nvSpPr>
        <p:spPr>
          <a:xfrm>
            <a:off x="890408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9" name="object 10689"/>
          <p:cNvSpPr/>
          <p:nvPr/>
        </p:nvSpPr>
        <p:spPr>
          <a:xfrm>
            <a:off x="892591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0" name="object 10690"/>
          <p:cNvSpPr/>
          <p:nvPr/>
        </p:nvSpPr>
        <p:spPr>
          <a:xfrm>
            <a:off x="892519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1" name="object 10691"/>
          <p:cNvSpPr/>
          <p:nvPr/>
        </p:nvSpPr>
        <p:spPr>
          <a:xfrm>
            <a:off x="894698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2" name="object 10692"/>
          <p:cNvSpPr/>
          <p:nvPr/>
        </p:nvSpPr>
        <p:spPr>
          <a:xfrm>
            <a:off x="894630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3" name="object 10693"/>
          <p:cNvSpPr/>
          <p:nvPr/>
        </p:nvSpPr>
        <p:spPr>
          <a:xfrm>
            <a:off x="896806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4" name="object 10694"/>
          <p:cNvSpPr/>
          <p:nvPr/>
        </p:nvSpPr>
        <p:spPr>
          <a:xfrm>
            <a:off x="896738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5" name="object 10695"/>
          <p:cNvSpPr/>
          <p:nvPr/>
        </p:nvSpPr>
        <p:spPr>
          <a:xfrm>
            <a:off x="898914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6" name="object 10696"/>
          <p:cNvSpPr/>
          <p:nvPr/>
        </p:nvSpPr>
        <p:spPr>
          <a:xfrm>
            <a:off x="898846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7" name="object 10697"/>
          <p:cNvSpPr/>
          <p:nvPr/>
        </p:nvSpPr>
        <p:spPr>
          <a:xfrm>
            <a:off x="901022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8" name="object 10698"/>
          <p:cNvSpPr/>
          <p:nvPr/>
        </p:nvSpPr>
        <p:spPr>
          <a:xfrm>
            <a:off x="900954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9" name="object 10699"/>
          <p:cNvSpPr/>
          <p:nvPr/>
        </p:nvSpPr>
        <p:spPr>
          <a:xfrm>
            <a:off x="903137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0" name="object 10700"/>
          <p:cNvSpPr/>
          <p:nvPr/>
        </p:nvSpPr>
        <p:spPr>
          <a:xfrm>
            <a:off x="903066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1" name="object 10701"/>
          <p:cNvSpPr/>
          <p:nvPr/>
        </p:nvSpPr>
        <p:spPr>
          <a:xfrm>
            <a:off x="905245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2" name="object 10702"/>
          <p:cNvSpPr/>
          <p:nvPr/>
        </p:nvSpPr>
        <p:spPr>
          <a:xfrm>
            <a:off x="905177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3" name="object 10703"/>
          <p:cNvSpPr/>
          <p:nvPr/>
        </p:nvSpPr>
        <p:spPr>
          <a:xfrm>
            <a:off x="907353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4" name="object 10704"/>
          <p:cNvSpPr/>
          <p:nvPr/>
        </p:nvSpPr>
        <p:spPr>
          <a:xfrm>
            <a:off x="907285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5" name="object 10705"/>
          <p:cNvSpPr/>
          <p:nvPr/>
        </p:nvSpPr>
        <p:spPr>
          <a:xfrm>
            <a:off x="909461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6" name="object 10706"/>
          <p:cNvSpPr/>
          <p:nvPr/>
        </p:nvSpPr>
        <p:spPr>
          <a:xfrm>
            <a:off x="909393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7" name="object 10707"/>
          <p:cNvSpPr/>
          <p:nvPr/>
        </p:nvSpPr>
        <p:spPr>
          <a:xfrm>
            <a:off x="911569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8" name="object 10708"/>
          <p:cNvSpPr/>
          <p:nvPr/>
        </p:nvSpPr>
        <p:spPr>
          <a:xfrm>
            <a:off x="911501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9" name="object 10709"/>
          <p:cNvSpPr/>
          <p:nvPr/>
        </p:nvSpPr>
        <p:spPr>
          <a:xfrm>
            <a:off x="913684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0" name="object 10710"/>
          <p:cNvSpPr/>
          <p:nvPr/>
        </p:nvSpPr>
        <p:spPr>
          <a:xfrm>
            <a:off x="913612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1" name="object 10711"/>
          <p:cNvSpPr/>
          <p:nvPr/>
        </p:nvSpPr>
        <p:spPr>
          <a:xfrm>
            <a:off x="915792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2" name="object 10712"/>
          <p:cNvSpPr/>
          <p:nvPr/>
        </p:nvSpPr>
        <p:spPr>
          <a:xfrm>
            <a:off x="915724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3" name="object 10713"/>
          <p:cNvSpPr/>
          <p:nvPr/>
        </p:nvSpPr>
        <p:spPr>
          <a:xfrm>
            <a:off x="917899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4" name="object 10714"/>
          <p:cNvSpPr/>
          <p:nvPr/>
        </p:nvSpPr>
        <p:spPr>
          <a:xfrm>
            <a:off x="917831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5" name="object 10715"/>
          <p:cNvSpPr/>
          <p:nvPr/>
        </p:nvSpPr>
        <p:spPr>
          <a:xfrm>
            <a:off x="920007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6" name="object 10716"/>
          <p:cNvSpPr/>
          <p:nvPr/>
        </p:nvSpPr>
        <p:spPr>
          <a:xfrm>
            <a:off x="919939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7" name="object 10717"/>
          <p:cNvSpPr/>
          <p:nvPr/>
        </p:nvSpPr>
        <p:spPr>
          <a:xfrm>
            <a:off x="922115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8" name="object 10718"/>
          <p:cNvSpPr/>
          <p:nvPr/>
        </p:nvSpPr>
        <p:spPr>
          <a:xfrm>
            <a:off x="922047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9" name="object 10719"/>
          <p:cNvSpPr/>
          <p:nvPr/>
        </p:nvSpPr>
        <p:spPr>
          <a:xfrm>
            <a:off x="924230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0" name="object 10720"/>
          <p:cNvSpPr/>
          <p:nvPr/>
        </p:nvSpPr>
        <p:spPr>
          <a:xfrm>
            <a:off x="924159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1" name="object 10721"/>
          <p:cNvSpPr/>
          <p:nvPr/>
        </p:nvSpPr>
        <p:spPr>
          <a:xfrm>
            <a:off x="926338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2" name="object 10722"/>
          <p:cNvSpPr/>
          <p:nvPr/>
        </p:nvSpPr>
        <p:spPr>
          <a:xfrm>
            <a:off x="926270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3" name="object 10723"/>
          <p:cNvSpPr/>
          <p:nvPr/>
        </p:nvSpPr>
        <p:spPr>
          <a:xfrm>
            <a:off x="928446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4" name="object 10724"/>
          <p:cNvSpPr/>
          <p:nvPr/>
        </p:nvSpPr>
        <p:spPr>
          <a:xfrm>
            <a:off x="928378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5" name="object 10725"/>
          <p:cNvSpPr/>
          <p:nvPr/>
        </p:nvSpPr>
        <p:spPr>
          <a:xfrm>
            <a:off x="930554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6" name="object 10726"/>
          <p:cNvSpPr/>
          <p:nvPr/>
        </p:nvSpPr>
        <p:spPr>
          <a:xfrm>
            <a:off x="930486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7" name="object 10727"/>
          <p:cNvSpPr/>
          <p:nvPr/>
        </p:nvSpPr>
        <p:spPr>
          <a:xfrm>
            <a:off x="932662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8" name="object 10728"/>
          <p:cNvSpPr/>
          <p:nvPr/>
        </p:nvSpPr>
        <p:spPr>
          <a:xfrm>
            <a:off x="932594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9" name="object 10729"/>
          <p:cNvSpPr/>
          <p:nvPr/>
        </p:nvSpPr>
        <p:spPr>
          <a:xfrm>
            <a:off x="934777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0" name="object 10730"/>
          <p:cNvSpPr/>
          <p:nvPr/>
        </p:nvSpPr>
        <p:spPr>
          <a:xfrm>
            <a:off x="934705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1" name="object 10731"/>
          <p:cNvSpPr/>
          <p:nvPr/>
        </p:nvSpPr>
        <p:spPr>
          <a:xfrm>
            <a:off x="936885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2" name="object 10732"/>
          <p:cNvSpPr/>
          <p:nvPr/>
        </p:nvSpPr>
        <p:spPr>
          <a:xfrm>
            <a:off x="936817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3" name="object 10733"/>
          <p:cNvSpPr/>
          <p:nvPr/>
        </p:nvSpPr>
        <p:spPr>
          <a:xfrm>
            <a:off x="938978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4" name="object 10734"/>
          <p:cNvSpPr/>
          <p:nvPr/>
        </p:nvSpPr>
        <p:spPr>
          <a:xfrm>
            <a:off x="938907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5" name="object 10735"/>
          <p:cNvSpPr/>
          <p:nvPr/>
        </p:nvSpPr>
        <p:spPr>
          <a:xfrm>
            <a:off x="941086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6" name="object 10736"/>
          <p:cNvSpPr/>
          <p:nvPr/>
        </p:nvSpPr>
        <p:spPr>
          <a:xfrm>
            <a:off x="941018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7" name="object 10737"/>
          <p:cNvSpPr/>
          <p:nvPr/>
        </p:nvSpPr>
        <p:spPr>
          <a:xfrm>
            <a:off x="943194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8" name="object 10738"/>
          <p:cNvSpPr/>
          <p:nvPr/>
        </p:nvSpPr>
        <p:spPr>
          <a:xfrm>
            <a:off x="943126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9" name="object 10739"/>
          <p:cNvSpPr/>
          <p:nvPr/>
        </p:nvSpPr>
        <p:spPr>
          <a:xfrm>
            <a:off x="945302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0" name="object 10740"/>
          <p:cNvSpPr/>
          <p:nvPr/>
        </p:nvSpPr>
        <p:spPr>
          <a:xfrm>
            <a:off x="945234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1" name="object 10741"/>
          <p:cNvSpPr/>
          <p:nvPr/>
        </p:nvSpPr>
        <p:spPr>
          <a:xfrm>
            <a:off x="947410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2" name="object 10742"/>
          <p:cNvSpPr/>
          <p:nvPr/>
        </p:nvSpPr>
        <p:spPr>
          <a:xfrm>
            <a:off x="947342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3" name="object 10743"/>
          <p:cNvSpPr/>
          <p:nvPr/>
        </p:nvSpPr>
        <p:spPr>
          <a:xfrm>
            <a:off x="949525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4" name="object 10744"/>
          <p:cNvSpPr/>
          <p:nvPr/>
        </p:nvSpPr>
        <p:spPr>
          <a:xfrm>
            <a:off x="949453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5" name="object 10745"/>
          <p:cNvSpPr/>
          <p:nvPr/>
        </p:nvSpPr>
        <p:spPr>
          <a:xfrm>
            <a:off x="951633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6" name="object 10746"/>
          <p:cNvSpPr/>
          <p:nvPr/>
        </p:nvSpPr>
        <p:spPr>
          <a:xfrm>
            <a:off x="951565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7" name="object 10747"/>
          <p:cNvSpPr/>
          <p:nvPr/>
        </p:nvSpPr>
        <p:spPr>
          <a:xfrm>
            <a:off x="953741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8" name="object 10748"/>
          <p:cNvSpPr/>
          <p:nvPr/>
        </p:nvSpPr>
        <p:spPr>
          <a:xfrm>
            <a:off x="953673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9" name="object 10749"/>
          <p:cNvSpPr/>
          <p:nvPr/>
        </p:nvSpPr>
        <p:spPr>
          <a:xfrm>
            <a:off x="955848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0" name="object 10750"/>
          <p:cNvSpPr/>
          <p:nvPr/>
        </p:nvSpPr>
        <p:spPr>
          <a:xfrm>
            <a:off x="955780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1" name="object 10751"/>
          <p:cNvSpPr/>
          <p:nvPr/>
        </p:nvSpPr>
        <p:spPr>
          <a:xfrm>
            <a:off x="957956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2" name="object 10752"/>
          <p:cNvSpPr/>
          <p:nvPr/>
        </p:nvSpPr>
        <p:spPr>
          <a:xfrm>
            <a:off x="957888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3" name="object 10753"/>
          <p:cNvSpPr/>
          <p:nvPr/>
        </p:nvSpPr>
        <p:spPr>
          <a:xfrm>
            <a:off x="960071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4" name="object 10754"/>
          <p:cNvSpPr/>
          <p:nvPr/>
        </p:nvSpPr>
        <p:spPr>
          <a:xfrm>
            <a:off x="960000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5" name="object 10755"/>
          <p:cNvSpPr/>
          <p:nvPr/>
        </p:nvSpPr>
        <p:spPr>
          <a:xfrm>
            <a:off x="962179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6" name="object 10756"/>
          <p:cNvSpPr/>
          <p:nvPr/>
        </p:nvSpPr>
        <p:spPr>
          <a:xfrm>
            <a:off x="962111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7" name="object 10757"/>
          <p:cNvSpPr/>
          <p:nvPr/>
        </p:nvSpPr>
        <p:spPr>
          <a:xfrm>
            <a:off x="964287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8" name="object 10758"/>
          <p:cNvSpPr/>
          <p:nvPr/>
        </p:nvSpPr>
        <p:spPr>
          <a:xfrm>
            <a:off x="964219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9" name="object 10759"/>
          <p:cNvSpPr/>
          <p:nvPr/>
        </p:nvSpPr>
        <p:spPr>
          <a:xfrm>
            <a:off x="966395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0" name="object 10760"/>
          <p:cNvSpPr/>
          <p:nvPr/>
        </p:nvSpPr>
        <p:spPr>
          <a:xfrm>
            <a:off x="966327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1" name="object 10761"/>
          <p:cNvSpPr/>
          <p:nvPr/>
        </p:nvSpPr>
        <p:spPr>
          <a:xfrm>
            <a:off x="968503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2" name="object 10762"/>
          <p:cNvSpPr/>
          <p:nvPr/>
        </p:nvSpPr>
        <p:spPr>
          <a:xfrm>
            <a:off x="968435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3" name="object 10763"/>
          <p:cNvSpPr/>
          <p:nvPr/>
        </p:nvSpPr>
        <p:spPr>
          <a:xfrm>
            <a:off x="970618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4" name="object 10764"/>
          <p:cNvSpPr/>
          <p:nvPr/>
        </p:nvSpPr>
        <p:spPr>
          <a:xfrm>
            <a:off x="970546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5" name="object 10765"/>
          <p:cNvSpPr/>
          <p:nvPr/>
        </p:nvSpPr>
        <p:spPr>
          <a:xfrm>
            <a:off x="972726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6" name="object 10766"/>
          <p:cNvSpPr/>
          <p:nvPr/>
        </p:nvSpPr>
        <p:spPr>
          <a:xfrm>
            <a:off x="972658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7" name="object 10767"/>
          <p:cNvSpPr/>
          <p:nvPr/>
        </p:nvSpPr>
        <p:spPr>
          <a:xfrm>
            <a:off x="974834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8" name="object 10768"/>
          <p:cNvSpPr/>
          <p:nvPr/>
        </p:nvSpPr>
        <p:spPr>
          <a:xfrm>
            <a:off x="974766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9" name="object 10769"/>
          <p:cNvSpPr/>
          <p:nvPr/>
        </p:nvSpPr>
        <p:spPr>
          <a:xfrm>
            <a:off x="976942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0" name="object 10770"/>
          <p:cNvSpPr/>
          <p:nvPr/>
        </p:nvSpPr>
        <p:spPr>
          <a:xfrm>
            <a:off x="976874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1" name="object 10771"/>
          <p:cNvSpPr/>
          <p:nvPr/>
        </p:nvSpPr>
        <p:spPr>
          <a:xfrm>
            <a:off x="979049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2" name="object 10772"/>
          <p:cNvSpPr/>
          <p:nvPr/>
        </p:nvSpPr>
        <p:spPr>
          <a:xfrm>
            <a:off x="978982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3" name="object 10773"/>
          <p:cNvSpPr/>
          <p:nvPr/>
        </p:nvSpPr>
        <p:spPr>
          <a:xfrm>
            <a:off x="981165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4" name="object 10774"/>
          <p:cNvSpPr/>
          <p:nvPr/>
        </p:nvSpPr>
        <p:spPr>
          <a:xfrm>
            <a:off x="981093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5" name="object 10775"/>
          <p:cNvSpPr/>
          <p:nvPr/>
        </p:nvSpPr>
        <p:spPr>
          <a:xfrm>
            <a:off x="983272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6" name="object 10776"/>
          <p:cNvSpPr/>
          <p:nvPr/>
        </p:nvSpPr>
        <p:spPr>
          <a:xfrm>
            <a:off x="983204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7" name="object 10777"/>
          <p:cNvSpPr/>
          <p:nvPr/>
        </p:nvSpPr>
        <p:spPr>
          <a:xfrm>
            <a:off x="985380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8" name="object 10778"/>
          <p:cNvSpPr/>
          <p:nvPr/>
        </p:nvSpPr>
        <p:spPr>
          <a:xfrm>
            <a:off x="985312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9" name="object 10779"/>
          <p:cNvSpPr/>
          <p:nvPr/>
        </p:nvSpPr>
        <p:spPr>
          <a:xfrm>
            <a:off x="987488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0" name="object 10780"/>
          <p:cNvSpPr/>
          <p:nvPr/>
        </p:nvSpPr>
        <p:spPr>
          <a:xfrm>
            <a:off x="987420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1" name="object 10781"/>
          <p:cNvSpPr/>
          <p:nvPr/>
        </p:nvSpPr>
        <p:spPr>
          <a:xfrm>
            <a:off x="989596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2" name="object 10782"/>
          <p:cNvSpPr/>
          <p:nvPr/>
        </p:nvSpPr>
        <p:spPr>
          <a:xfrm>
            <a:off x="991690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3" name="object 10783"/>
          <p:cNvSpPr/>
          <p:nvPr/>
        </p:nvSpPr>
        <p:spPr>
          <a:xfrm>
            <a:off x="991622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4" name="object 10784"/>
          <p:cNvSpPr/>
          <p:nvPr/>
        </p:nvSpPr>
        <p:spPr>
          <a:xfrm>
            <a:off x="9937979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5" name="object 10785"/>
          <p:cNvSpPr/>
          <p:nvPr/>
        </p:nvSpPr>
        <p:spPr>
          <a:xfrm>
            <a:off x="993730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6" name="object 10786"/>
          <p:cNvSpPr/>
          <p:nvPr/>
        </p:nvSpPr>
        <p:spPr>
          <a:xfrm>
            <a:off x="995913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7" name="object 10787"/>
          <p:cNvSpPr/>
          <p:nvPr/>
        </p:nvSpPr>
        <p:spPr>
          <a:xfrm>
            <a:off x="9958414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8" name="object 10788"/>
          <p:cNvSpPr/>
          <p:nvPr/>
        </p:nvSpPr>
        <p:spPr>
          <a:xfrm>
            <a:off x="998020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9" name="object 10789"/>
          <p:cNvSpPr/>
          <p:nvPr/>
        </p:nvSpPr>
        <p:spPr>
          <a:xfrm>
            <a:off x="997952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0" name="object 10790"/>
          <p:cNvSpPr/>
          <p:nvPr/>
        </p:nvSpPr>
        <p:spPr>
          <a:xfrm>
            <a:off x="1000128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1" name="object 10791"/>
          <p:cNvSpPr/>
          <p:nvPr/>
        </p:nvSpPr>
        <p:spPr>
          <a:xfrm>
            <a:off x="1000060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2" name="object 10792"/>
          <p:cNvSpPr/>
          <p:nvPr/>
        </p:nvSpPr>
        <p:spPr>
          <a:xfrm>
            <a:off x="1002236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3" name="object 10793"/>
          <p:cNvSpPr/>
          <p:nvPr/>
        </p:nvSpPr>
        <p:spPr>
          <a:xfrm>
            <a:off x="1002168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4" name="object 10794"/>
          <p:cNvSpPr/>
          <p:nvPr/>
        </p:nvSpPr>
        <p:spPr>
          <a:xfrm>
            <a:off x="1004344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5" name="object 10795"/>
          <p:cNvSpPr/>
          <p:nvPr/>
        </p:nvSpPr>
        <p:spPr>
          <a:xfrm>
            <a:off x="1004276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6" name="object 10796"/>
          <p:cNvSpPr/>
          <p:nvPr/>
        </p:nvSpPr>
        <p:spPr>
          <a:xfrm>
            <a:off x="1006459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7" name="object 10797"/>
          <p:cNvSpPr/>
          <p:nvPr/>
        </p:nvSpPr>
        <p:spPr>
          <a:xfrm>
            <a:off x="1006388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8" name="object 10798"/>
          <p:cNvSpPr/>
          <p:nvPr/>
        </p:nvSpPr>
        <p:spPr>
          <a:xfrm>
            <a:off x="1008567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9" name="object 10799"/>
          <p:cNvSpPr/>
          <p:nvPr/>
        </p:nvSpPr>
        <p:spPr>
          <a:xfrm>
            <a:off x="1008499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0" name="object 10800"/>
          <p:cNvSpPr/>
          <p:nvPr/>
        </p:nvSpPr>
        <p:spPr>
          <a:xfrm>
            <a:off x="1010675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1" name="object 10801"/>
          <p:cNvSpPr/>
          <p:nvPr/>
        </p:nvSpPr>
        <p:spPr>
          <a:xfrm>
            <a:off x="1010607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2" name="object 10802"/>
          <p:cNvSpPr/>
          <p:nvPr/>
        </p:nvSpPr>
        <p:spPr>
          <a:xfrm>
            <a:off x="1012783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3" name="object 10803"/>
          <p:cNvSpPr/>
          <p:nvPr/>
        </p:nvSpPr>
        <p:spPr>
          <a:xfrm>
            <a:off x="1012715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4" name="object 10804"/>
          <p:cNvSpPr/>
          <p:nvPr/>
        </p:nvSpPr>
        <p:spPr>
          <a:xfrm>
            <a:off x="1014891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5" name="object 10805"/>
          <p:cNvSpPr/>
          <p:nvPr/>
        </p:nvSpPr>
        <p:spPr>
          <a:xfrm>
            <a:off x="1014823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6" name="object 10806"/>
          <p:cNvSpPr/>
          <p:nvPr/>
        </p:nvSpPr>
        <p:spPr>
          <a:xfrm>
            <a:off x="1017006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7" name="object 10807"/>
          <p:cNvSpPr/>
          <p:nvPr/>
        </p:nvSpPr>
        <p:spPr>
          <a:xfrm>
            <a:off x="1016934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8" name="object 10808"/>
          <p:cNvSpPr/>
          <p:nvPr/>
        </p:nvSpPr>
        <p:spPr>
          <a:xfrm>
            <a:off x="1019114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9" name="object 10809"/>
          <p:cNvSpPr/>
          <p:nvPr/>
        </p:nvSpPr>
        <p:spPr>
          <a:xfrm>
            <a:off x="1019046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0" name="object 10810"/>
          <p:cNvSpPr/>
          <p:nvPr/>
        </p:nvSpPr>
        <p:spPr>
          <a:xfrm>
            <a:off x="1021221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1" name="object 10811"/>
          <p:cNvSpPr/>
          <p:nvPr/>
        </p:nvSpPr>
        <p:spPr>
          <a:xfrm>
            <a:off x="10211539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2" name="object 10812"/>
          <p:cNvSpPr/>
          <p:nvPr/>
        </p:nvSpPr>
        <p:spPr>
          <a:xfrm>
            <a:off x="10233298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3" name="object 10813"/>
          <p:cNvSpPr/>
          <p:nvPr/>
        </p:nvSpPr>
        <p:spPr>
          <a:xfrm>
            <a:off x="10232618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4" name="object 10814"/>
          <p:cNvSpPr/>
          <p:nvPr/>
        </p:nvSpPr>
        <p:spPr>
          <a:xfrm>
            <a:off x="10254376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5" name="object 10815"/>
          <p:cNvSpPr/>
          <p:nvPr/>
        </p:nvSpPr>
        <p:spPr>
          <a:xfrm>
            <a:off x="1025369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6" name="object 10816"/>
          <p:cNvSpPr/>
          <p:nvPr/>
        </p:nvSpPr>
        <p:spPr>
          <a:xfrm>
            <a:off x="10275527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7" name="object 10817"/>
          <p:cNvSpPr/>
          <p:nvPr/>
        </p:nvSpPr>
        <p:spPr>
          <a:xfrm>
            <a:off x="1027481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8" name="object 10818"/>
          <p:cNvSpPr/>
          <p:nvPr/>
        </p:nvSpPr>
        <p:spPr>
          <a:xfrm>
            <a:off x="1029660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9" name="object 10819"/>
          <p:cNvSpPr/>
          <p:nvPr/>
        </p:nvSpPr>
        <p:spPr>
          <a:xfrm>
            <a:off x="1029592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0" name="object 10820"/>
          <p:cNvSpPr/>
          <p:nvPr/>
        </p:nvSpPr>
        <p:spPr>
          <a:xfrm>
            <a:off x="10317684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1" name="object 10821"/>
          <p:cNvSpPr/>
          <p:nvPr/>
        </p:nvSpPr>
        <p:spPr>
          <a:xfrm>
            <a:off x="1031700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2" name="object 10822"/>
          <p:cNvSpPr/>
          <p:nvPr/>
        </p:nvSpPr>
        <p:spPr>
          <a:xfrm>
            <a:off x="1033876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3" name="object 10823"/>
          <p:cNvSpPr/>
          <p:nvPr/>
        </p:nvSpPr>
        <p:spPr>
          <a:xfrm>
            <a:off x="1033808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4" name="object 10824"/>
          <p:cNvSpPr/>
          <p:nvPr/>
        </p:nvSpPr>
        <p:spPr>
          <a:xfrm>
            <a:off x="1035984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5" name="object 10825"/>
          <p:cNvSpPr/>
          <p:nvPr/>
        </p:nvSpPr>
        <p:spPr>
          <a:xfrm>
            <a:off x="10359162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6" name="object 10826"/>
          <p:cNvSpPr/>
          <p:nvPr/>
        </p:nvSpPr>
        <p:spPr>
          <a:xfrm>
            <a:off x="1038099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7" name="object 10827"/>
          <p:cNvSpPr/>
          <p:nvPr/>
        </p:nvSpPr>
        <p:spPr>
          <a:xfrm>
            <a:off x="10380277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8" name="object 10828"/>
          <p:cNvSpPr/>
          <p:nvPr/>
        </p:nvSpPr>
        <p:spPr>
          <a:xfrm>
            <a:off x="10402071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9" name="object 10829"/>
          <p:cNvSpPr/>
          <p:nvPr/>
        </p:nvSpPr>
        <p:spPr>
          <a:xfrm>
            <a:off x="10401391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0" name="object 10830"/>
          <p:cNvSpPr/>
          <p:nvPr/>
        </p:nvSpPr>
        <p:spPr>
          <a:xfrm>
            <a:off x="10423150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1" name="object 10831"/>
          <p:cNvSpPr/>
          <p:nvPr/>
        </p:nvSpPr>
        <p:spPr>
          <a:xfrm>
            <a:off x="10422470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2" name="object 10832"/>
          <p:cNvSpPr/>
          <p:nvPr/>
        </p:nvSpPr>
        <p:spPr>
          <a:xfrm>
            <a:off x="1044408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3" name="object 10833"/>
          <p:cNvSpPr/>
          <p:nvPr/>
        </p:nvSpPr>
        <p:spPr>
          <a:xfrm>
            <a:off x="10443406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4" name="object 10834"/>
          <p:cNvSpPr/>
          <p:nvPr/>
        </p:nvSpPr>
        <p:spPr>
          <a:xfrm>
            <a:off x="10465165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5" name="object 10835"/>
          <p:cNvSpPr/>
          <p:nvPr/>
        </p:nvSpPr>
        <p:spPr>
          <a:xfrm>
            <a:off x="10464485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6" name="object 10836"/>
          <p:cNvSpPr/>
          <p:nvPr/>
        </p:nvSpPr>
        <p:spPr>
          <a:xfrm>
            <a:off x="10486243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7" name="object 10837"/>
          <p:cNvSpPr/>
          <p:nvPr/>
        </p:nvSpPr>
        <p:spPr>
          <a:xfrm>
            <a:off x="1048556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8" name="object 10838"/>
          <p:cNvSpPr/>
          <p:nvPr/>
        </p:nvSpPr>
        <p:spPr>
          <a:xfrm>
            <a:off x="10507322" y="281059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9" name="object 10839"/>
          <p:cNvSpPr/>
          <p:nvPr/>
        </p:nvSpPr>
        <p:spPr>
          <a:xfrm>
            <a:off x="10506643" y="280772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0" name="object 10840"/>
          <p:cNvSpPr/>
          <p:nvPr/>
        </p:nvSpPr>
        <p:spPr>
          <a:xfrm>
            <a:off x="795594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1" name="object 10841"/>
          <p:cNvSpPr/>
          <p:nvPr/>
        </p:nvSpPr>
        <p:spPr>
          <a:xfrm>
            <a:off x="797703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2" name="object 10842"/>
          <p:cNvSpPr/>
          <p:nvPr/>
        </p:nvSpPr>
        <p:spPr>
          <a:xfrm>
            <a:off x="7976347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3" name="object 10843"/>
          <p:cNvSpPr/>
          <p:nvPr/>
        </p:nvSpPr>
        <p:spPr>
          <a:xfrm>
            <a:off x="799812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4" name="object 10844"/>
          <p:cNvSpPr/>
          <p:nvPr/>
        </p:nvSpPr>
        <p:spPr>
          <a:xfrm>
            <a:off x="799744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5" name="object 10845"/>
          <p:cNvSpPr/>
          <p:nvPr/>
        </p:nvSpPr>
        <p:spPr>
          <a:xfrm>
            <a:off x="801922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6" name="object 10846"/>
          <p:cNvSpPr/>
          <p:nvPr/>
        </p:nvSpPr>
        <p:spPr>
          <a:xfrm>
            <a:off x="801853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7" name="object 10847"/>
          <p:cNvSpPr/>
          <p:nvPr/>
        </p:nvSpPr>
        <p:spPr>
          <a:xfrm>
            <a:off x="804031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8" name="object 10848"/>
          <p:cNvSpPr/>
          <p:nvPr/>
        </p:nvSpPr>
        <p:spPr>
          <a:xfrm>
            <a:off x="8039627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9" name="object 10849"/>
          <p:cNvSpPr/>
          <p:nvPr/>
        </p:nvSpPr>
        <p:spPr>
          <a:xfrm>
            <a:off x="806140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0" name="object 10850"/>
          <p:cNvSpPr/>
          <p:nvPr/>
        </p:nvSpPr>
        <p:spPr>
          <a:xfrm>
            <a:off x="808250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1" name="object 10851"/>
          <p:cNvSpPr/>
          <p:nvPr/>
        </p:nvSpPr>
        <p:spPr>
          <a:xfrm>
            <a:off x="810359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2" name="object 10852"/>
          <p:cNvSpPr/>
          <p:nvPr/>
        </p:nvSpPr>
        <p:spPr>
          <a:xfrm>
            <a:off x="812468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3" name="object 10853"/>
          <p:cNvSpPr/>
          <p:nvPr/>
        </p:nvSpPr>
        <p:spPr>
          <a:xfrm>
            <a:off x="814577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4" name="object 10854"/>
          <p:cNvSpPr/>
          <p:nvPr/>
        </p:nvSpPr>
        <p:spPr>
          <a:xfrm>
            <a:off x="816687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5" name="object 10855"/>
          <p:cNvSpPr/>
          <p:nvPr/>
        </p:nvSpPr>
        <p:spPr>
          <a:xfrm>
            <a:off x="818796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6" name="object 10856"/>
          <p:cNvSpPr/>
          <p:nvPr/>
        </p:nvSpPr>
        <p:spPr>
          <a:xfrm>
            <a:off x="820905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7" name="object 10857"/>
          <p:cNvSpPr/>
          <p:nvPr/>
        </p:nvSpPr>
        <p:spPr>
          <a:xfrm>
            <a:off x="823015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8" name="object 10858"/>
          <p:cNvSpPr/>
          <p:nvPr/>
        </p:nvSpPr>
        <p:spPr>
          <a:xfrm>
            <a:off x="825124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9" name="object 10859"/>
          <p:cNvSpPr/>
          <p:nvPr/>
        </p:nvSpPr>
        <p:spPr>
          <a:xfrm>
            <a:off x="827232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0" name="object 10860"/>
          <p:cNvSpPr/>
          <p:nvPr/>
        </p:nvSpPr>
        <p:spPr>
          <a:xfrm>
            <a:off x="829340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1" name="object 10861"/>
          <p:cNvSpPr/>
          <p:nvPr/>
        </p:nvSpPr>
        <p:spPr>
          <a:xfrm>
            <a:off x="831455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2" name="object 10862"/>
          <p:cNvSpPr/>
          <p:nvPr/>
        </p:nvSpPr>
        <p:spPr>
          <a:xfrm>
            <a:off x="833563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3" name="object 10863"/>
          <p:cNvSpPr/>
          <p:nvPr/>
        </p:nvSpPr>
        <p:spPr>
          <a:xfrm>
            <a:off x="835656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4" name="object 10864"/>
          <p:cNvSpPr/>
          <p:nvPr/>
        </p:nvSpPr>
        <p:spPr>
          <a:xfrm>
            <a:off x="837764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5" name="object 10865"/>
          <p:cNvSpPr/>
          <p:nvPr/>
        </p:nvSpPr>
        <p:spPr>
          <a:xfrm>
            <a:off x="839872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6" name="object 10866"/>
          <p:cNvSpPr/>
          <p:nvPr/>
        </p:nvSpPr>
        <p:spPr>
          <a:xfrm>
            <a:off x="841980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7" name="object 10867"/>
          <p:cNvSpPr/>
          <p:nvPr/>
        </p:nvSpPr>
        <p:spPr>
          <a:xfrm>
            <a:off x="844088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8" name="object 10868"/>
          <p:cNvSpPr/>
          <p:nvPr/>
        </p:nvSpPr>
        <p:spPr>
          <a:xfrm>
            <a:off x="846203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9" name="object 10869"/>
          <p:cNvSpPr/>
          <p:nvPr/>
        </p:nvSpPr>
        <p:spPr>
          <a:xfrm>
            <a:off x="848311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0" name="object 10870"/>
          <p:cNvSpPr/>
          <p:nvPr/>
        </p:nvSpPr>
        <p:spPr>
          <a:xfrm>
            <a:off x="850419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1" name="object 10871"/>
          <p:cNvSpPr/>
          <p:nvPr/>
        </p:nvSpPr>
        <p:spPr>
          <a:xfrm>
            <a:off x="852526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2" name="object 10872"/>
          <p:cNvSpPr/>
          <p:nvPr/>
        </p:nvSpPr>
        <p:spPr>
          <a:xfrm>
            <a:off x="854634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3" name="object 10873"/>
          <p:cNvSpPr/>
          <p:nvPr/>
        </p:nvSpPr>
        <p:spPr>
          <a:xfrm>
            <a:off x="856749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4" name="object 10874"/>
          <p:cNvSpPr/>
          <p:nvPr/>
        </p:nvSpPr>
        <p:spPr>
          <a:xfrm>
            <a:off x="858857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5" name="object 10875"/>
          <p:cNvSpPr/>
          <p:nvPr/>
        </p:nvSpPr>
        <p:spPr>
          <a:xfrm>
            <a:off x="860965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6" name="object 10876"/>
          <p:cNvSpPr/>
          <p:nvPr/>
        </p:nvSpPr>
        <p:spPr>
          <a:xfrm>
            <a:off x="863073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7" name="object 10877"/>
          <p:cNvSpPr/>
          <p:nvPr/>
        </p:nvSpPr>
        <p:spPr>
          <a:xfrm>
            <a:off x="865181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8" name="object 10878"/>
          <p:cNvSpPr/>
          <p:nvPr/>
        </p:nvSpPr>
        <p:spPr>
          <a:xfrm>
            <a:off x="865113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9" name="object 10879"/>
          <p:cNvSpPr/>
          <p:nvPr/>
        </p:nvSpPr>
        <p:spPr>
          <a:xfrm>
            <a:off x="867296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0" name="object 10880"/>
          <p:cNvSpPr/>
          <p:nvPr/>
        </p:nvSpPr>
        <p:spPr>
          <a:xfrm>
            <a:off x="867224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1" name="object 10881"/>
          <p:cNvSpPr/>
          <p:nvPr/>
        </p:nvSpPr>
        <p:spPr>
          <a:xfrm>
            <a:off x="869404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2" name="object 10882"/>
          <p:cNvSpPr/>
          <p:nvPr/>
        </p:nvSpPr>
        <p:spPr>
          <a:xfrm>
            <a:off x="869336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3" name="object 10883"/>
          <p:cNvSpPr/>
          <p:nvPr/>
        </p:nvSpPr>
        <p:spPr>
          <a:xfrm>
            <a:off x="871512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4" name="object 10884"/>
          <p:cNvSpPr/>
          <p:nvPr/>
        </p:nvSpPr>
        <p:spPr>
          <a:xfrm>
            <a:off x="8714442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5" name="object 10885"/>
          <p:cNvSpPr/>
          <p:nvPr/>
        </p:nvSpPr>
        <p:spPr>
          <a:xfrm>
            <a:off x="873620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6" name="object 10886"/>
          <p:cNvSpPr/>
          <p:nvPr/>
        </p:nvSpPr>
        <p:spPr>
          <a:xfrm>
            <a:off x="873552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7" name="object 10887"/>
          <p:cNvSpPr/>
          <p:nvPr/>
        </p:nvSpPr>
        <p:spPr>
          <a:xfrm>
            <a:off x="875727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8" name="object 10888"/>
          <p:cNvSpPr/>
          <p:nvPr/>
        </p:nvSpPr>
        <p:spPr>
          <a:xfrm>
            <a:off x="875660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9" name="object 10889"/>
          <p:cNvSpPr/>
          <p:nvPr/>
        </p:nvSpPr>
        <p:spPr>
          <a:xfrm>
            <a:off x="877843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0" name="object 10890"/>
          <p:cNvSpPr/>
          <p:nvPr/>
        </p:nvSpPr>
        <p:spPr>
          <a:xfrm>
            <a:off x="877771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1" name="object 10891"/>
          <p:cNvSpPr/>
          <p:nvPr/>
        </p:nvSpPr>
        <p:spPr>
          <a:xfrm>
            <a:off x="879950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2" name="object 10892"/>
          <p:cNvSpPr/>
          <p:nvPr/>
        </p:nvSpPr>
        <p:spPr>
          <a:xfrm>
            <a:off x="8798829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3" name="object 10893"/>
          <p:cNvSpPr/>
          <p:nvPr/>
        </p:nvSpPr>
        <p:spPr>
          <a:xfrm>
            <a:off x="882058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4" name="object 10894"/>
          <p:cNvSpPr/>
          <p:nvPr/>
        </p:nvSpPr>
        <p:spPr>
          <a:xfrm>
            <a:off x="881990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5" name="object 10895"/>
          <p:cNvSpPr/>
          <p:nvPr/>
        </p:nvSpPr>
        <p:spPr>
          <a:xfrm>
            <a:off x="884166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6" name="object 10896"/>
          <p:cNvSpPr/>
          <p:nvPr/>
        </p:nvSpPr>
        <p:spPr>
          <a:xfrm>
            <a:off x="884098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7" name="object 10897"/>
          <p:cNvSpPr/>
          <p:nvPr/>
        </p:nvSpPr>
        <p:spPr>
          <a:xfrm>
            <a:off x="886274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8" name="object 10898"/>
          <p:cNvSpPr/>
          <p:nvPr/>
        </p:nvSpPr>
        <p:spPr>
          <a:xfrm>
            <a:off x="886206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9" name="object 10899"/>
          <p:cNvSpPr/>
          <p:nvPr/>
        </p:nvSpPr>
        <p:spPr>
          <a:xfrm>
            <a:off x="888368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0" name="object 10900"/>
          <p:cNvSpPr/>
          <p:nvPr/>
        </p:nvSpPr>
        <p:spPr>
          <a:xfrm>
            <a:off x="888300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1" name="object 10901"/>
          <p:cNvSpPr/>
          <p:nvPr/>
        </p:nvSpPr>
        <p:spPr>
          <a:xfrm>
            <a:off x="890476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2" name="object 10902"/>
          <p:cNvSpPr/>
          <p:nvPr/>
        </p:nvSpPr>
        <p:spPr>
          <a:xfrm>
            <a:off x="890408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3" name="object 10903"/>
          <p:cNvSpPr/>
          <p:nvPr/>
        </p:nvSpPr>
        <p:spPr>
          <a:xfrm>
            <a:off x="892591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4" name="object 10904"/>
          <p:cNvSpPr/>
          <p:nvPr/>
        </p:nvSpPr>
        <p:spPr>
          <a:xfrm>
            <a:off x="892519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5" name="object 10905"/>
          <p:cNvSpPr/>
          <p:nvPr/>
        </p:nvSpPr>
        <p:spPr>
          <a:xfrm>
            <a:off x="894698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6" name="object 10906"/>
          <p:cNvSpPr/>
          <p:nvPr/>
        </p:nvSpPr>
        <p:spPr>
          <a:xfrm>
            <a:off x="8946309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7" name="object 10907"/>
          <p:cNvSpPr/>
          <p:nvPr/>
        </p:nvSpPr>
        <p:spPr>
          <a:xfrm>
            <a:off x="896806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8" name="object 10908"/>
          <p:cNvSpPr/>
          <p:nvPr/>
        </p:nvSpPr>
        <p:spPr>
          <a:xfrm>
            <a:off x="896738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9" name="object 10909"/>
          <p:cNvSpPr/>
          <p:nvPr/>
        </p:nvSpPr>
        <p:spPr>
          <a:xfrm>
            <a:off x="898914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0" name="object 10910"/>
          <p:cNvSpPr/>
          <p:nvPr/>
        </p:nvSpPr>
        <p:spPr>
          <a:xfrm>
            <a:off x="898846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1" name="object 10911"/>
          <p:cNvSpPr/>
          <p:nvPr/>
        </p:nvSpPr>
        <p:spPr>
          <a:xfrm>
            <a:off x="901022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2" name="object 10912"/>
          <p:cNvSpPr/>
          <p:nvPr/>
        </p:nvSpPr>
        <p:spPr>
          <a:xfrm>
            <a:off x="900954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3" name="object 10913"/>
          <p:cNvSpPr/>
          <p:nvPr/>
        </p:nvSpPr>
        <p:spPr>
          <a:xfrm>
            <a:off x="903137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4" name="object 10914"/>
          <p:cNvSpPr/>
          <p:nvPr/>
        </p:nvSpPr>
        <p:spPr>
          <a:xfrm>
            <a:off x="903066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5" name="object 10915"/>
          <p:cNvSpPr/>
          <p:nvPr/>
        </p:nvSpPr>
        <p:spPr>
          <a:xfrm>
            <a:off x="905245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6" name="object 10916"/>
          <p:cNvSpPr/>
          <p:nvPr/>
        </p:nvSpPr>
        <p:spPr>
          <a:xfrm>
            <a:off x="905177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7" name="object 10917"/>
          <p:cNvSpPr/>
          <p:nvPr/>
        </p:nvSpPr>
        <p:spPr>
          <a:xfrm>
            <a:off x="907353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8" name="object 10918"/>
          <p:cNvSpPr/>
          <p:nvPr/>
        </p:nvSpPr>
        <p:spPr>
          <a:xfrm>
            <a:off x="907285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9" name="object 10919"/>
          <p:cNvSpPr/>
          <p:nvPr/>
        </p:nvSpPr>
        <p:spPr>
          <a:xfrm>
            <a:off x="909461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0" name="object 10920"/>
          <p:cNvSpPr/>
          <p:nvPr/>
        </p:nvSpPr>
        <p:spPr>
          <a:xfrm>
            <a:off x="9093932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1" name="object 10921"/>
          <p:cNvSpPr/>
          <p:nvPr/>
        </p:nvSpPr>
        <p:spPr>
          <a:xfrm>
            <a:off x="911569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2" name="object 10922"/>
          <p:cNvSpPr/>
          <p:nvPr/>
        </p:nvSpPr>
        <p:spPr>
          <a:xfrm>
            <a:off x="911501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3" name="object 10923"/>
          <p:cNvSpPr/>
          <p:nvPr/>
        </p:nvSpPr>
        <p:spPr>
          <a:xfrm>
            <a:off x="913684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4" name="object 10924"/>
          <p:cNvSpPr/>
          <p:nvPr/>
        </p:nvSpPr>
        <p:spPr>
          <a:xfrm>
            <a:off x="913612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5" name="object 10925"/>
          <p:cNvSpPr/>
          <p:nvPr/>
        </p:nvSpPr>
        <p:spPr>
          <a:xfrm>
            <a:off x="915792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6" name="object 10926"/>
          <p:cNvSpPr/>
          <p:nvPr/>
        </p:nvSpPr>
        <p:spPr>
          <a:xfrm>
            <a:off x="915724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7" name="object 10927"/>
          <p:cNvSpPr/>
          <p:nvPr/>
        </p:nvSpPr>
        <p:spPr>
          <a:xfrm>
            <a:off x="917899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8" name="object 10928"/>
          <p:cNvSpPr/>
          <p:nvPr/>
        </p:nvSpPr>
        <p:spPr>
          <a:xfrm>
            <a:off x="9178319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9" name="object 10929"/>
          <p:cNvSpPr/>
          <p:nvPr/>
        </p:nvSpPr>
        <p:spPr>
          <a:xfrm>
            <a:off x="920007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0" name="object 10930"/>
          <p:cNvSpPr/>
          <p:nvPr/>
        </p:nvSpPr>
        <p:spPr>
          <a:xfrm>
            <a:off x="919939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1" name="object 10931"/>
          <p:cNvSpPr/>
          <p:nvPr/>
        </p:nvSpPr>
        <p:spPr>
          <a:xfrm>
            <a:off x="922115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2" name="object 10932"/>
          <p:cNvSpPr/>
          <p:nvPr/>
        </p:nvSpPr>
        <p:spPr>
          <a:xfrm>
            <a:off x="9220477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3" name="object 10933"/>
          <p:cNvSpPr/>
          <p:nvPr/>
        </p:nvSpPr>
        <p:spPr>
          <a:xfrm>
            <a:off x="924230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4" name="object 10934"/>
          <p:cNvSpPr/>
          <p:nvPr/>
        </p:nvSpPr>
        <p:spPr>
          <a:xfrm>
            <a:off x="924159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5" name="object 10935"/>
          <p:cNvSpPr/>
          <p:nvPr/>
        </p:nvSpPr>
        <p:spPr>
          <a:xfrm>
            <a:off x="926338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6" name="object 10936"/>
          <p:cNvSpPr/>
          <p:nvPr/>
        </p:nvSpPr>
        <p:spPr>
          <a:xfrm>
            <a:off x="926270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7" name="object 10937"/>
          <p:cNvSpPr/>
          <p:nvPr/>
        </p:nvSpPr>
        <p:spPr>
          <a:xfrm>
            <a:off x="928446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8" name="object 10938"/>
          <p:cNvSpPr/>
          <p:nvPr/>
        </p:nvSpPr>
        <p:spPr>
          <a:xfrm>
            <a:off x="928378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9" name="object 10939"/>
          <p:cNvSpPr/>
          <p:nvPr/>
        </p:nvSpPr>
        <p:spPr>
          <a:xfrm>
            <a:off x="930554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0" name="object 10940"/>
          <p:cNvSpPr/>
          <p:nvPr/>
        </p:nvSpPr>
        <p:spPr>
          <a:xfrm>
            <a:off x="930486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1" name="object 10941"/>
          <p:cNvSpPr/>
          <p:nvPr/>
        </p:nvSpPr>
        <p:spPr>
          <a:xfrm>
            <a:off x="932662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2" name="object 10942"/>
          <p:cNvSpPr/>
          <p:nvPr/>
        </p:nvSpPr>
        <p:spPr>
          <a:xfrm>
            <a:off x="932594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3" name="object 10943"/>
          <p:cNvSpPr/>
          <p:nvPr/>
        </p:nvSpPr>
        <p:spPr>
          <a:xfrm>
            <a:off x="934777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4" name="object 10944"/>
          <p:cNvSpPr/>
          <p:nvPr/>
        </p:nvSpPr>
        <p:spPr>
          <a:xfrm>
            <a:off x="9347057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5" name="object 10945"/>
          <p:cNvSpPr/>
          <p:nvPr/>
        </p:nvSpPr>
        <p:spPr>
          <a:xfrm>
            <a:off x="936885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6" name="object 10946"/>
          <p:cNvSpPr/>
          <p:nvPr/>
        </p:nvSpPr>
        <p:spPr>
          <a:xfrm>
            <a:off x="936817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7" name="object 10947"/>
          <p:cNvSpPr/>
          <p:nvPr/>
        </p:nvSpPr>
        <p:spPr>
          <a:xfrm>
            <a:off x="938978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8" name="object 10948"/>
          <p:cNvSpPr/>
          <p:nvPr/>
        </p:nvSpPr>
        <p:spPr>
          <a:xfrm>
            <a:off x="938907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9" name="object 10949"/>
          <p:cNvSpPr/>
          <p:nvPr/>
        </p:nvSpPr>
        <p:spPr>
          <a:xfrm>
            <a:off x="941086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0" name="object 10950"/>
          <p:cNvSpPr/>
          <p:nvPr/>
        </p:nvSpPr>
        <p:spPr>
          <a:xfrm>
            <a:off x="941018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1" name="object 10951"/>
          <p:cNvSpPr/>
          <p:nvPr/>
        </p:nvSpPr>
        <p:spPr>
          <a:xfrm>
            <a:off x="943194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2" name="object 10952"/>
          <p:cNvSpPr/>
          <p:nvPr/>
        </p:nvSpPr>
        <p:spPr>
          <a:xfrm>
            <a:off x="943126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3" name="object 10953"/>
          <p:cNvSpPr/>
          <p:nvPr/>
        </p:nvSpPr>
        <p:spPr>
          <a:xfrm>
            <a:off x="945302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4" name="object 10954"/>
          <p:cNvSpPr/>
          <p:nvPr/>
        </p:nvSpPr>
        <p:spPr>
          <a:xfrm>
            <a:off x="945234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5" name="object 10955"/>
          <p:cNvSpPr/>
          <p:nvPr/>
        </p:nvSpPr>
        <p:spPr>
          <a:xfrm>
            <a:off x="947410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6" name="object 10956"/>
          <p:cNvSpPr/>
          <p:nvPr/>
        </p:nvSpPr>
        <p:spPr>
          <a:xfrm>
            <a:off x="947342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7" name="object 10957"/>
          <p:cNvSpPr/>
          <p:nvPr/>
        </p:nvSpPr>
        <p:spPr>
          <a:xfrm>
            <a:off x="949525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8" name="object 10958"/>
          <p:cNvSpPr/>
          <p:nvPr/>
        </p:nvSpPr>
        <p:spPr>
          <a:xfrm>
            <a:off x="9494537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9" name="object 10959"/>
          <p:cNvSpPr/>
          <p:nvPr/>
        </p:nvSpPr>
        <p:spPr>
          <a:xfrm>
            <a:off x="951633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0" name="object 10960"/>
          <p:cNvSpPr/>
          <p:nvPr/>
        </p:nvSpPr>
        <p:spPr>
          <a:xfrm>
            <a:off x="9515652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1" name="object 10961"/>
          <p:cNvSpPr/>
          <p:nvPr/>
        </p:nvSpPr>
        <p:spPr>
          <a:xfrm>
            <a:off x="953741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2" name="object 10962"/>
          <p:cNvSpPr/>
          <p:nvPr/>
        </p:nvSpPr>
        <p:spPr>
          <a:xfrm>
            <a:off x="953673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3" name="object 10963"/>
          <p:cNvSpPr/>
          <p:nvPr/>
        </p:nvSpPr>
        <p:spPr>
          <a:xfrm>
            <a:off x="955848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4" name="object 10964"/>
          <p:cNvSpPr/>
          <p:nvPr/>
        </p:nvSpPr>
        <p:spPr>
          <a:xfrm>
            <a:off x="9557809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5" name="object 10965"/>
          <p:cNvSpPr/>
          <p:nvPr/>
        </p:nvSpPr>
        <p:spPr>
          <a:xfrm>
            <a:off x="957956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6" name="object 10966"/>
          <p:cNvSpPr/>
          <p:nvPr/>
        </p:nvSpPr>
        <p:spPr>
          <a:xfrm>
            <a:off x="957888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7" name="object 10967"/>
          <p:cNvSpPr/>
          <p:nvPr/>
        </p:nvSpPr>
        <p:spPr>
          <a:xfrm>
            <a:off x="960071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8" name="object 10968"/>
          <p:cNvSpPr/>
          <p:nvPr/>
        </p:nvSpPr>
        <p:spPr>
          <a:xfrm>
            <a:off x="960000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9" name="object 10969"/>
          <p:cNvSpPr/>
          <p:nvPr/>
        </p:nvSpPr>
        <p:spPr>
          <a:xfrm>
            <a:off x="962179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0" name="object 10970"/>
          <p:cNvSpPr/>
          <p:nvPr/>
        </p:nvSpPr>
        <p:spPr>
          <a:xfrm>
            <a:off x="962111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1" name="object 10971"/>
          <p:cNvSpPr/>
          <p:nvPr/>
        </p:nvSpPr>
        <p:spPr>
          <a:xfrm>
            <a:off x="964287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2" name="object 10972"/>
          <p:cNvSpPr/>
          <p:nvPr/>
        </p:nvSpPr>
        <p:spPr>
          <a:xfrm>
            <a:off x="964219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3" name="object 10973"/>
          <p:cNvSpPr/>
          <p:nvPr/>
        </p:nvSpPr>
        <p:spPr>
          <a:xfrm>
            <a:off x="966395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4" name="object 10974"/>
          <p:cNvSpPr/>
          <p:nvPr/>
        </p:nvSpPr>
        <p:spPr>
          <a:xfrm>
            <a:off x="966327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5" name="object 10975"/>
          <p:cNvSpPr/>
          <p:nvPr/>
        </p:nvSpPr>
        <p:spPr>
          <a:xfrm>
            <a:off x="968503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6" name="object 10976"/>
          <p:cNvSpPr/>
          <p:nvPr/>
        </p:nvSpPr>
        <p:spPr>
          <a:xfrm>
            <a:off x="968435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7" name="object 10977"/>
          <p:cNvSpPr/>
          <p:nvPr/>
        </p:nvSpPr>
        <p:spPr>
          <a:xfrm>
            <a:off x="970618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8" name="object 10978"/>
          <p:cNvSpPr/>
          <p:nvPr/>
        </p:nvSpPr>
        <p:spPr>
          <a:xfrm>
            <a:off x="970546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9" name="object 10979"/>
          <p:cNvSpPr/>
          <p:nvPr/>
        </p:nvSpPr>
        <p:spPr>
          <a:xfrm>
            <a:off x="972726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0" name="object 10980"/>
          <p:cNvSpPr/>
          <p:nvPr/>
        </p:nvSpPr>
        <p:spPr>
          <a:xfrm>
            <a:off x="972658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1" name="object 10981"/>
          <p:cNvSpPr/>
          <p:nvPr/>
        </p:nvSpPr>
        <p:spPr>
          <a:xfrm>
            <a:off x="974834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2" name="object 10982"/>
          <p:cNvSpPr/>
          <p:nvPr/>
        </p:nvSpPr>
        <p:spPr>
          <a:xfrm>
            <a:off x="9747662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3" name="object 10983"/>
          <p:cNvSpPr/>
          <p:nvPr/>
        </p:nvSpPr>
        <p:spPr>
          <a:xfrm>
            <a:off x="976942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4" name="object 10984"/>
          <p:cNvSpPr/>
          <p:nvPr/>
        </p:nvSpPr>
        <p:spPr>
          <a:xfrm>
            <a:off x="976874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5" name="object 10985"/>
          <p:cNvSpPr/>
          <p:nvPr/>
        </p:nvSpPr>
        <p:spPr>
          <a:xfrm>
            <a:off x="979049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6" name="object 10986"/>
          <p:cNvSpPr/>
          <p:nvPr/>
        </p:nvSpPr>
        <p:spPr>
          <a:xfrm>
            <a:off x="978982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7" name="object 10987"/>
          <p:cNvSpPr/>
          <p:nvPr/>
        </p:nvSpPr>
        <p:spPr>
          <a:xfrm>
            <a:off x="981165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8" name="object 10988"/>
          <p:cNvSpPr/>
          <p:nvPr/>
        </p:nvSpPr>
        <p:spPr>
          <a:xfrm>
            <a:off x="981093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9" name="object 10989"/>
          <p:cNvSpPr/>
          <p:nvPr/>
        </p:nvSpPr>
        <p:spPr>
          <a:xfrm>
            <a:off x="983272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0" name="object 10990"/>
          <p:cNvSpPr/>
          <p:nvPr/>
        </p:nvSpPr>
        <p:spPr>
          <a:xfrm>
            <a:off x="983204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1" name="object 10991"/>
          <p:cNvSpPr/>
          <p:nvPr/>
        </p:nvSpPr>
        <p:spPr>
          <a:xfrm>
            <a:off x="985380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2" name="object 10992"/>
          <p:cNvSpPr/>
          <p:nvPr/>
        </p:nvSpPr>
        <p:spPr>
          <a:xfrm>
            <a:off x="985312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3" name="object 10993"/>
          <p:cNvSpPr/>
          <p:nvPr/>
        </p:nvSpPr>
        <p:spPr>
          <a:xfrm>
            <a:off x="987488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4" name="object 10994"/>
          <p:cNvSpPr/>
          <p:nvPr/>
        </p:nvSpPr>
        <p:spPr>
          <a:xfrm>
            <a:off x="987420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5" name="object 10995"/>
          <p:cNvSpPr/>
          <p:nvPr/>
        </p:nvSpPr>
        <p:spPr>
          <a:xfrm>
            <a:off x="989596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6" name="object 10996"/>
          <p:cNvSpPr/>
          <p:nvPr/>
        </p:nvSpPr>
        <p:spPr>
          <a:xfrm>
            <a:off x="991690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7" name="object 10997"/>
          <p:cNvSpPr/>
          <p:nvPr/>
        </p:nvSpPr>
        <p:spPr>
          <a:xfrm>
            <a:off x="991622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8" name="object 10998"/>
          <p:cNvSpPr/>
          <p:nvPr/>
        </p:nvSpPr>
        <p:spPr>
          <a:xfrm>
            <a:off x="9937979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9" name="object 10999"/>
          <p:cNvSpPr/>
          <p:nvPr/>
        </p:nvSpPr>
        <p:spPr>
          <a:xfrm>
            <a:off x="993730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0" name="object 11000"/>
          <p:cNvSpPr/>
          <p:nvPr/>
        </p:nvSpPr>
        <p:spPr>
          <a:xfrm>
            <a:off x="995913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1" name="object 11001"/>
          <p:cNvSpPr/>
          <p:nvPr/>
        </p:nvSpPr>
        <p:spPr>
          <a:xfrm>
            <a:off x="9958414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2" name="object 11002"/>
          <p:cNvSpPr/>
          <p:nvPr/>
        </p:nvSpPr>
        <p:spPr>
          <a:xfrm>
            <a:off x="998020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3" name="object 11003"/>
          <p:cNvSpPr/>
          <p:nvPr/>
        </p:nvSpPr>
        <p:spPr>
          <a:xfrm>
            <a:off x="9979529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4" name="object 11004"/>
          <p:cNvSpPr/>
          <p:nvPr/>
        </p:nvSpPr>
        <p:spPr>
          <a:xfrm>
            <a:off x="1000128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5" name="object 11005"/>
          <p:cNvSpPr/>
          <p:nvPr/>
        </p:nvSpPr>
        <p:spPr>
          <a:xfrm>
            <a:off x="1000060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6" name="object 11006"/>
          <p:cNvSpPr/>
          <p:nvPr/>
        </p:nvSpPr>
        <p:spPr>
          <a:xfrm>
            <a:off x="1002236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7" name="object 11007"/>
          <p:cNvSpPr/>
          <p:nvPr/>
        </p:nvSpPr>
        <p:spPr>
          <a:xfrm>
            <a:off x="1002168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8" name="object 11008"/>
          <p:cNvSpPr/>
          <p:nvPr/>
        </p:nvSpPr>
        <p:spPr>
          <a:xfrm>
            <a:off x="1004344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9" name="object 11009"/>
          <p:cNvSpPr/>
          <p:nvPr/>
        </p:nvSpPr>
        <p:spPr>
          <a:xfrm>
            <a:off x="1004276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0" name="object 11010"/>
          <p:cNvSpPr/>
          <p:nvPr/>
        </p:nvSpPr>
        <p:spPr>
          <a:xfrm>
            <a:off x="1006459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1" name="object 11011"/>
          <p:cNvSpPr/>
          <p:nvPr/>
        </p:nvSpPr>
        <p:spPr>
          <a:xfrm>
            <a:off x="1006388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2" name="object 11012"/>
          <p:cNvSpPr/>
          <p:nvPr/>
        </p:nvSpPr>
        <p:spPr>
          <a:xfrm>
            <a:off x="1008567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3" name="object 11013"/>
          <p:cNvSpPr/>
          <p:nvPr/>
        </p:nvSpPr>
        <p:spPr>
          <a:xfrm>
            <a:off x="1008499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4" name="object 11014"/>
          <p:cNvSpPr/>
          <p:nvPr/>
        </p:nvSpPr>
        <p:spPr>
          <a:xfrm>
            <a:off x="1010675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5" name="object 11015"/>
          <p:cNvSpPr/>
          <p:nvPr/>
        </p:nvSpPr>
        <p:spPr>
          <a:xfrm>
            <a:off x="1010607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6" name="object 11016"/>
          <p:cNvSpPr/>
          <p:nvPr/>
        </p:nvSpPr>
        <p:spPr>
          <a:xfrm>
            <a:off x="1012783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7" name="object 11017"/>
          <p:cNvSpPr/>
          <p:nvPr/>
        </p:nvSpPr>
        <p:spPr>
          <a:xfrm>
            <a:off x="10127152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8" name="object 11018"/>
          <p:cNvSpPr/>
          <p:nvPr/>
        </p:nvSpPr>
        <p:spPr>
          <a:xfrm>
            <a:off x="1014891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9" name="object 11019"/>
          <p:cNvSpPr/>
          <p:nvPr/>
        </p:nvSpPr>
        <p:spPr>
          <a:xfrm>
            <a:off x="1014823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0" name="object 11020"/>
          <p:cNvSpPr/>
          <p:nvPr/>
        </p:nvSpPr>
        <p:spPr>
          <a:xfrm>
            <a:off x="1017006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1" name="object 11021"/>
          <p:cNvSpPr/>
          <p:nvPr/>
        </p:nvSpPr>
        <p:spPr>
          <a:xfrm>
            <a:off x="1016934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2" name="object 11022"/>
          <p:cNvSpPr/>
          <p:nvPr/>
        </p:nvSpPr>
        <p:spPr>
          <a:xfrm>
            <a:off x="1019114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3" name="object 11023"/>
          <p:cNvSpPr/>
          <p:nvPr/>
        </p:nvSpPr>
        <p:spPr>
          <a:xfrm>
            <a:off x="1019046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4" name="object 11024"/>
          <p:cNvSpPr/>
          <p:nvPr/>
        </p:nvSpPr>
        <p:spPr>
          <a:xfrm>
            <a:off x="1021221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5" name="object 11025"/>
          <p:cNvSpPr/>
          <p:nvPr/>
        </p:nvSpPr>
        <p:spPr>
          <a:xfrm>
            <a:off x="10211539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6" name="object 11026"/>
          <p:cNvSpPr/>
          <p:nvPr/>
        </p:nvSpPr>
        <p:spPr>
          <a:xfrm>
            <a:off x="10233298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7" name="object 11027"/>
          <p:cNvSpPr/>
          <p:nvPr/>
        </p:nvSpPr>
        <p:spPr>
          <a:xfrm>
            <a:off x="10232618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8" name="object 11028"/>
          <p:cNvSpPr/>
          <p:nvPr/>
        </p:nvSpPr>
        <p:spPr>
          <a:xfrm>
            <a:off x="10254376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9" name="object 11029"/>
          <p:cNvSpPr/>
          <p:nvPr/>
        </p:nvSpPr>
        <p:spPr>
          <a:xfrm>
            <a:off x="1025369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0" name="object 11030"/>
          <p:cNvSpPr/>
          <p:nvPr/>
        </p:nvSpPr>
        <p:spPr>
          <a:xfrm>
            <a:off x="10275527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1" name="object 11031"/>
          <p:cNvSpPr/>
          <p:nvPr/>
        </p:nvSpPr>
        <p:spPr>
          <a:xfrm>
            <a:off x="1027481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2" name="object 11032"/>
          <p:cNvSpPr/>
          <p:nvPr/>
        </p:nvSpPr>
        <p:spPr>
          <a:xfrm>
            <a:off x="1029660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3" name="object 11033"/>
          <p:cNvSpPr/>
          <p:nvPr/>
        </p:nvSpPr>
        <p:spPr>
          <a:xfrm>
            <a:off x="1029592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4" name="object 11034"/>
          <p:cNvSpPr/>
          <p:nvPr/>
        </p:nvSpPr>
        <p:spPr>
          <a:xfrm>
            <a:off x="10317684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5" name="object 11035"/>
          <p:cNvSpPr/>
          <p:nvPr/>
        </p:nvSpPr>
        <p:spPr>
          <a:xfrm>
            <a:off x="1031700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6" name="object 11036"/>
          <p:cNvSpPr/>
          <p:nvPr/>
        </p:nvSpPr>
        <p:spPr>
          <a:xfrm>
            <a:off x="1033876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7" name="object 11037"/>
          <p:cNvSpPr/>
          <p:nvPr/>
        </p:nvSpPr>
        <p:spPr>
          <a:xfrm>
            <a:off x="1033808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8" name="object 11038"/>
          <p:cNvSpPr/>
          <p:nvPr/>
        </p:nvSpPr>
        <p:spPr>
          <a:xfrm>
            <a:off x="1035984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9" name="object 11039"/>
          <p:cNvSpPr/>
          <p:nvPr/>
        </p:nvSpPr>
        <p:spPr>
          <a:xfrm>
            <a:off x="10359162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0" name="object 11040"/>
          <p:cNvSpPr/>
          <p:nvPr/>
        </p:nvSpPr>
        <p:spPr>
          <a:xfrm>
            <a:off x="1038099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1" name="object 11041"/>
          <p:cNvSpPr/>
          <p:nvPr/>
        </p:nvSpPr>
        <p:spPr>
          <a:xfrm>
            <a:off x="10380277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2" name="object 11042"/>
          <p:cNvSpPr/>
          <p:nvPr/>
        </p:nvSpPr>
        <p:spPr>
          <a:xfrm>
            <a:off x="10402071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3" name="object 11043"/>
          <p:cNvSpPr/>
          <p:nvPr/>
        </p:nvSpPr>
        <p:spPr>
          <a:xfrm>
            <a:off x="10401391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4" name="object 11044"/>
          <p:cNvSpPr/>
          <p:nvPr/>
        </p:nvSpPr>
        <p:spPr>
          <a:xfrm>
            <a:off x="10423150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5" name="object 11045"/>
          <p:cNvSpPr/>
          <p:nvPr/>
        </p:nvSpPr>
        <p:spPr>
          <a:xfrm>
            <a:off x="10422470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6" name="object 11046"/>
          <p:cNvSpPr/>
          <p:nvPr/>
        </p:nvSpPr>
        <p:spPr>
          <a:xfrm>
            <a:off x="1044408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7" name="object 11047"/>
          <p:cNvSpPr/>
          <p:nvPr/>
        </p:nvSpPr>
        <p:spPr>
          <a:xfrm>
            <a:off x="10443406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8" name="object 11048"/>
          <p:cNvSpPr/>
          <p:nvPr/>
        </p:nvSpPr>
        <p:spPr>
          <a:xfrm>
            <a:off x="10465165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9" name="object 11049"/>
          <p:cNvSpPr/>
          <p:nvPr/>
        </p:nvSpPr>
        <p:spPr>
          <a:xfrm>
            <a:off x="10464485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0" name="object 11050"/>
          <p:cNvSpPr/>
          <p:nvPr/>
        </p:nvSpPr>
        <p:spPr>
          <a:xfrm>
            <a:off x="10486243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1" name="object 11051"/>
          <p:cNvSpPr/>
          <p:nvPr/>
        </p:nvSpPr>
        <p:spPr>
          <a:xfrm>
            <a:off x="1048556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2" name="object 11052"/>
          <p:cNvSpPr/>
          <p:nvPr/>
        </p:nvSpPr>
        <p:spPr>
          <a:xfrm>
            <a:off x="10507322" y="26570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3" name="object 11053"/>
          <p:cNvSpPr/>
          <p:nvPr/>
        </p:nvSpPr>
        <p:spPr>
          <a:xfrm>
            <a:off x="10506643" y="265417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4" name="object 11054"/>
          <p:cNvSpPr/>
          <p:nvPr/>
        </p:nvSpPr>
        <p:spPr>
          <a:xfrm>
            <a:off x="795594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5" name="object 11055"/>
          <p:cNvSpPr/>
          <p:nvPr/>
        </p:nvSpPr>
        <p:spPr>
          <a:xfrm>
            <a:off x="7955254" y="1882326"/>
            <a:ext cx="0" cy="711200"/>
          </a:xfrm>
          <a:custGeom>
            <a:avLst/>
            <a:gdLst/>
            <a:ahLst/>
            <a:cxnLst/>
            <a:rect l="l" t="t" r="r" b="b"/>
            <a:pathLst>
              <a:path h="711200">
                <a:moveTo>
                  <a:pt x="0" y="0"/>
                </a:moveTo>
                <a:lnTo>
                  <a:pt x="0" y="71074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6" name="object 11056"/>
          <p:cNvSpPr/>
          <p:nvPr/>
        </p:nvSpPr>
        <p:spPr>
          <a:xfrm>
            <a:off x="797703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7" name="object 11057"/>
          <p:cNvSpPr/>
          <p:nvPr/>
        </p:nvSpPr>
        <p:spPr>
          <a:xfrm>
            <a:off x="7976347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8" name="object 11058"/>
          <p:cNvSpPr/>
          <p:nvPr/>
        </p:nvSpPr>
        <p:spPr>
          <a:xfrm>
            <a:off x="799812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9" name="object 11059"/>
          <p:cNvSpPr/>
          <p:nvPr/>
        </p:nvSpPr>
        <p:spPr>
          <a:xfrm>
            <a:off x="799744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0" name="object 11060"/>
          <p:cNvSpPr/>
          <p:nvPr/>
        </p:nvSpPr>
        <p:spPr>
          <a:xfrm>
            <a:off x="801922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1" name="object 11061"/>
          <p:cNvSpPr/>
          <p:nvPr/>
        </p:nvSpPr>
        <p:spPr>
          <a:xfrm>
            <a:off x="801853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2" name="object 11062"/>
          <p:cNvSpPr/>
          <p:nvPr/>
        </p:nvSpPr>
        <p:spPr>
          <a:xfrm>
            <a:off x="804031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3" name="object 11063"/>
          <p:cNvSpPr/>
          <p:nvPr/>
        </p:nvSpPr>
        <p:spPr>
          <a:xfrm>
            <a:off x="8039627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4" name="object 11064"/>
          <p:cNvSpPr/>
          <p:nvPr/>
        </p:nvSpPr>
        <p:spPr>
          <a:xfrm>
            <a:off x="806140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5" name="object 11065"/>
          <p:cNvSpPr/>
          <p:nvPr/>
        </p:nvSpPr>
        <p:spPr>
          <a:xfrm>
            <a:off x="808250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6" name="object 11066"/>
          <p:cNvSpPr/>
          <p:nvPr/>
        </p:nvSpPr>
        <p:spPr>
          <a:xfrm>
            <a:off x="810359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7" name="object 11067"/>
          <p:cNvSpPr/>
          <p:nvPr/>
        </p:nvSpPr>
        <p:spPr>
          <a:xfrm>
            <a:off x="812468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8" name="object 11068"/>
          <p:cNvSpPr/>
          <p:nvPr/>
        </p:nvSpPr>
        <p:spPr>
          <a:xfrm>
            <a:off x="814577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9" name="object 11069"/>
          <p:cNvSpPr/>
          <p:nvPr/>
        </p:nvSpPr>
        <p:spPr>
          <a:xfrm>
            <a:off x="816687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0" name="object 11070"/>
          <p:cNvSpPr/>
          <p:nvPr/>
        </p:nvSpPr>
        <p:spPr>
          <a:xfrm>
            <a:off x="818796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1" name="object 11071"/>
          <p:cNvSpPr/>
          <p:nvPr/>
        </p:nvSpPr>
        <p:spPr>
          <a:xfrm>
            <a:off x="820905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2" name="object 11072"/>
          <p:cNvSpPr/>
          <p:nvPr/>
        </p:nvSpPr>
        <p:spPr>
          <a:xfrm>
            <a:off x="823015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3" name="object 11073"/>
          <p:cNvSpPr/>
          <p:nvPr/>
        </p:nvSpPr>
        <p:spPr>
          <a:xfrm>
            <a:off x="825124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4" name="object 11074"/>
          <p:cNvSpPr/>
          <p:nvPr/>
        </p:nvSpPr>
        <p:spPr>
          <a:xfrm>
            <a:off x="827232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5" name="object 11075"/>
          <p:cNvSpPr/>
          <p:nvPr/>
        </p:nvSpPr>
        <p:spPr>
          <a:xfrm>
            <a:off x="829340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6" name="object 11076"/>
          <p:cNvSpPr/>
          <p:nvPr/>
        </p:nvSpPr>
        <p:spPr>
          <a:xfrm>
            <a:off x="831455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7" name="object 11077"/>
          <p:cNvSpPr/>
          <p:nvPr/>
        </p:nvSpPr>
        <p:spPr>
          <a:xfrm>
            <a:off x="833563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8" name="object 11078"/>
          <p:cNvSpPr/>
          <p:nvPr/>
        </p:nvSpPr>
        <p:spPr>
          <a:xfrm>
            <a:off x="835656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9" name="object 11079"/>
          <p:cNvSpPr/>
          <p:nvPr/>
        </p:nvSpPr>
        <p:spPr>
          <a:xfrm>
            <a:off x="837764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0" name="object 11080"/>
          <p:cNvSpPr/>
          <p:nvPr/>
        </p:nvSpPr>
        <p:spPr>
          <a:xfrm>
            <a:off x="839872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1" name="object 11081"/>
          <p:cNvSpPr/>
          <p:nvPr/>
        </p:nvSpPr>
        <p:spPr>
          <a:xfrm>
            <a:off x="841980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2" name="object 11082"/>
          <p:cNvSpPr/>
          <p:nvPr/>
        </p:nvSpPr>
        <p:spPr>
          <a:xfrm>
            <a:off x="844088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3" name="object 11083"/>
          <p:cNvSpPr/>
          <p:nvPr/>
        </p:nvSpPr>
        <p:spPr>
          <a:xfrm>
            <a:off x="846203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4" name="object 11084"/>
          <p:cNvSpPr/>
          <p:nvPr/>
        </p:nvSpPr>
        <p:spPr>
          <a:xfrm>
            <a:off x="848311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5" name="object 11085"/>
          <p:cNvSpPr/>
          <p:nvPr/>
        </p:nvSpPr>
        <p:spPr>
          <a:xfrm>
            <a:off x="850419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6" name="object 11086"/>
          <p:cNvSpPr/>
          <p:nvPr/>
        </p:nvSpPr>
        <p:spPr>
          <a:xfrm>
            <a:off x="852526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7" name="object 11087"/>
          <p:cNvSpPr/>
          <p:nvPr/>
        </p:nvSpPr>
        <p:spPr>
          <a:xfrm>
            <a:off x="854634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8" name="object 11088"/>
          <p:cNvSpPr/>
          <p:nvPr/>
        </p:nvSpPr>
        <p:spPr>
          <a:xfrm>
            <a:off x="856749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9" name="object 11089"/>
          <p:cNvSpPr/>
          <p:nvPr/>
        </p:nvSpPr>
        <p:spPr>
          <a:xfrm>
            <a:off x="858857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0" name="object 11090"/>
          <p:cNvSpPr/>
          <p:nvPr/>
        </p:nvSpPr>
        <p:spPr>
          <a:xfrm>
            <a:off x="860965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1" name="object 11091"/>
          <p:cNvSpPr/>
          <p:nvPr/>
        </p:nvSpPr>
        <p:spPr>
          <a:xfrm>
            <a:off x="863073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2" name="object 11092"/>
          <p:cNvSpPr/>
          <p:nvPr/>
        </p:nvSpPr>
        <p:spPr>
          <a:xfrm>
            <a:off x="865181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3" name="object 11093"/>
          <p:cNvSpPr/>
          <p:nvPr/>
        </p:nvSpPr>
        <p:spPr>
          <a:xfrm>
            <a:off x="865113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4" name="object 11094"/>
          <p:cNvSpPr/>
          <p:nvPr/>
        </p:nvSpPr>
        <p:spPr>
          <a:xfrm>
            <a:off x="867296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5" name="object 11095"/>
          <p:cNvSpPr/>
          <p:nvPr/>
        </p:nvSpPr>
        <p:spPr>
          <a:xfrm>
            <a:off x="867224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6" name="object 11096"/>
          <p:cNvSpPr/>
          <p:nvPr/>
        </p:nvSpPr>
        <p:spPr>
          <a:xfrm>
            <a:off x="869404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7" name="object 11097"/>
          <p:cNvSpPr/>
          <p:nvPr/>
        </p:nvSpPr>
        <p:spPr>
          <a:xfrm>
            <a:off x="869336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8" name="object 11098"/>
          <p:cNvSpPr/>
          <p:nvPr/>
        </p:nvSpPr>
        <p:spPr>
          <a:xfrm>
            <a:off x="871512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9" name="object 11099"/>
          <p:cNvSpPr/>
          <p:nvPr/>
        </p:nvSpPr>
        <p:spPr>
          <a:xfrm>
            <a:off x="8714442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0" name="object 11100"/>
          <p:cNvSpPr/>
          <p:nvPr/>
        </p:nvSpPr>
        <p:spPr>
          <a:xfrm>
            <a:off x="873620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1" name="object 11101"/>
          <p:cNvSpPr/>
          <p:nvPr/>
        </p:nvSpPr>
        <p:spPr>
          <a:xfrm>
            <a:off x="873552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2" name="object 11102"/>
          <p:cNvSpPr/>
          <p:nvPr/>
        </p:nvSpPr>
        <p:spPr>
          <a:xfrm>
            <a:off x="875727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3" name="object 11103"/>
          <p:cNvSpPr/>
          <p:nvPr/>
        </p:nvSpPr>
        <p:spPr>
          <a:xfrm>
            <a:off x="875660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4" name="object 11104"/>
          <p:cNvSpPr/>
          <p:nvPr/>
        </p:nvSpPr>
        <p:spPr>
          <a:xfrm>
            <a:off x="877843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5" name="object 11105"/>
          <p:cNvSpPr/>
          <p:nvPr/>
        </p:nvSpPr>
        <p:spPr>
          <a:xfrm>
            <a:off x="877771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6" name="object 11106"/>
          <p:cNvSpPr/>
          <p:nvPr/>
        </p:nvSpPr>
        <p:spPr>
          <a:xfrm>
            <a:off x="879950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7" name="object 11107"/>
          <p:cNvSpPr/>
          <p:nvPr/>
        </p:nvSpPr>
        <p:spPr>
          <a:xfrm>
            <a:off x="8798829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8" name="object 11108"/>
          <p:cNvSpPr/>
          <p:nvPr/>
        </p:nvSpPr>
        <p:spPr>
          <a:xfrm>
            <a:off x="882058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9" name="object 11109"/>
          <p:cNvSpPr/>
          <p:nvPr/>
        </p:nvSpPr>
        <p:spPr>
          <a:xfrm>
            <a:off x="881990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0" name="object 11110"/>
          <p:cNvSpPr/>
          <p:nvPr/>
        </p:nvSpPr>
        <p:spPr>
          <a:xfrm>
            <a:off x="884166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1" name="object 11111"/>
          <p:cNvSpPr/>
          <p:nvPr/>
        </p:nvSpPr>
        <p:spPr>
          <a:xfrm>
            <a:off x="884098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2" name="object 11112"/>
          <p:cNvSpPr/>
          <p:nvPr/>
        </p:nvSpPr>
        <p:spPr>
          <a:xfrm>
            <a:off x="886274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3" name="object 11113"/>
          <p:cNvSpPr/>
          <p:nvPr/>
        </p:nvSpPr>
        <p:spPr>
          <a:xfrm>
            <a:off x="886206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4" name="object 11114"/>
          <p:cNvSpPr/>
          <p:nvPr/>
        </p:nvSpPr>
        <p:spPr>
          <a:xfrm>
            <a:off x="888368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5" name="object 11115"/>
          <p:cNvSpPr/>
          <p:nvPr/>
        </p:nvSpPr>
        <p:spPr>
          <a:xfrm>
            <a:off x="888300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6" name="object 11116"/>
          <p:cNvSpPr/>
          <p:nvPr/>
        </p:nvSpPr>
        <p:spPr>
          <a:xfrm>
            <a:off x="890476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7" name="object 11117"/>
          <p:cNvSpPr/>
          <p:nvPr/>
        </p:nvSpPr>
        <p:spPr>
          <a:xfrm>
            <a:off x="890408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8" name="object 11118"/>
          <p:cNvSpPr/>
          <p:nvPr/>
        </p:nvSpPr>
        <p:spPr>
          <a:xfrm>
            <a:off x="892591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9" name="object 11119"/>
          <p:cNvSpPr/>
          <p:nvPr/>
        </p:nvSpPr>
        <p:spPr>
          <a:xfrm>
            <a:off x="892519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0" name="object 11120"/>
          <p:cNvSpPr/>
          <p:nvPr/>
        </p:nvSpPr>
        <p:spPr>
          <a:xfrm>
            <a:off x="894698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1" name="object 11121"/>
          <p:cNvSpPr/>
          <p:nvPr/>
        </p:nvSpPr>
        <p:spPr>
          <a:xfrm>
            <a:off x="8946309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2" name="object 11122"/>
          <p:cNvSpPr/>
          <p:nvPr/>
        </p:nvSpPr>
        <p:spPr>
          <a:xfrm>
            <a:off x="896806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3" name="object 11123"/>
          <p:cNvSpPr/>
          <p:nvPr/>
        </p:nvSpPr>
        <p:spPr>
          <a:xfrm>
            <a:off x="896738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4" name="object 11124"/>
          <p:cNvSpPr/>
          <p:nvPr/>
        </p:nvSpPr>
        <p:spPr>
          <a:xfrm>
            <a:off x="898914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5" name="object 11125"/>
          <p:cNvSpPr/>
          <p:nvPr/>
        </p:nvSpPr>
        <p:spPr>
          <a:xfrm>
            <a:off x="898846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6" name="object 11126"/>
          <p:cNvSpPr/>
          <p:nvPr/>
        </p:nvSpPr>
        <p:spPr>
          <a:xfrm>
            <a:off x="901022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7" name="object 11127"/>
          <p:cNvSpPr/>
          <p:nvPr/>
        </p:nvSpPr>
        <p:spPr>
          <a:xfrm>
            <a:off x="900954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8" name="object 11128"/>
          <p:cNvSpPr/>
          <p:nvPr/>
        </p:nvSpPr>
        <p:spPr>
          <a:xfrm>
            <a:off x="903137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9" name="object 11129"/>
          <p:cNvSpPr/>
          <p:nvPr/>
        </p:nvSpPr>
        <p:spPr>
          <a:xfrm>
            <a:off x="903066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0" name="object 11130"/>
          <p:cNvSpPr/>
          <p:nvPr/>
        </p:nvSpPr>
        <p:spPr>
          <a:xfrm>
            <a:off x="905245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1" name="object 11131"/>
          <p:cNvSpPr/>
          <p:nvPr/>
        </p:nvSpPr>
        <p:spPr>
          <a:xfrm>
            <a:off x="905177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2" name="object 11132"/>
          <p:cNvSpPr/>
          <p:nvPr/>
        </p:nvSpPr>
        <p:spPr>
          <a:xfrm>
            <a:off x="907353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3" name="object 11133"/>
          <p:cNvSpPr/>
          <p:nvPr/>
        </p:nvSpPr>
        <p:spPr>
          <a:xfrm>
            <a:off x="907285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4" name="object 11134"/>
          <p:cNvSpPr/>
          <p:nvPr/>
        </p:nvSpPr>
        <p:spPr>
          <a:xfrm>
            <a:off x="909461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5" name="object 11135"/>
          <p:cNvSpPr/>
          <p:nvPr/>
        </p:nvSpPr>
        <p:spPr>
          <a:xfrm>
            <a:off x="9093932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6" name="object 11136"/>
          <p:cNvSpPr/>
          <p:nvPr/>
        </p:nvSpPr>
        <p:spPr>
          <a:xfrm>
            <a:off x="911569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7" name="object 11137"/>
          <p:cNvSpPr/>
          <p:nvPr/>
        </p:nvSpPr>
        <p:spPr>
          <a:xfrm>
            <a:off x="911501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8" name="object 11138"/>
          <p:cNvSpPr/>
          <p:nvPr/>
        </p:nvSpPr>
        <p:spPr>
          <a:xfrm>
            <a:off x="913684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9" name="object 11139"/>
          <p:cNvSpPr/>
          <p:nvPr/>
        </p:nvSpPr>
        <p:spPr>
          <a:xfrm>
            <a:off x="913612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0" name="object 11140"/>
          <p:cNvSpPr/>
          <p:nvPr/>
        </p:nvSpPr>
        <p:spPr>
          <a:xfrm>
            <a:off x="915792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1" name="object 11141"/>
          <p:cNvSpPr/>
          <p:nvPr/>
        </p:nvSpPr>
        <p:spPr>
          <a:xfrm>
            <a:off x="915724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2" name="object 11142"/>
          <p:cNvSpPr/>
          <p:nvPr/>
        </p:nvSpPr>
        <p:spPr>
          <a:xfrm>
            <a:off x="917899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3" name="object 11143"/>
          <p:cNvSpPr/>
          <p:nvPr/>
        </p:nvSpPr>
        <p:spPr>
          <a:xfrm>
            <a:off x="9178319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4" name="object 11144"/>
          <p:cNvSpPr/>
          <p:nvPr/>
        </p:nvSpPr>
        <p:spPr>
          <a:xfrm>
            <a:off x="920007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5" name="object 11145"/>
          <p:cNvSpPr/>
          <p:nvPr/>
        </p:nvSpPr>
        <p:spPr>
          <a:xfrm>
            <a:off x="919939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6" name="object 11146"/>
          <p:cNvSpPr/>
          <p:nvPr/>
        </p:nvSpPr>
        <p:spPr>
          <a:xfrm>
            <a:off x="922115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7" name="object 11147"/>
          <p:cNvSpPr/>
          <p:nvPr/>
        </p:nvSpPr>
        <p:spPr>
          <a:xfrm>
            <a:off x="9220477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8" name="object 11148"/>
          <p:cNvSpPr/>
          <p:nvPr/>
        </p:nvSpPr>
        <p:spPr>
          <a:xfrm>
            <a:off x="924230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9" name="object 11149"/>
          <p:cNvSpPr/>
          <p:nvPr/>
        </p:nvSpPr>
        <p:spPr>
          <a:xfrm>
            <a:off x="924159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0" name="object 11150"/>
          <p:cNvSpPr/>
          <p:nvPr/>
        </p:nvSpPr>
        <p:spPr>
          <a:xfrm>
            <a:off x="926338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1" name="object 11151"/>
          <p:cNvSpPr/>
          <p:nvPr/>
        </p:nvSpPr>
        <p:spPr>
          <a:xfrm>
            <a:off x="926270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2" name="object 11152"/>
          <p:cNvSpPr/>
          <p:nvPr/>
        </p:nvSpPr>
        <p:spPr>
          <a:xfrm>
            <a:off x="928446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3" name="object 11153"/>
          <p:cNvSpPr/>
          <p:nvPr/>
        </p:nvSpPr>
        <p:spPr>
          <a:xfrm>
            <a:off x="928378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4" name="object 11154"/>
          <p:cNvSpPr/>
          <p:nvPr/>
        </p:nvSpPr>
        <p:spPr>
          <a:xfrm>
            <a:off x="930554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5" name="object 11155"/>
          <p:cNvSpPr/>
          <p:nvPr/>
        </p:nvSpPr>
        <p:spPr>
          <a:xfrm>
            <a:off x="930486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6" name="object 11156"/>
          <p:cNvSpPr/>
          <p:nvPr/>
        </p:nvSpPr>
        <p:spPr>
          <a:xfrm>
            <a:off x="932662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7" name="object 11157"/>
          <p:cNvSpPr/>
          <p:nvPr/>
        </p:nvSpPr>
        <p:spPr>
          <a:xfrm>
            <a:off x="932594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8" name="object 11158"/>
          <p:cNvSpPr/>
          <p:nvPr/>
        </p:nvSpPr>
        <p:spPr>
          <a:xfrm>
            <a:off x="934777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9" name="object 11159"/>
          <p:cNvSpPr/>
          <p:nvPr/>
        </p:nvSpPr>
        <p:spPr>
          <a:xfrm>
            <a:off x="9347057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0" name="object 11160"/>
          <p:cNvSpPr/>
          <p:nvPr/>
        </p:nvSpPr>
        <p:spPr>
          <a:xfrm>
            <a:off x="936885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1" name="object 11161"/>
          <p:cNvSpPr/>
          <p:nvPr/>
        </p:nvSpPr>
        <p:spPr>
          <a:xfrm>
            <a:off x="936817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2" name="object 11162"/>
          <p:cNvSpPr/>
          <p:nvPr/>
        </p:nvSpPr>
        <p:spPr>
          <a:xfrm>
            <a:off x="938978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3" name="object 11163"/>
          <p:cNvSpPr/>
          <p:nvPr/>
        </p:nvSpPr>
        <p:spPr>
          <a:xfrm>
            <a:off x="938907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4" name="object 11164"/>
          <p:cNvSpPr/>
          <p:nvPr/>
        </p:nvSpPr>
        <p:spPr>
          <a:xfrm>
            <a:off x="941086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5" name="object 11165"/>
          <p:cNvSpPr/>
          <p:nvPr/>
        </p:nvSpPr>
        <p:spPr>
          <a:xfrm>
            <a:off x="941018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6" name="object 11166"/>
          <p:cNvSpPr/>
          <p:nvPr/>
        </p:nvSpPr>
        <p:spPr>
          <a:xfrm>
            <a:off x="943194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7" name="object 11167"/>
          <p:cNvSpPr/>
          <p:nvPr/>
        </p:nvSpPr>
        <p:spPr>
          <a:xfrm>
            <a:off x="943126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8" name="object 11168"/>
          <p:cNvSpPr/>
          <p:nvPr/>
        </p:nvSpPr>
        <p:spPr>
          <a:xfrm>
            <a:off x="945302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9" name="object 11169"/>
          <p:cNvSpPr/>
          <p:nvPr/>
        </p:nvSpPr>
        <p:spPr>
          <a:xfrm>
            <a:off x="945234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0" name="object 11170"/>
          <p:cNvSpPr/>
          <p:nvPr/>
        </p:nvSpPr>
        <p:spPr>
          <a:xfrm>
            <a:off x="947410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1" name="object 11171"/>
          <p:cNvSpPr/>
          <p:nvPr/>
        </p:nvSpPr>
        <p:spPr>
          <a:xfrm>
            <a:off x="947342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2" name="object 11172"/>
          <p:cNvSpPr/>
          <p:nvPr/>
        </p:nvSpPr>
        <p:spPr>
          <a:xfrm>
            <a:off x="949525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3" name="object 11173"/>
          <p:cNvSpPr/>
          <p:nvPr/>
        </p:nvSpPr>
        <p:spPr>
          <a:xfrm>
            <a:off x="9494537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4" name="object 11174"/>
          <p:cNvSpPr/>
          <p:nvPr/>
        </p:nvSpPr>
        <p:spPr>
          <a:xfrm>
            <a:off x="951633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5" name="object 11175"/>
          <p:cNvSpPr/>
          <p:nvPr/>
        </p:nvSpPr>
        <p:spPr>
          <a:xfrm>
            <a:off x="9515652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6" name="object 11176"/>
          <p:cNvSpPr/>
          <p:nvPr/>
        </p:nvSpPr>
        <p:spPr>
          <a:xfrm>
            <a:off x="953741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7" name="object 11177"/>
          <p:cNvSpPr/>
          <p:nvPr/>
        </p:nvSpPr>
        <p:spPr>
          <a:xfrm>
            <a:off x="953673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8" name="object 11178"/>
          <p:cNvSpPr/>
          <p:nvPr/>
        </p:nvSpPr>
        <p:spPr>
          <a:xfrm>
            <a:off x="955848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9" name="object 11179"/>
          <p:cNvSpPr/>
          <p:nvPr/>
        </p:nvSpPr>
        <p:spPr>
          <a:xfrm>
            <a:off x="9557809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0" name="object 11180"/>
          <p:cNvSpPr/>
          <p:nvPr/>
        </p:nvSpPr>
        <p:spPr>
          <a:xfrm>
            <a:off x="957956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1" name="object 11181"/>
          <p:cNvSpPr/>
          <p:nvPr/>
        </p:nvSpPr>
        <p:spPr>
          <a:xfrm>
            <a:off x="957888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2" name="object 11182"/>
          <p:cNvSpPr/>
          <p:nvPr/>
        </p:nvSpPr>
        <p:spPr>
          <a:xfrm>
            <a:off x="960071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3" name="object 11183"/>
          <p:cNvSpPr/>
          <p:nvPr/>
        </p:nvSpPr>
        <p:spPr>
          <a:xfrm>
            <a:off x="960000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4" name="object 11184"/>
          <p:cNvSpPr/>
          <p:nvPr/>
        </p:nvSpPr>
        <p:spPr>
          <a:xfrm>
            <a:off x="962179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5" name="object 11185"/>
          <p:cNvSpPr/>
          <p:nvPr/>
        </p:nvSpPr>
        <p:spPr>
          <a:xfrm>
            <a:off x="962111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6" name="object 11186"/>
          <p:cNvSpPr/>
          <p:nvPr/>
        </p:nvSpPr>
        <p:spPr>
          <a:xfrm>
            <a:off x="964287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7" name="object 11187"/>
          <p:cNvSpPr/>
          <p:nvPr/>
        </p:nvSpPr>
        <p:spPr>
          <a:xfrm>
            <a:off x="964219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8" name="object 11188"/>
          <p:cNvSpPr/>
          <p:nvPr/>
        </p:nvSpPr>
        <p:spPr>
          <a:xfrm>
            <a:off x="966395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9" name="object 11189"/>
          <p:cNvSpPr/>
          <p:nvPr/>
        </p:nvSpPr>
        <p:spPr>
          <a:xfrm>
            <a:off x="966327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0" name="object 11190"/>
          <p:cNvSpPr/>
          <p:nvPr/>
        </p:nvSpPr>
        <p:spPr>
          <a:xfrm>
            <a:off x="968503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1" name="object 11191"/>
          <p:cNvSpPr/>
          <p:nvPr/>
        </p:nvSpPr>
        <p:spPr>
          <a:xfrm>
            <a:off x="968435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2" name="object 11192"/>
          <p:cNvSpPr/>
          <p:nvPr/>
        </p:nvSpPr>
        <p:spPr>
          <a:xfrm>
            <a:off x="970618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3" name="object 11193"/>
          <p:cNvSpPr/>
          <p:nvPr/>
        </p:nvSpPr>
        <p:spPr>
          <a:xfrm>
            <a:off x="970546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4" name="object 11194"/>
          <p:cNvSpPr/>
          <p:nvPr/>
        </p:nvSpPr>
        <p:spPr>
          <a:xfrm>
            <a:off x="972726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5" name="object 11195"/>
          <p:cNvSpPr/>
          <p:nvPr/>
        </p:nvSpPr>
        <p:spPr>
          <a:xfrm>
            <a:off x="972658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6" name="object 11196"/>
          <p:cNvSpPr/>
          <p:nvPr/>
        </p:nvSpPr>
        <p:spPr>
          <a:xfrm>
            <a:off x="974834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7" name="object 11197"/>
          <p:cNvSpPr/>
          <p:nvPr/>
        </p:nvSpPr>
        <p:spPr>
          <a:xfrm>
            <a:off x="9747662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8" name="object 11198"/>
          <p:cNvSpPr/>
          <p:nvPr/>
        </p:nvSpPr>
        <p:spPr>
          <a:xfrm>
            <a:off x="976942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9" name="object 11199"/>
          <p:cNvSpPr/>
          <p:nvPr/>
        </p:nvSpPr>
        <p:spPr>
          <a:xfrm>
            <a:off x="976874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0" name="object 11200"/>
          <p:cNvSpPr/>
          <p:nvPr/>
        </p:nvSpPr>
        <p:spPr>
          <a:xfrm>
            <a:off x="979049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1" name="object 11201"/>
          <p:cNvSpPr/>
          <p:nvPr/>
        </p:nvSpPr>
        <p:spPr>
          <a:xfrm>
            <a:off x="978982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2" name="object 11202"/>
          <p:cNvSpPr/>
          <p:nvPr/>
        </p:nvSpPr>
        <p:spPr>
          <a:xfrm>
            <a:off x="981165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3" name="object 11203"/>
          <p:cNvSpPr/>
          <p:nvPr/>
        </p:nvSpPr>
        <p:spPr>
          <a:xfrm>
            <a:off x="981093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4" name="object 11204"/>
          <p:cNvSpPr/>
          <p:nvPr/>
        </p:nvSpPr>
        <p:spPr>
          <a:xfrm>
            <a:off x="983272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5" name="object 11205"/>
          <p:cNvSpPr/>
          <p:nvPr/>
        </p:nvSpPr>
        <p:spPr>
          <a:xfrm>
            <a:off x="983204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6" name="object 11206"/>
          <p:cNvSpPr/>
          <p:nvPr/>
        </p:nvSpPr>
        <p:spPr>
          <a:xfrm>
            <a:off x="985380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7" name="object 11207"/>
          <p:cNvSpPr/>
          <p:nvPr/>
        </p:nvSpPr>
        <p:spPr>
          <a:xfrm>
            <a:off x="985312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8" name="object 11208"/>
          <p:cNvSpPr/>
          <p:nvPr/>
        </p:nvSpPr>
        <p:spPr>
          <a:xfrm>
            <a:off x="987488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9" name="object 11209"/>
          <p:cNvSpPr/>
          <p:nvPr/>
        </p:nvSpPr>
        <p:spPr>
          <a:xfrm>
            <a:off x="987420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0" name="object 11210"/>
          <p:cNvSpPr/>
          <p:nvPr/>
        </p:nvSpPr>
        <p:spPr>
          <a:xfrm>
            <a:off x="989596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1" name="object 11211"/>
          <p:cNvSpPr/>
          <p:nvPr/>
        </p:nvSpPr>
        <p:spPr>
          <a:xfrm>
            <a:off x="989528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2" name="object 11212"/>
          <p:cNvSpPr/>
          <p:nvPr/>
        </p:nvSpPr>
        <p:spPr>
          <a:xfrm>
            <a:off x="991690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3" name="object 11213"/>
          <p:cNvSpPr/>
          <p:nvPr/>
        </p:nvSpPr>
        <p:spPr>
          <a:xfrm>
            <a:off x="991622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4" name="object 11214"/>
          <p:cNvSpPr/>
          <p:nvPr/>
        </p:nvSpPr>
        <p:spPr>
          <a:xfrm>
            <a:off x="9937979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5" name="object 11215"/>
          <p:cNvSpPr/>
          <p:nvPr/>
        </p:nvSpPr>
        <p:spPr>
          <a:xfrm>
            <a:off x="993730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6" name="object 11216"/>
          <p:cNvSpPr/>
          <p:nvPr/>
        </p:nvSpPr>
        <p:spPr>
          <a:xfrm>
            <a:off x="995913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7" name="object 11217"/>
          <p:cNvSpPr/>
          <p:nvPr/>
        </p:nvSpPr>
        <p:spPr>
          <a:xfrm>
            <a:off x="9958414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8" name="object 11218"/>
          <p:cNvSpPr/>
          <p:nvPr/>
        </p:nvSpPr>
        <p:spPr>
          <a:xfrm>
            <a:off x="998020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9" name="object 11219"/>
          <p:cNvSpPr/>
          <p:nvPr/>
        </p:nvSpPr>
        <p:spPr>
          <a:xfrm>
            <a:off x="9979529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0" name="object 11220"/>
          <p:cNvSpPr/>
          <p:nvPr/>
        </p:nvSpPr>
        <p:spPr>
          <a:xfrm>
            <a:off x="1000128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1" name="object 11221"/>
          <p:cNvSpPr/>
          <p:nvPr/>
        </p:nvSpPr>
        <p:spPr>
          <a:xfrm>
            <a:off x="1000060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2" name="object 11222"/>
          <p:cNvSpPr/>
          <p:nvPr/>
        </p:nvSpPr>
        <p:spPr>
          <a:xfrm>
            <a:off x="1002236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3" name="object 11223"/>
          <p:cNvSpPr/>
          <p:nvPr/>
        </p:nvSpPr>
        <p:spPr>
          <a:xfrm>
            <a:off x="1002168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4" name="object 11224"/>
          <p:cNvSpPr/>
          <p:nvPr/>
        </p:nvSpPr>
        <p:spPr>
          <a:xfrm>
            <a:off x="1004344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5" name="object 11225"/>
          <p:cNvSpPr/>
          <p:nvPr/>
        </p:nvSpPr>
        <p:spPr>
          <a:xfrm>
            <a:off x="1004276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6" name="object 11226"/>
          <p:cNvSpPr/>
          <p:nvPr/>
        </p:nvSpPr>
        <p:spPr>
          <a:xfrm>
            <a:off x="1006459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7" name="object 11227"/>
          <p:cNvSpPr/>
          <p:nvPr/>
        </p:nvSpPr>
        <p:spPr>
          <a:xfrm>
            <a:off x="1006388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8" name="object 11228"/>
          <p:cNvSpPr/>
          <p:nvPr/>
        </p:nvSpPr>
        <p:spPr>
          <a:xfrm>
            <a:off x="1008567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9" name="object 11229"/>
          <p:cNvSpPr/>
          <p:nvPr/>
        </p:nvSpPr>
        <p:spPr>
          <a:xfrm>
            <a:off x="1008499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0" name="object 11230"/>
          <p:cNvSpPr/>
          <p:nvPr/>
        </p:nvSpPr>
        <p:spPr>
          <a:xfrm>
            <a:off x="1010675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1" name="object 11231"/>
          <p:cNvSpPr/>
          <p:nvPr/>
        </p:nvSpPr>
        <p:spPr>
          <a:xfrm>
            <a:off x="1010607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2" name="object 11232"/>
          <p:cNvSpPr/>
          <p:nvPr/>
        </p:nvSpPr>
        <p:spPr>
          <a:xfrm>
            <a:off x="1012783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3" name="object 11233"/>
          <p:cNvSpPr/>
          <p:nvPr/>
        </p:nvSpPr>
        <p:spPr>
          <a:xfrm>
            <a:off x="10127152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4" name="object 11234"/>
          <p:cNvSpPr/>
          <p:nvPr/>
        </p:nvSpPr>
        <p:spPr>
          <a:xfrm>
            <a:off x="1014891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5" name="object 11235"/>
          <p:cNvSpPr/>
          <p:nvPr/>
        </p:nvSpPr>
        <p:spPr>
          <a:xfrm>
            <a:off x="1014823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6" name="object 11236"/>
          <p:cNvSpPr/>
          <p:nvPr/>
        </p:nvSpPr>
        <p:spPr>
          <a:xfrm>
            <a:off x="1017006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7" name="object 11237"/>
          <p:cNvSpPr/>
          <p:nvPr/>
        </p:nvSpPr>
        <p:spPr>
          <a:xfrm>
            <a:off x="1016934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8" name="object 11238"/>
          <p:cNvSpPr/>
          <p:nvPr/>
        </p:nvSpPr>
        <p:spPr>
          <a:xfrm>
            <a:off x="1019114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9" name="object 11239"/>
          <p:cNvSpPr/>
          <p:nvPr/>
        </p:nvSpPr>
        <p:spPr>
          <a:xfrm>
            <a:off x="1019046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0" name="object 11240"/>
          <p:cNvSpPr/>
          <p:nvPr/>
        </p:nvSpPr>
        <p:spPr>
          <a:xfrm>
            <a:off x="1021221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1" name="object 11241"/>
          <p:cNvSpPr/>
          <p:nvPr/>
        </p:nvSpPr>
        <p:spPr>
          <a:xfrm>
            <a:off x="10211539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2" name="object 11242"/>
          <p:cNvSpPr/>
          <p:nvPr/>
        </p:nvSpPr>
        <p:spPr>
          <a:xfrm>
            <a:off x="10233298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3" name="object 11243"/>
          <p:cNvSpPr/>
          <p:nvPr/>
        </p:nvSpPr>
        <p:spPr>
          <a:xfrm>
            <a:off x="10232618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4" name="object 11244"/>
          <p:cNvSpPr/>
          <p:nvPr/>
        </p:nvSpPr>
        <p:spPr>
          <a:xfrm>
            <a:off x="10254376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5" name="object 11245"/>
          <p:cNvSpPr/>
          <p:nvPr/>
        </p:nvSpPr>
        <p:spPr>
          <a:xfrm>
            <a:off x="1025369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6" name="object 11246"/>
          <p:cNvSpPr/>
          <p:nvPr/>
        </p:nvSpPr>
        <p:spPr>
          <a:xfrm>
            <a:off x="10275527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7" name="object 11247"/>
          <p:cNvSpPr/>
          <p:nvPr/>
        </p:nvSpPr>
        <p:spPr>
          <a:xfrm>
            <a:off x="1027481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8" name="object 11248"/>
          <p:cNvSpPr/>
          <p:nvPr/>
        </p:nvSpPr>
        <p:spPr>
          <a:xfrm>
            <a:off x="1029660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9" name="object 11249"/>
          <p:cNvSpPr/>
          <p:nvPr/>
        </p:nvSpPr>
        <p:spPr>
          <a:xfrm>
            <a:off x="1029592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0" name="object 11250"/>
          <p:cNvSpPr/>
          <p:nvPr/>
        </p:nvSpPr>
        <p:spPr>
          <a:xfrm>
            <a:off x="10317684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1" name="object 11251"/>
          <p:cNvSpPr/>
          <p:nvPr/>
        </p:nvSpPr>
        <p:spPr>
          <a:xfrm>
            <a:off x="1031700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2" name="object 11252"/>
          <p:cNvSpPr/>
          <p:nvPr/>
        </p:nvSpPr>
        <p:spPr>
          <a:xfrm>
            <a:off x="1033876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3" name="object 11253"/>
          <p:cNvSpPr/>
          <p:nvPr/>
        </p:nvSpPr>
        <p:spPr>
          <a:xfrm>
            <a:off x="1033808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4" name="object 11254"/>
          <p:cNvSpPr/>
          <p:nvPr/>
        </p:nvSpPr>
        <p:spPr>
          <a:xfrm>
            <a:off x="1035984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5" name="object 11255"/>
          <p:cNvSpPr/>
          <p:nvPr/>
        </p:nvSpPr>
        <p:spPr>
          <a:xfrm>
            <a:off x="10359162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6" name="object 11256"/>
          <p:cNvSpPr/>
          <p:nvPr/>
        </p:nvSpPr>
        <p:spPr>
          <a:xfrm>
            <a:off x="1038099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7" name="object 11257"/>
          <p:cNvSpPr/>
          <p:nvPr/>
        </p:nvSpPr>
        <p:spPr>
          <a:xfrm>
            <a:off x="10380277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8" name="object 11258"/>
          <p:cNvSpPr/>
          <p:nvPr/>
        </p:nvSpPr>
        <p:spPr>
          <a:xfrm>
            <a:off x="10402071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9" name="object 11259"/>
          <p:cNvSpPr/>
          <p:nvPr/>
        </p:nvSpPr>
        <p:spPr>
          <a:xfrm>
            <a:off x="10401391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0" name="object 11260"/>
          <p:cNvSpPr/>
          <p:nvPr/>
        </p:nvSpPr>
        <p:spPr>
          <a:xfrm>
            <a:off x="10423150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1" name="object 11261"/>
          <p:cNvSpPr/>
          <p:nvPr/>
        </p:nvSpPr>
        <p:spPr>
          <a:xfrm>
            <a:off x="10422470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2" name="object 11262"/>
          <p:cNvSpPr/>
          <p:nvPr/>
        </p:nvSpPr>
        <p:spPr>
          <a:xfrm>
            <a:off x="1044408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3" name="object 11263"/>
          <p:cNvSpPr/>
          <p:nvPr/>
        </p:nvSpPr>
        <p:spPr>
          <a:xfrm>
            <a:off x="10443406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4" name="object 11264"/>
          <p:cNvSpPr/>
          <p:nvPr/>
        </p:nvSpPr>
        <p:spPr>
          <a:xfrm>
            <a:off x="10465165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5" name="object 11265"/>
          <p:cNvSpPr/>
          <p:nvPr/>
        </p:nvSpPr>
        <p:spPr>
          <a:xfrm>
            <a:off x="10464485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6" name="object 11266"/>
          <p:cNvSpPr/>
          <p:nvPr/>
        </p:nvSpPr>
        <p:spPr>
          <a:xfrm>
            <a:off x="10486243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7" name="object 11267"/>
          <p:cNvSpPr/>
          <p:nvPr/>
        </p:nvSpPr>
        <p:spPr>
          <a:xfrm>
            <a:off x="1048556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8" name="object 11268"/>
          <p:cNvSpPr/>
          <p:nvPr/>
        </p:nvSpPr>
        <p:spPr>
          <a:xfrm>
            <a:off x="10507322" y="259101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9" name="object 11269"/>
          <p:cNvSpPr/>
          <p:nvPr/>
        </p:nvSpPr>
        <p:spPr>
          <a:xfrm>
            <a:off x="10506643" y="258814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0" name="object 11270"/>
          <p:cNvSpPr/>
          <p:nvPr/>
        </p:nvSpPr>
        <p:spPr>
          <a:xfrm>
            <a:off x="795594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1" name="object 11271"/>
          <p:cNvSpPr/>
          <p:nvPr/>
        </p:nvSpPr>
        <p:spPr>
          <a:xfrm>
            <a:off x="797703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2" name="object 11272"/>
          <p:cNvSpPr/>
          <p:nvPr/>
        </p:nvSpPr>
        <p:spPr>
          <a:xfrm>
            <a:off x="7976347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3" name="object 11273"/>
          <p:cNvSpPr/>
          <p:nvPr/>
        </p:nvSpPr>
        <p:spPr>
          <a:xfrm>
            <a:off x="799812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4" name="object 11274"/>
          <p:cNvSpPr/>
          <p:nvPr/>
        </p:nvSpPr>
        <p:spPr>
          <a:xfrm>
            <a:off x="799744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5" name="object 11275"/>
          <p:cNvSpPr/>
          <p:nvPr/>
        </p:nvSpPr>
        <p:spPr>
          <a:xfrm>
            <a:off x="801922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6" name="object 11276"/>
          <p:cNvSpPr/>
          <p:nvPr/>
        </p:nvSpPr>
        <p:spPr>
          <a:xfrm>
            <a:off x="801853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7" name="object 11277"/>
          <p:cNvSpPr/>
          <p:nvPr/>
        </p:nvSpPr>
        <p:spPr>
          <a:xfrm>
            <a:off x="804031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8" name="object 11278"/>
          <p:cNvSpPr/>
          <p:nvPr/>
        </p:nvSpPr>
        <p:spPr>
          <a:xfrm>
            <a:off x="8039627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9" name="object 11279"/>
          <p:cNvSpPr/>
          <p:nvPr/>
        </p:nvSpPr>
        <p:spPr>
          <a:xfrm>
            <a:off x="806140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0" name="object 11280"/>
          <p:cNvSpPr/>
          <p:nvPr/>
        </p:nvSpPr>
        <p:spPr>
          <a:xfrm>
            <a:off x="808250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1" name="object 11281"/>
          <p:cNvSpPr/>
          <p:nvPr/>
        </p:nvSpPr>
        <p:spPr>
          <a:xfrm>
            <a:off x="810359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2" name="object 11282"/>
          <p:cNvSpPr/>
          <p:nvPr/>
        </p:nvSpPr>
        <p:spPr>
          <a:xfrm>
            <a:off x="812468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3" name="object 11283"/>
          <p:cNvSpPr/>
          <p:nvPr/>
        </p:nvSpPr>
        <p:spPr>
          <a:xfrm>
            <a:off x="814577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4" name="object 11284"/>
          <p:cNvSpPr/>
          <p:nvPr/>
        </p:nvSpPr>
        <p:spPr>
          <a:xfrm>
            <a:off x="816687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5" name="object 11285"/>
          <p:cNvSpPr/>
          <p:nvPr/>
        </p:nvSpPr>
        <p:spPr>
          <a:xfrm>
            <a:off x="818796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6" name="object 11286"/>
          <p:cNvSpPr/>
          <p:nvPr/>
        </p:nvSpPr>
        <p:spPr>
          <a:xfrm>
            <a:off x="820905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7" name="object 11287"/>
          <p:cNvSpPr/>
          <p:nvPr/>
        </p:nvSpPr>
        <p:spPr>
          <a:xfrm>
            <a:off x="823015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8" name="object 11288"/>
          <p:cNvSpPr/>
          <p:nvPr/>
        </p:nvSpPr>
        <p:spPr>
          <a:xfrm>
            <a:off x="825124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9" name="object 11289"/>
          <p:cNvSpPr/>
          <p:nvPr/>
        </p:nvSpPr>
        <p:spPr>
          <a:xfrm>
            <a:off x="827232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0" name="object 11290"/>
          <p:cNvSpPr/>
          <p:nvPr/>
        </p:nvSpPr>
        <p:spPr>
          <a:xfrm>
            <a:off x="829340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1" name="object 11291"/>
          <p:cNvSpPr/>
          <p:nvPr/>
        </p:nvSpPr>
        <p:spPr>
          <a:xfrm>
            <a:off x="831455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2" name="object 11292"/>
          <p:cNvSpPr/>
          <p:nvPr/>
        </p:nvSpPr>
        <p:spPr>
          <a:xfrm>
            <a:off x="833563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3" name="object 11293"/>
          <p:cNvSpPr/>
          <p:nvPr/>
        </p:nvSpPr>
        <p:spPr>
          <a:xfrm>
            <a:off x="835656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4" name="object 11294"/>
          <p:cNvSpPr/>
          <p:nvPr/>
        </p:nvSpPr>
        <p:spPr>
          <a:xfrm>
            <a:off x="837764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5" name="object 11295"/>
          <p:cNvSpPr/>
          <p:nvPr/>
        </p:nvSpPr>
        <p:spPr>
          <a:xfrm>
            <a:off x="839872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6" name="object 11296"/>
          <p:cNvSpPr/>
          <p:nvPr/>
        </p:nvSpPr>
        <p:spPr>
          <a:xfrm>
            <a:off x="841980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7" name="object 11297"/>
          <p:cNvSpPr/>
          <p:nvPr/>
        </p:nvSpPr>
        <p:spPr>
          <a:xfrm>
            <a:off x="844088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8" name="object 11298"/>
          <p:cNvSpPr/>
          <p:nvPr/>
        </p:nvSpPr>
        <p:spPr>
          <a:xfrm>
            <a:off x="846203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9" name="object 11299"/>
          <p:cNvSpPr/>
          <p:nvPr/>
        </p:nvSpPr>
        <p:spPr>
          <a:xfrm>
            <a:off x="848311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0" name="object 11300"/>
          <p:cNvSpPr/>
          <p:nvPr/>
        </p:nvSpPr>
        <p:spPr>
          <a:xfrm>
            <a:off x="850419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1" name="object 11301"/>
          <p:cNvSpPr/>
          <p:nvPr/>
        </p:nvSpPr>
        <p:spPr>
          <a:xfrm>
            <a:off x="852526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2" name="object 11302"/>
          <p:cNvSpPr/>
          <p:nvPr/>
        </p:nvSpPr>
        <p:spPr>
          <a:xfrm>
            <a:off x="854634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3" name="object 11303"/>
          <p:cNvSpPr/>
          <p:nvPr/>
        </p:nvSpPr>
        <p:spPr>
          <a:xfrm>
            <a:off x="856749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4" name="object 11304"/>
          <p:cNvSpPr/>
          <p:nvPr/>
        </p:nvSpPr>
        <p:spPr>
          <a:xfrm>
            <a:off x="858857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5" name="object 11305"/>
          <p:cNvSpPr/>
          <p:nvPr/>
        </p:nvSpPr>
        <p:spPr>
          <a:xfrm>
            <a:off x="860965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6" name="object 11306"/>
          <p:cNvSpPr/>
          <p:nvPr/>
        </p:nvSpPr>
        <p:spPr>
          <a:xfrm>
            <a:off x="863073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7" name="object 11307"/>
          <p:cNvSpPr/>
          <p:nvPr/>
        </p:nvSpPr>
        <p:spPr>
          <a:xfrm>
            <a:off x="865181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8" name="object 11308"/>
          <p:cNvSpPr/>
          <p:nvPr/>
        </p:nvSpPr>
        <p:spPr>
          <a:xfrm>
            <a:off x="865113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9" name="object 11309"/>
          <p:cNvSpPr/>
          <p:nvPr/>
        </p:nvSpPr>
        <p:spPr>
          <a:xfrm>
            <a:off x="867296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0" name="object 11310"/>
          <p:cNvSpPr/>
          <p:nvPr/>
        </p:nvSpPr>
        <p:spPr>
          <a:xfrm>
            <a:off x="867224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1" name="object 11311"/>
          <p:cNvSpPr/>
          <p:nvPr/>
        </p:nvSpPr>
        <p:spPr>
          <a:xfrm>
            <a:off x="869404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2" name="object 11312"/>
          <p:cNvSpPr/>
          <p:nvPr/>
        </p:nvSpPr>
        <p:spPr>
          <a:xfrm>
            <a:off x="869336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3" name="object 11313"/>
          <p:cNvSpPr/>
          <p:nvPr/>
        </p:nvSpPr>
        <p:spPr>
          <a:xfrm>
            <a:off x="871512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4" name="object 11314"/>
          <p:cNvSpPr/>
          <p:nvPr/>
        </p:nvSpPr>
        <p:spPr>
          <a:xfrm>
            <a:off x="8714442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5" name="object 11315"/>
          <p:cNvSpPr/>
          <p:nvPr/>
        </p:nvSpPr>
        <p:spPr>
          <a:xfrm>
            <a:off x="873620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6" name="object 11316"/>
          <p:cNvSpPr/>
          <p:nvPr/>
        </p:nvSpPr>
        <p:spPr>
          <a:xfrm>
            <a:off x="873552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7" name="object 11317"/>
          <p:cNvSpPr/>
          <p:nvPr/>
        </p:nvSpPr>
        <p:spPr>
          <a:xfrm>
            <a:off x="875727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8" name="object 11318"/>
          <p:cNvSpPr/>
          <p:nvPr/>
        </p:nvSpPr>
        <p:spPr>
          <a:xfrm>
            <a:off x="875660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9" name="object 11319"/>
          <p:cNvSpPr/>
          <p:nvPr/>
        </p:nvSpPr>
        <p:spPr>
          <a:xfrm>
            <a:off x="877843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0" name="object 11320"/>
          <p:cNvSpPr/>
          <p:nvPr/>
        </p:nvSpPr>
        <p:spPr>
          <a:xfrm>
            <a:off x="877771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1" name="object 11321"/>
          <p:cNvSpPr/>
          <p:nvPr/>
        </p:nvSpPr>
        <p:spPr>
          <a:xfrm>
            <a:off x="879950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2" name="object 11322"/>
          <p:cNvSpPr/>
          <p:nvPr/>
        </p:nvSpPr>
        <p:spPr>
          <a:xfrm>
            <a:off x="8798829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3" name="object 11323"/>
          <p:cNvSpPr/>
          <p:nvPr/>
        </p:nvSpPr>
        <p:spPr>
          <a:xfrm>
            <a:off x="882058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4" name="object 11324"/>
          <p:cNvSpPr/>
          <p:nvPr/>
        </p:nvSpPr>
        <p:spPr>
          <a:xfrm>
            <a:off x="881990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5" name="object 11325"/>
          <p:cNvSpPr/>
          <p:nvPr/>
        </p:nvSpPr>
        <p:spPr>
          <a:xfrm>
            <a:off x="884166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6" name="object 11326"/>
          <p:cNvSpPr/>
          <p:nvPr/>
        </p:nvSpPr>
        <p:spPr>
          <a:xfrm>
            <a:off x="884098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7" name="object 11327"/>
          <p:cNvSpPr/>
          <p:nvPr/>
        </p:nvSpPr>
        <p:spPr>
          <a:xfrm>
            <a:off x="886274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8" name="object 11328"/>
          <p:cNvSpPr/>
          <p:nvPr/>
        </p:nvSpPr>
        <p:spPr>
          <a:xfrm>
            <a:off x="886206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9" name="object 11329"/>
          <p:cNvSpPr/>
          <p:nvPr/>
        </p:nvSpPr>
        <p:spPr>
          <a:xfrm>
            <a:off x="888368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0" name="object 11330"/>
          <p:cNvSpPr/>
          <p:nvPr/>
        </p:nvSpPr>
        <p:spPr>
          <a:xfrm>
            <a:off x="888300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1" name="object 11331"/>
          <p:cNvSpPr/>
          <p:nvPr/>
        </p:nvSpPr>
        <p:spPr>
          <a:xfrm>
            <a:off x="890476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2" name="object 11332"/>
          <p:cNvSpPr/>
          <p:nvPr/>
        </p:nvSpPr>
        <p:spPr>
          <a:xfrm>
            <a:off x="890408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3" name="object 11333"/>
          <p:cNvSpPr/>
          <p:nvPr/>
        </p:nvSpPr>
        <p:spPr>
          <a:xfrm>
            <a:off x="892591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4" name="object 11334"/>
          <p:cNvSpPr/>
          <p:nvPr/>
        </p:nvSpPr>
        <p:spPr>
          <a:xfrm>
            <a:off x="892519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5" name="object 11335"/>
          <p:cNvSpPr/>
          <p:nvPr/>
        </p:nvSpPr>
        <p:spPr>
          <a:xfrm>
            <a:off x="894698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6" name="object 11336"/>
          <p:cNvSpPr/>
          <p:nvPr/>
        </p:nvSpPr>
        <p:spPr>
          <a:xfrm>
            <a:off x="8946309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7" name="object 11337"/>
          <p:cNvSpPr/>
          <p:nvPr/>
        </p:nvSpPr>
        <p:spPr>
          <a:xfrm>
            <a:off x="896806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8" name="object 11338"/>
          <p:cNvSpPr/>
          <p:nvPr/>
        </p:nvSpPr>
        <p:spPr>
          <a:xfrm>
            <a:off x="896738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9" name="object 11339"/>
          <p:cNvSpPr/>
          <p:nvPr/>
        </p:nvSpPr>
        <p:spPr>
          <a:xfrm>
            <a:off x="898914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0" name="object 11340"/>
          <p:cNvSpPr/>
          <p:nvPr/>
        </p:nvSpPr>
        <p:spPr>
          <a:xfrm>
            <a:off x="898846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1" name="object 11341"/>
          <p:cNvSpPr/>
          <p:nvPr/>
        </p:nvSpPr>
        <p:spPr>
          <a:xfrm>
            <a:off x="901022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2" name="object 11342"/>
          <p:cNvSpPr/>
          <p:nvPr/>
        </p:nvSpPr>
        <p:spPr>
          <a:xfrm>
            <a:off x="900954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3" name="object 11343"/>
          <p:cNvSpPr/>
          <p:nvPr/>
        </p:nvSpPr>
        <p:spPr>
          <a:xfrm>
            <a:off x="903137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4" name="object 11344"/>
          <p:cNvSpPr/>
          <p:nvPr/>
        </p:nvSpPr>
        <p:spPr>
          <a:xfrm>
            <a:off x="903066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5" name="object 11345"/>
          <p:cNvSpPr/>
          <p:nvPr/>
        </p:nvSpPr>
        <p:spPr>
          <a:xfrm>
            <a:off x="905245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6" name="object 11346"/>
          <p:cNvSpPr/>
          <p:nvPr/>
        </p:nvSpPr>
        <p:spPr>
          <a:xfrm>
            <a:off x="905177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7" name="object 11347"/>
          <p:cNvSpPr/>
          <p:nvPr/>
        </p:nvSpPr>
        <p:spPr>
          <a:xfrm>
            <a:off x="907353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8" name="object 11348"/>
          <p:cNvSpPr/>
          <p:nvPr/>
        </p:nvSpPr>
        <p:spPr>
          <a:xfrm>
            <a:off x="907285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9" name="object 11349"/>
          <p:cNvSpPr/>
          <p:nvPr/>
        </p:nvSpPr>
        <p:spPr>
          <a:xfrm>
            <a:off x="909461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0" name="object 11350"/>
          <p:cNvSpPr/>
          <p:nvPr/>
        </p:nvSpPr>
        <p:spPr>
          <a:xfrm>
            <a:off x="9093932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1" name="object 11351"/>
          <p:cNvSpPr/>
          <p:nvPr/>
        </p:nvSpPr>
        <p:spPr>
          <a:xfrm>
            <a:off x="911569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2" name="object 11352"/>
          <p:cNvSpPr/>
          <p:nvPr/>
        </p:nvSpPr>
        <p:spPr>
          <a:xfrm>
            <a:off x="911501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3" name="object 11353"/>
          <p:cNvSpPr/>
          <p:nvPr/>
        </p:nvSpPr>
        <p:spPr>
          <a:xfrm>
            <a:off x="913684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4" name="object 11354"/>
          <p:cNvSpPr/>
          <p:nvPr/>
        </p:nvSpPr>
        <p:spPr>
          <a:xfrm>
            <a:off x="913612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5" name="object 11355"/>
          <p:cNvSpPr/>
          <p:nvPr/>
        </p:nvSpPr>
        <p:spPr>
          <a:xfrm>
            <a:off x="915792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6" name="object 11356"/>
          <p:cNvSpPr/>
          <p:nvPr/>
        </p:nvSpPr>
        <p:spPr>
          <a:xfrm>
            <a:off x="915724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7" name="object 11357"/>
          <p:cNvSpPr/>
          <p:nvPr/>
        </p:nvSpPr>
        <p:spPr>
          <a:xfrm>
            <a:off x="917899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8" name="object 11358"/>
          <p:cNvSpPr/>
          <p:nvPr/>
        </p:nvSpPr>
        <p:spPr>
          <a:xfrm>
            <a:off x="9178319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9" name="object 11359"/>
          <p:cNvSpPr/>
          <p:nvPr/>
        </p:nvSpPr>
        <p:spPr>
          <a:xfrm>
            <a:off x="920007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0" name="object 11360"/>
          <p:cNvSpPr/>
          <p:nvPr/>
        </p:nvSpPr>
        <p:spPr>
          <a:xfrm>
            <a:off x="919939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1" name="object 11361"/>
          <p:cNvSpPr/>
          <p:nvPr/>
        </p:nvSpPr>
        <p:spPr>
          <a:xfrm>
            <a:off x="922115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2" name="object 11362"/>
          <p:cNvSpPr/>
          <p:nvPr/>
        </p:nvSpPr>
        <p:spPr>
          <a:xfrm>
            <a:off x="9220477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3" name="object 11363"/>
          <p:cNvSpPr/>
          <p:nvPr/>
        </p:nvSpPr>
        <p:spPr>
          <a:xfrm>
            <a:off x="924230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4" name="object 11364"/>
          <p:cNvSpPr/>
          <p:nvPr/>
        </p:nvSpPr>
        <p:spPr>
          <a:xfrm>
            <a:off x="924159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5" name="object 11365"/>
          <p:cNvSpPr/>
          <p:nvPr/>
        </p:nvSpPr>
        <p:spPr>
          <a:xfrm>
            <a:off x="926338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6" name="object 11366"/>
          <p:cNvSpPr/>
          <p:nvPr/>
        </p:nvSpPr>
        <p:spPr>
          <a:xfrm>
            <a:off x="926270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7" name="object 11367"/>
          <p:cNvSpPr/>
          <p:nvPr/>
        </p:nvSpPr>
        <p:spPr>
          <a:xfrm>
            <a:off x="928446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8" name="object 11368"/>
          <p:cNvSpPr/>
          <p:nvPr/>
        </p:nvSpPr>
        <p:spPr>
          <a:xfrm>
            <a:off x="928378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9" name="object 11369"/>
          <p:cNvSpPr/>
          <p:nvPr/>
        </p:nvSpPr>
        <p:spPr>
          <a:xfrm>
            <a:off x="930554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0" name="object 11370"/>
          <p:cNvSpPr/>
          <p:nvPr/>
        </p:nvSpPr>
        <p:spPr>
          <a:xfrm>
            <a:off x="930486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1" name="object 11371"/>
          <p:cNvSpPr/>
          <p:nvPr/>
        </p:nvSpPr>
        <p:spPr>
          <a:xfrm>
            <a:off x="932662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2" name="object 11372"/>
          <p:cNvSpPr/>
          <p:nvPr/>
        </p:nvSpPr>
        <p:spPr>
          <a:xfrm>
            <a:off x="932594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3" name="object 11373"/>
          <p:cNvSpPr/>
          <p:nvPr/>
        </p:nvSpPr>
        <p:spPr>
          <a:xfrm>
            <a:off x="934777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4" name="object 11374"/>
          <p:cNvSpPr/>
          <p:nvPr/>
        </p:nvSpPr>
        <p:spPr>
          <a:xfrm>
            <a:off x="9347057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5" name="object 11375"/>
          <p:cNvSpPr/>
          <p:nvPr/>
        </p:nvSpPr>
        <p:spPr>
          <a:xfrm>
            <a:off x="936885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6" name="object 11376"/>
          <p:cNvSpPr/>
          <p:nvPr/>
        </p:nvSpPr>
        <p:spPr>
          <a:xfrm>
            <a:off x="936817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7" name="object 11377"/>
          <p:cNvSpPr/>
          <p:nvPr/>
        </p:nvSpPr>
        <p:spPr>
          <a:xfrm>
            <a:off x="938978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8" name="object 11378"/>
          <p:cNvSpPr/>
          <p:nvPr/>
        </p:nvSpPr>
        <p:spPr>
          <a:xfrm>
            <a:off x="938907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9" name="object 11379"/>
          <p:cNvSpPr/>
          <p:nvPr/>
        </p:nvSpPr>
        <p:spPr>
          <a:xfrm>
            <a:off x="941086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0" name="object 11380"/>
          <p:cNvSpPr/>
          <p:nvPr/>
        </p:nvSpPr>
        <p:spPr>
          <a:xfrm>
            <a:off x="941018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1" name="object 11381"/>
          <p:cNvSpPr/>
          <p:nvPr/>
        </p:nvSpPr>
        <p:spPr>
          <a:xfrm>
            <a:off x="943194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2" name="object 11382"/>
          <p:cNvSpPr/>
          <p:nvPr/>
        </p:nvSpPr>
        <p:spPr>
          <a:xfrm>
            <a:off x="943126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3" name="object 11383"/>
          <p:cNvSpPr/>
          <p:nvPr/>
        </p:nvSpPr>
        <p:spPr>
          <a:xfrm>
            <a:off x="945302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4" name="object 11384"/>
          <p:cNvSpPr/>
          <p:nvPr/>
        </p:nvSpPr>
        <p:spPr>
          <a:xfrm>
            <a:off x="945234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5" name="object 11385"/>
          <p:cNvSpPr/>
          <p:nvPr/>
        </p:nvSpPr>
        <p:spPr>
          <a:xfrm>
            <a:off x="947410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6" name="object 11386"/>
          <p:cNvSpPr/>
          <p:nvPr/>
        </p:nvSpPr>
        <p:spPr>
          <a:xfrm>
            <a:off x="947342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7" name="object 11387"/>
          <p:cNvSpPr/>
          <p:nvPr/>
        </p:nvSpPr>
        <p:spPr>
          <a:xfrm>
            <a:off x="949525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8" name="object 11388"/>
          <p:cNvSpPr/>
          <p:nvPr/>
        </p:nvSpPr>
        <p:spPr>
          <a:xfrm>
            <a:off x="9494537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9" name="object 11389"/>
          <p:cNvSpPr/>
          <p:nvPr/>
        </p:nvSpPr>
        <p:spPr>
          <a:xfrm>
            <a:off x="951633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0" name="object 11390"/>
          <p:cNvSpPr/>
          <p:nvPr/>
        </p:nvSpPr>
        <p:spPr>
          <a:xfrm>
            <a:off x="9515652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1" name="object 11391"/>
          <p:cNvSpPr/>
          <p:nvPr/>
        </p:nvSpPr>
        <p:spPr>
          <a:xfrm>
            <a:off x="953741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2" name="object 11392"/>
          <p:cNvSpPr/>
          <p:nvPr/>
        </p:nvSpPr>
        <p:spPr>
          <a:xfrm>
            <a:off x="953673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3" name="object 11393"/>
          <p:cNvSpPr/>
          <p:nvPr/>
        </p:nvSpPr>
        <p:spPr>
          <a:xfrm>
            <a:off x="955848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4" name="object 11394"/>
          <p:cNvSpPr/>
          <p:nvPr/>
        </p:nvSpPr>
        <p:spPr>
          <a:xfrm>
            <a:off x="9557809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5" name="object 11395"/>
          <p:cNvSpPr/>
          <p:nvPr/>
        </p:nvSpPr>
        <p:spPr>
          <a:xfrm>
            <a:off x="957956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6" name="object 11396"/>
          <p:cNvSpPr/>
          <p:nvPr/>
        </p:nvSpPr>
        <p:spPr>
          <a:xfrm>
            <a:off x="957888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7" name="object 11397"/>
          <p:cNvSpPr/>
          <p:nvPr/>
        </p:nvSpPr>
        <p:spPr>
          <a:xfrm>
            <a:off x="960071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8" name="object 11398"/>
          <p:cNvSpPr/>
          <p:nvPr/>
        </p:nvSpPr>
        <p:spPr>
          <a:xfrm>
            <a:off x="960000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9" name="object 11399"/>
          <p:cNvSpPr/>
          <p:nvPr/>
        </p:nvSpPr>
        <p:spPr>
          <a:xfrm>
            <a:off x="962179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0" name="object 11400"/>
          <p:cNvSpPr/>
          <p:nvPr/>
        </p:nvSpPr>
        <p:spPr>
          <a:xfrm>
            <a:off x="962111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1" name="object 11401"/>
          <p:cNvSpPr/>
          <p:nvPr/>
        </p:nvSpPr>
        <p:spPr>
          <a:xfrm>
            <a:off x="964287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2" name="object 11402"/>
          <p:cNvSpPr/>
          <p:nvPr/>
        </p:nvSpPr>
        <p:spPr>
          <a:xfrm>
            <a:off x="964219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3" name="object 11403"/>
          <p:cNvSpPr/>
          <p:nvPr/>
        </p:nvSpPr>
        <p:spPr>
          <a:xfrm>
            <a:off x="966395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4" name="object 11404"/>
          <p:cNvSpPr/>
          <p:nvPr/>
        </p:nvSpPr>
        <p:spPr>
          <a:xfrm>
            <a:off x="966327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5" name="object 11405"/>
          <p:cNvSpPr/>
          <p:nvPr/>
        </p:nvSpPr>
        <p:spPr>
          <a:xfrm>
            <a:off x="968503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6" name="object 11406"/>
          <p:cNvSpPr/>
          <p:nvPr/>
        </p:nvSpPr>
        <p:spPr>
          <a:xfrm>
            <a:off x="968435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7" name="object 11407"/>
          <p:cNvSpPr/>
          <p:nvPr/>
        </p:nvSpPr>
        <p:spPr>
          <a:xfrm>
            <a:off x="970618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8" name="object 11408"/>
          <p:cNvSpPr/>
          <p:nvPr/>
        </p:nvSpPr>
        <p:spPr>
          <a:xfrm>
            <a:off x="970546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9" name="object 11409"/>
          <p:cNvSpPr/>
          <p:nvPr/>
        </p:nvSpPr>
        <p:spPr>
          <a:xfrm>
            <a:off x="972726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0" name="object 11410"/>
          <p:cNvSpPr/>
          <p:nvPr/>
        </p:nvSpPr>
        <p:spPr>
          <a:xfrm>
            <a:off x="972658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1" name="object 11411"/>
          <p:cNvSpPr/>
          <p:nvPr/>
        </p:nvSpPr>
        <p:spPr>
          <a:xfrm>
            <a:off x="974834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2" name="object 11412"/>
          <p:cNvSpPr/>
          <p:nvPr/>
        </p:nvSpPr>
        <p:spPr>
          <a:xfrm>
            <a:off x="9747662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3" name="object 11413"/>
          <p:cNvSpPr/>
          <p:nvPr/>
        </p:nvSpPr>
        <p:spPr>
          <a:xfrm>
            <a:off x="976942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4" name="object 11414"/>
          <p:cNvSpPr/>
          <p:nvPr/>
        </p:nvSpPr>
        <p:spPr>
          <a:xfrm>
            <a:off x="976874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5" name="object 11415"/>
          <p:cNvSpPr/>
          <p:nvPr/>
        </p:nvSpPr>
        <p:spPr>
          <a:xfrm>
            <a:off x="979049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6" name="object 11416"/>
          <p:cNvSpPr/>
          <p:nvPr/>
        </p:nvSpPr>
        <p:spPr>
          <a:xfrm>
            <a:off x="978982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7" name="object 11417"/>
          <p:cNvSpPr/>
          <p:nvPr/>
        </p:nvSpPr>
        <p:spPr>
          <a:xfrm>
            <a:off x="981165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8" name="object 11418"/>
          <p:cNvSpPr/>
          <p:nvPr/>
        </p:nvSpPr>
        <p:spPr>
          <a:xfrm>
            <a:off x="981093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9" name="object 11419"/>
          <p:cNvSpPr/>
          <p:nvPr/>
        </p:nvSpPr>
        <p:spPr>
          <a:xfrm>
            <a:off x="983272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0" name="object 11420"/>
          <p:cNvSpPr/>
          <p:nvPr/>
        </p:nvSpPr>
        <p:spPr>
          <a:xfrm>
            <a:off x="983204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1" name="object 11421"/>
          <p:cNvSpPr/>
          <p:nvPr/>
        </p:nvSpPr>
        <p:spPr>
          <a:xfrm>
            <a:off x="985380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2" name="object 11422"/>
          <p:cNvSpPr/>
          <p:nvPr/>
        </p:nvSpPr>
        <p:spPr>
          <a:xfrm>
            <a:off x="985312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3" name="object 11423"/>
          <p:cNvSpPr/>
          <p:nvPr/>
        </p:nvSpPr>
        <p:spPr>
          <a:xfrm>
            <a:off x="987488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4" name="object 11424"/>
          <p:cNvSpPr/>
          <p:nvPr/>
        </p:nvSpPr>
        <p:spPr>
          <a:xfrm>
            <a:off x="987420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5" name="object 11425"/>
          <p:cNvSpPr/>
          <p:nvPr/>
        </p:nvSpPr>
        <p:spPr>
          <a:xfrm>
            <a:off x="989596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6" name="object 11426"/>
          <p:cNvSpPr/>
          <p:nvPr/>
        </p:nvSpPr>
        <p:spPr>
          <a:xfrm>
            <a:off x="989528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7" name="object 11427"/>
          <p:cNvSpPr/>
          <p:nvPr/>
        </p:nvSpPr>
        <p:spPr>
          <a:xfrm>
            <a:off x="991690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8" name="object 11428"/>
          <p:cNvSpPr/>
          <p:nvPr/>
        </p:nvSpPr>
        <p:spPr>
          <a:xfrm>
            <a:off x="991622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9" name="object 11429"/>
          <p:cNvSpPr/>
          <p:nvPr/>
        </p:nvSpPr>
        <p:spPr>
          <a:xfrm>
            <a:off x="9937979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0" name="object 11430"/>
          <p:cNvSpPr/>
          <p:nvPr/>
        </p:nvSpPr>
        <p:spPr>
          <a:xfrm>
            <a:off x="993730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1" name="object 11431"/>
          <p:cNvSpPr/>
          <p:nvPr/>
        </p:nvSpPr>
        <p:spPr>
          <a:xfrm>
            <a:off x="995913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2" name="object 11432"/>
          <p:cNvSpPr/>
          <p:nvPr/>
        </p:nvSpPr>
        <p:spPr>
          <a:xfrm>
            <a:off x="9958414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3" name="object 11433"/>
          <p:cNvSpPr/>
          <p:nvPr/>
        </p:nvSpPr>
        <p:spPr>
          <a:xfrm>
            <a:off x="998020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4" name="object 11434"/>
          <p:cNvSpPr/>
          <p:nvPr/>
        </p:nvSpPr>
        <p:spPr>
          <a:xfrm>
            <a:off x="9979529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5" name="object 11435"/>
          <p:cNvSpPr/>
          <p:nvPr/>
        </p:nvSpPr>
        <p:spPr>
          <a:xfrm>
            <a:off x="1000128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6" name="object 11436"/>
          <p:cNvSpPr/>
          <p:nvPr/>
        </p:nvSpPr>
        <p:spPr>
          <a:xfrm>
            <a:off x="1000060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7" name="object 11437"/>
          <p:cNvSpPr/>
          <p:nvPr/>
        </p:nvSpPr>
        <p:spPr>
          <a:xfrm>
            <a:off x="1002236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8" name="object 11438"/>
          <p:cNvSpPr/>
          <p:nvPr/>
        </p:nvSpPr>
        <p:spPr>
          <a:xfrm>
            <a:off x="1002168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9" name="object 11439"/>
          <p:cNvSpPr/>
          <p:nvPr/>
        </p:nvSpPr>
        <p:spPr>
          <a:xfrm>
            <a:off x="1004344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0" name="object 11440"/>
          <p:cNvSpPr/>
          <p:nvPr/>
        </p:nvSpPr>
        <p:spPr>
          <a:xfrm>
            <a:off x="1004276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1" name="object 11441"/>
          <p:cNvSpPr/>
          <p:nvPr/>
        </p:nvSpPr>
        <p:spPr>
          <a:xfrm>
            <a:off x="1006459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2" name="object 11442"/>
          <p:cNvSpPr/>
          <p:nvPr/>
        </p:nvSpPr>
        <p:spPr>
          <a:xfrm>
            <a:off x="1006388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3" name="object 11443"/>
          <p:cNvSpPr/>
          <p:nvPr/>
        </p:nvSpPr>
        <p:spPr>
          <a:xfrm>
            <a:off x="1008567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4" name="object 11444"/>
          <p:cNvSpPr/>
          <p:nvPr/>
        </p:nvSpPr>
        <p:spPr>
          <a:xfrm>
            <a:off x="1008499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5" name="object 11445"/>
          <p:cNvSpPr/>
          <p:nvPr/>
        </p:nvSpPr>
        <p:spPr>
          <a:xfrm>
            <a:off x="1010675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6" name="object 11446"/>
          <p:cNvSpPr/>
          <p:nvPr/>
        </p:nvSpPr>
        <p:spPr>
          <a:xfrm>
            <a:off x="1010607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7" name="object 11447"/>
          <p:cNvSpPr/>
          <p:nvPr/>
        </p:nvSpPr>
        <p:spPr>
          <a:xfrm>
            <a:off x="1012783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8" name="object 11448"/>
          <p:cNvSpPr/>
          <p:nvPr/>
        </p:nvSpPr>
        <p:spPr>
          <a:xfrm>
            <a:off x="10127152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9" name="object 11449"/>
          <p:cNvSpPr/>
          <p:nvPr/>
        </p:nvSpPr>
        <p:spPr>
          <a:xfrm>
            <a:off x="1014891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0" name="object 11450"/>
          <p:cNvSpPr/>
          <p:nvPr/>
        </p:nvSpPr>
        <p:spPr>
          <a:xfrm>
            <a:off x="1014823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1" name="object 11451"/>
          <p:cNvSpPr/>
          <p:nvPr/>
        </p:nvSpPr>
        <p:spPr>
          <a:xfrm>
            <a:off x="1017006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2" name="object 11452"/>
          <p:cNvSpPr/>
          <p:nvPr/>
        </p:nvSpPr>
        <p:spPr>
          <a:xfrm>
            <a:off x="1016934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3" name="object 11453"/>
          <p:cNvSpPr/>
          <p:nvPr/>
        </p:nvSpPr>
        <p:spPr>
          <a:xfrm>
            <a:off x="1019114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4" name="object 11454"/>
          <p:cNvSpPr/>
          <p:nvPr/>
        </p:nvSpPr>
        <p:spPr>
          <a:xfrm>
            <a:off x="1019046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5" name="object 11455"/>
          <p:cNvSpPr/>
          <p:nvPr/>
        </p:nvSpPr>
        <p:spPr>
          <a:xfrm>
            <a:off x="1021221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6" name="object 11456"/>
          <p:cNvSpPr/>
          <p:nvPr/>
        </p:nvSpPr>
        <p:spPr>
          <a:xfrm>
            <a:off x="10211539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7" name="object 11457"/>
          <p:cNvSpPr/>
          <p:nvPr/>
        </p:nvSpPr>
        <p:spPr>
          <a:xfrm>
            <a:off x="10233298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8" name="object 11458"/>
          <p:cNvSpPr/>
          <p:nvPr/>
        </p:nvSpPr>
        <p:spPr>
          <a:xfrm>
            <a:off x="10232618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9" name="object 11459"/>
          <p:cNvSpPr/>
          <p:nvPr/>
        </p:nvSpPr>
        <p:spPr>
          <a:xfrm>
            <a:off x="10254376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0" name="object 11460"/>
          <p:cNvSpPr/>
          <p:nvPr/>
        </p:nvSpPr>
        <p:spPr>
          <a:xfrm>
            <a:off x="1025369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1" name="object 11461"/>
          <p:cNvSpPr/>
          <p:nvPr/>
        </p:nvSpPr>
        <p:spPr>
          <a:xfrm>
            <a:off x="10275527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2" name="object 11462"/>
          <p:cNvSpPr/>
          <p:nvPr/>
        </p:nvSpPr>
        <p:spPr>
          <a:xfrm>
            <a:off x="1027481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3" name="object 11463"/>
          <p:cNvSpPr/>
          <p:nvPr/>
        </p:nvSpPr>
        <p:spPr>
          <a:xfrm>
            <a:off x="1029660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4" name="object 11464"/>
          <p:cNvSpPr/>
          <p:nvPr/>
        </p:nvSpPr>
        <p:spPr>
          <a:xfrm>
            <a:off x="1029592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5" name="object 11465"/>
          <p:cNvSpPr/>
          <p:nvPr/>
        </p:nvSpPr>
        <p:spPr>
          <a:xfrm>
            <a:off x="10317684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6" name="object 11466"/>
          <p:cNvSpPr/>
          <p:nvPr/>
        </p:nvSpPr>
        <p:spPr>
          <a:xfrm>
            <a:off x="1031700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7" name="object 11467"/>
          <p:cNvSpPr/>
          <p:nvPr/>
        </p:nvSpPr>
        <p:spPr>
          <a:xfrm>
            <a:off x="1033876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8" name="object 11468"/>
          <p:cNvSpPr/>
          <p:nvPr/>
        </p:nvSpPr>
        <p:spPr>
          <a:xfrm>
            <a:off x="1033808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9" name="object 11469"/>
          <p:cNvSpPr/>
          <p:nvPr/>
        </p:nvSpPr>
        <p:spPr>
          <a:xfrm>
            <a:off x="1035984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0" name="object 11470"/>
          <p:cNvSpPr/>
          <p:nvPr/>
        </p:nvSpPr>
        <p:spPr>
          <a:xfrm>
            <a:off x="10359162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1" name="object 11471"/>
          <p:cNvSpPr/>
          <p:nvPr/>
        </p:nvSpPr>
        <p:spPr>
          <a:xfrm>
            <a:off x="1038099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2" name="object 11472"/>
          <p:cNvSpPr/>
          <p:nvPr/>
        </p:nvSpPr>
        <p:spPr>
          <a:xfrm>
            <a:off x="10380277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3" name="object 11473"/>
          <p:cNvSpPr/>
          <p:nvPr/>
        </p:nvSpPr>
        <p:spPr>
          <a:xfrm>
            <a:off x="10402071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4" name="object 11474"/>
          <p:cNvSpPr/>
          <p:nvPr/>
        </p:nvSpPr>
        <p:spPr>
          <a:xfrm>
            <a:off x="10401391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5" name="object 11475"/>
          <p:cNvSpPr/>
          <p:nvPr/>
        </p:nvSpPr>
        <p:spPr>
          <a:xfrm>
            <a:off x="10423150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6" name="object 11476"/>
          <p:cNvSpPr/>
          <p:nvPr/>
        </p:nvSpPr>
        <p:spPr>
          <a:xfrm>
            <a:off x="10422470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7" name="object 11477"/>
          <p:cNvSpPr/>
          <p:nvPr/>
        </p:nvSpPr>
        <p:spPr>
          <a:xfrm>
            <a:off x="1044408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8" name="object 11478"/>
          <p:cNvSpPr/>
          <p:nvPr/>
        </p:nvSpPr>
        <p:spPr>
          <a:xfrm>
            <a:off x="10443406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9" name="object 11479"/>
          <p:cNvSpPr/>
          <p:nvPr/>
        </p:nvSpPr>
        <p:spPr>
          <a:xfrm>
            <a:off x="10465165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0" name="object 11480"/>
          <p:cNvSpPr/>
          <p:nvPr/>
        </p:nvSpPr>
        <p:spPr>
          <a:xfrm>
            <a:off x="10464485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1" name="object 11481"/>
          <p:cNvSpPr/>
          <p:nvPr/>
        </p:nvSpPr>
        <p:spPr>
          <a:xfrm>
            <a:off x="10486243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2" name="object 11482"/>
          <p:cNvSpPr/>
          <p:nvPr/>
        </p:nvSpPr>
        <p:spPr>
          <a:xfrm>
            <a:off x="1048556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3" name="object 11483"/>
          <p:cNvSpPr/>
          <p:nvPr/>
        </p:nvSpPr>
        <p:spPr>
          <a:xfrm>
            <a:off x="10507322" y="25348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4" name="object 11484"/>
          <p:cNvSpPr/>
          <p:nvPr/>
        </p:nvSpPr>
        <p:spPr>
          <a:xfrm>
            <a:off x="10506643" y="253196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5" name="object 11485"/>
          <p:cNvSpPr/>
          <p:nvPr/>
        </p:nvSpPr>
        <p:spPr>
          <a:xfrm>
            <a:off x="795594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6" name="object 11486"/>
          <p:cNvSpPr/>
          <p:nvPr/>
        </p:nvSpPr>
        <p:spPr>
          <a:xfrm>
            <a:off x="797703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7" name="object 11487"/>
          <p:cNvSpPr/>
          <p:nvPr/>
        </p:nvSpPr>
        <p:spPr>
          <a:xfrm>
            <a:off x="7976347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8" name="object 11488"/>
          <p:cNvSpPr/>
          <p:nvPr/>
        </p:nvSpPr>
        <p:spPr>
          <a:xfrm>
            <a:off x="799812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9" name="object 11489"/>
          <p:cNvSpPr/>
          <p:nvPr/>
        </p:nvSpPr>
        <p:spPr>
          <a:xfrm>
            <a:off x="799744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0" name="object 11490"/>
          <p:cNvSpPr/>
          <p:nvPr/>
        </p:nvSpPr>
        <p:spPr>
          <a:xfrm>
            <a:off x="801922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1" name="object 11491"/>
          <p:cNvSpPr/>
          <p:nvPr/>
        </p:nvSpPr>
        <p:spPr>
          <a:xfrm>
            <a:off x="801853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2" name="object 11492"/>
          <p:cNvSpPr/>
          <p:nvPr/>
        </p:nvSpPr>
        <p:spPr>
          <a:xfrm>
            <a:off x="804031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3" name="object 11493"/>
          <p:cNvSpPr/>
          <p:nvPr/>
        </p:nvSpPr>
        <p:spPr>
          <a:xfrm>
            <a:off x="8039627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4" name="object 11494"/>
          <p:cNvSpPr/>
          <p:nvPr/>
        </p:nvSpPr>
        <p:spPr>
          <a:xfrm>
            <a:off x="806140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5" name="object 11495"/>
          <p:cNvSpPr/>
          <p:nvPr/>
        </p:nvSpPr>
        <p:spPr>
          <a:xfrm>
            <a:off x="808250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6" name="object 11496"/>
          <p:cNvSpPr/>
          <p:nvPr/>
        </p:nvSpPr>
        <p:spPr>
          <a:xfrm>
            <a:off x="810359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7" name="object 11497"/>
          <p:cNvSpPr/>
          <p:nvPr/>
        </p:nvSpPr>
        <p:spPr>
          <a:xfrm>
            <a:off x="812468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8" name="object 11498"/>
          <p:cNvSpPr/>
          <p:nvPr/>
        </p:nvSpPr>
        <p:spPr>
          <a:xfrm>
            <a:off x="814577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9" name="object 11499"/>
          <p:cNvSpPr/>
          <p:nvPr/>
        </p:nvSpPr>
        <p:spPr>
          <a:xfrm>
            <a:off x="816687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0" name="object 11500"/>
          <p:cNvSpPr/>
          <p:nvPr/>
        </p:nvSpPr>
        <p:spPr>
          <a:xfrm>
            <a:off x="818796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1" name="object 11501"/>
          <p:cNvSpPr/>
          <p:nvPr/>
        </p:nvSpPr>
        <p:spPr>
          <a:xfrm>
            <a:off x="820905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2" name="object 11502"/>
          <p:cNvSpPr/>
          <p:nvPr/>
        </p:nvSpPr>
        <p:spPr>
          <a:xfrm>
            <a:off x="823015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3" name="object 11503"/>
          <p:cNvSpPr/>
          <p:nvPr/>
        </p:nvSpPr>
        <p:spPr>
          <a:xfrm>
            <a:off x="825124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4" name="object 11504"/>
          <p:cNvSpPr/>
          <p:nvPr/>
        </p:nvSpPr>
        <p:spPr>
          <a:xfrm>
            <a:off x="827232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5" name="object 11505"/>
          <p:cNvSpPr/>
          <p:nvPr/>
        </p:nvSpPr>
        <p:spPr>
          <a:xfrm>
            <a:off x="829340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6" name="object 11506"/>
          <p:cNvSpPr/>
          <p:nvPr/>
        </p:nvSpPr>
        <p:spPr>
          <a:xfrm>
            <a:off x="831455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7" name="object 11507"/>
          <p:cNvSpPr/>
          <p:nvPr/>
        </p:nvSpPr>
        <p:spPr>
          <a:xfrm>
            <a:off x="833563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8" name="object 11508"/>
          <p:cNvSpPr/>
          <p:nvPr/>
        </p:nvSpPr>
        <p:spPr>
          <a:xfrm>
            <a:off x="835656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9" name="object 11509"/>
          <p:cNvSpPr/>
          <p:nvPr/>
        </p:nvSpPr>
        <p:spPr>
          <a:xfrm>
            <a:off x="837764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0" name="object 11510"/>
          <p:cNvSpPr/>
          <p:nvPr/>
        </p:nvSpPr>
        <p:spPr>
          <a:xfrm>
            <a:off x="839872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1" name="object 11511"/>
          <p:cNvSpPr/>
          <p:nvPr/>
        </p:nvSpPr>
        <p:spPr>
          <a:xfrm>
            <a:off x="841980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2" name="object 11512"/>
          <p:cNvSpPr/>
          <p:nvPr/>
        </p:nvSpPr>
        <p:spPr>
          <a:xfrm>
            <a:off x="844088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3" name="object 11513"/>
          <p:cNvSpPr/>
          <p:nvPr/>
        </p:nvSpPr>
        <p:spPr>
          <a:xfrm>
            <a:off x="846203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4" name="object 11514"/>
          <p:cNvSpPr/>
          <p:nvPr/>
        </p:nvSpPr>
        <p:spPr>
          <a:xfrm>
            <a:off x="848311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5" name="object 11515"/>
          <p:cNvSpPr/>
          <p:nvPr/>
        </p:nvSpPr>
        <p:spPr>
          <a:xfrm>
            <a:off x="850419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6" name="object 11516"/>
          <p:cNvSpPr/>
          <p:nvPr/>
        </p:nvSpPr>
        <p:spPr>
          <a:xfrm>
            <a:off x="852526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7" name="object 11517"/>
          <p:cNvSpPr/>
          <p:nvPr/>
        </p:nvSpPr>
        <p:spPr>
          <a:xfrm>
            <a:off x="854634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8" name="object 11518"/>
          <p:cNvSpPr/>
          <p:nvPr/>
        </p:nvSpPr>
        <p:spPr>
          <a:xfrm>
            <a:off x="856749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9" name="object 11519"/>
          <p:cNvSpPr/>
          <p:nvPr/>
        </p:nvSpPr>
        <p:spPr>
          <a:xfrm>
            <a:off x="858857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0" name="object 11520"/>
          <p:cNvSpPr/>
          <p:nvPr/>
        </p:nvSpPr>
        <p:spPr>
          <a:xfrm>
            <a:off x="860965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1" name="object 11521"/>
          <p:cNvSpPr/>
          <p:nvPr/>
        </p:nvSpPr>
        <p:spPr>
          <a:xfrm>
            <a:off x="863073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2" name="object 11522"/>
          <p:cNvSpPr/>
          <p:nvPr/>
        </p:nvSpPr>
        <p:spPr>
          <a:xfrm>
            <a:off x="865181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3" name="object 11523"/>
          <p:cNvSpPr/>
          <p:nvPr/>
        </p:nvSpPr>
        <p:spPr>
          <a:xfrm>
            <a:off x="865113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4" name="object 11524"/>
          <p:cNvSpPr/>
          <p:nvPr/>
        </p:nvSpPr>
        <p:spPr>
          <a:xfrm>
            <a:off x="867296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5" name="object 11525"/>
          <p:cNvSpPr/>
          <p:nvPr/>
        </p:nvSpPr>
        <p:spPr>
          <a:xfrm>
            <a:off x="867224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6" name="object 11526"/>
          <p:cNvSpPr/>
          <p:nvPr/>
        </p:nvSpPr>
        <p:spPr>
          <a:xfrm>
            <a:off x="869404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7" name="object 11527"/>
          <p:cNvSpPr/>
          <p:nvPr/>
        </p:nvSpPr>
        <p:spPr>
          <a:xfrm>
            <a:off x="869336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8" name="object 11528"/>
          <p:cNvSpPr/>
          <p:nvPr/>
        </p:nvSpPr>
        <p:spPr>
          <a:xfrm>
            <a:off x="871512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9" name="object 11529"/>
          <p:cNvSpPr/>
          <p:nvPr/>
        </p:nvSpPr>
        <p:spPr>
          <a:xfrm>
            <a:off x="8714442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0" name="object 11530"/>
          <p:cNvSpPr/>
          <p:nvPr/>
        </p:nvSpPr>
        <p:spPr>
          <a:xfrm>
            <a:off x="873620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1" name="object 11531"/>
          <p:cNvSpPr/>
          <p:nvPr/>
        </p:nvSpPr>
        <p:spPr>
          <a:xfrm>
            <a:off x="873552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2" name="object 11532"/>
          <p:cNvSpPr/>
          <p:nvPr/>
        </p:nvSpPr>
        <p:spPr>
          <a:xfrm>
            <a:off x="875727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3" name="object 11533"/>
          <p:cNvSpPr/>
          <p:nvPr/>
        </p:nvSpPr>
        <p:spPr>
          <a:xfrm>
            <a:off x="875660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4" name="object 11534"/>
          <p:cNvSpPr/>
          <p:nvPr/>
        </p:nvSpPr>
        <p:spPr>
          <a:xfrm>
            <a:off x="877843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5" name="object 11535"/>
          <p:cNvSpPr/>
          <p:nvPr/>
        </p:nvSpPr>
        <p:spPr>
          <a:xfrm>
            <a:off x="877771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6" name="object 11536"/>
          <p:cNvSpPr/>
          <p:nvPr/>
        </p:nvSpPr>
        <p:spPr>
          <a:xfrm>
            <a:off x="879950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7" name="object 11537"/>
          <p:cNvSpPr/>
          <p:nvPr/>
        </p:nvSpPr>
        <p:spPr>
          <a:xfrm>
            <a:off x="8798829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8" name="object 11538"/>
          <p:cNvSpPr/>
          <p:nvPr/>
        </p:nvSpPr>
        <p:spPr>
          <a:xfrm>
            <a:off x="882058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9" name="object 11539"/>
          <p:cNvSpPr/>
          <p:nvPr/>
        </p:nvSpPr>
        <p:spPr>
          <a:xfrm>
            <a:off x="881990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0" name="object 11540"/>
          <p:cNvSpPr/>
          <p:nvPr/>
        </p:nvSpPr>
        <p:spPr>
          <a:xfrm>
            <a:off x="884166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1" name="object 11541"/>
          <p:cNvSpPr/>
          <p:nvPr/>
        </p:nvSpPr>
        <p:spPr>
          <a:xfrm>
            <a:off x="884098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2" name="object 11542"/>
          <p:cNvSpPr/>
          <p:nvPr/>
        </p:nvSpPr>
        <p:spPr>
          <a:xfrm>
            <a:off x="886274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3" name="object 11543"/>
          <p:cNvSpPr/>
          <p:nvPr/>
        </p:nvSpPr>
        <p:spPr>
          <a:xfrm>
            <a:off x="886206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4" name="object 11544"/>
          <p:cNvSpPr/>
          <p:nvPr/>
        </p:nvSpPr>
        <p:spPr>
          <a:xfrm>
            <a:off x="888368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5" name="object 11545"/>
          <p:cNvSpPr/>
          <p:nvPr/>
        </p:nvSpPr>
        <p:spPr>
          <a:xfrm>
            <a:off x="888300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6" name="object 11546"/>
          <p:cNvSpPr/>
          <p:nvPr/>
        </p:nvSpPr>
        <p:spPr>
          <a:xfrm>
            <a:off x="890476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7" name="object 11547"/>
          <p:cNvSpPr/>
          <p:nvPr/>
        </p:nvSpPr>
        <p:spPr>
          <a:xfrm>
            <a:off x="890408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8" name="object 11548"/>
          <p:cNvSpPr/>
          <p:nvPr/>
        </p:nvSpPr>
        <p:spPr>
          <a:xfrm>
            <a:off x="892591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9" name="object 11549"/>
          <p:cNvSpPr/>
          <p:nvPr/>
        </p:nvSpPr>
        <p:spPr>
          <a:xfrm>
            <a:off x="892519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0" name="object 11550"/>
          <p:cNvSpPr/>
          <p:nvPr/>
        </p:nvSpPr>
        <p:spPr>
          <a:xfrm>
            <a:off x="894698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1" name="object 11551"/>
          <p:cNvSpPr/>
          <p:nvPr/>
        </p:nvSpPr>
        <p:spPr>
          <a:xfrm>
            <a:off x="8946309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2" name="object 11552"/>
          <p:cNvSpPr/>
          <p:nvPr/>
        </p:nvSpPr>
        <p:spPr>
          <a:xfrm>
            <a:off x="896806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3" name="object 11553"/>
          <p:cNvSpPr/>
          <p:nvPr/>
        </p:nvSpPr>
        <p:spPr>
          <a:xfrm>
            <a:off x="896738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4" name="object 11554"/>
          <p:cNvSpPr/>
          <p:nvPr/>
        </p:nvSpPr>
        <p:spPr>
          <a:xfrm>
            <a:off x="898914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5" name="object 11555"/>
          <p:cNvSpPr/>
          <p:nvPr/>
        </p:nvSpPr>
        <p:spPr>
          <a:xfrm>
            <a:off x="898846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6" name="object 11556"/>
          <p:cNvSpPr/>
          <p:nvPr/>
        </p:nvSpPr>
        <p:spPr>
          <a:xfrm>
            <a:off x="901022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7" name="object 11557"/>
          <p:cNvSpPr/>
          <p:nvPr/>
        </p:nvSpPr>
        <p:spPr>
          <a:xfrm>
            <a:off x="900954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8" name="object 11558"/>
          <p:cNvSpPr/>
          <p:nvPr/>
        </p:nvSpPr>
        <p:spPr>
          <a:xfrm>
            <a:off x="903137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9" name="object 11559"/>
          <p:cNvSpPr/>
          <p:nvPr/>
        </p:nvSpPr>
        <p:spPr>
          <a:xfrm>
            <a:off x="903066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0" name="object 11560"/>
          <p:cNvSpPr/>
          <p:nvPr/>
        </p:nvSpPr>
        <p:spPr>
          <a:xfrm>
            <a:off x="905245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1" name="object 11561"/>
          <p:cNvSpPr/>
          <p:nvPr/>
        </p:nvSpPr>
        <p:spPr>
          <a:xfrm>
            <a:off x="905177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2" name="object 11562"/>
          <p:cNvSpPr/>
          <p:nvPr/>
        </p:nvSpPr>
        <p:spPr>
          <a:xfrm>
            <a:off x="907353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3" name="object 11563"/>
          <p:cNvSpPr/>
          <p:nvPr/>
        </p:nvSpPr>
        <p:spPr>
          <a:xfrm>
            <a:off x="907285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4" name="object 11564"/>
          <p:cNvSpPr/>
          <p:nvPr/>
        </p:nvSpPr>
        <p:spPr>
          <a:xfrm>
            <a:off x="909461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5" name="object 11565"/>
          <p:cNvSpPr/>
          <p:nvPr/>
        </p:nvSpPr>
        <p:spPr>
          <a:xfrm>
            <a:off x="9093932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6" name="object 11566"/>
          <p:cNvSpPr/>
          <p:nvPr/>
        </p:nvSpPr>
        <p:spPr>
          <a:xfrm>
            <a:off x="911569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7" name="object 11567"/>
          <p:cNvSpPr/>
          <p:nvPr/>
        </p:nvSpPr>
        <p:spPr>
          <a:xfrm>
            <a:off x="911501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8" name="object 11568"/>
          <p:cNvSpPr/>
          <p:nvPr/>
        </p:nvSpPr>
        <p:spPr>
          <a:xfrm>
            <a:off x="913684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9" name="object 11569"/>
          <p:cNvSpPr/>
          <p:nvPr/>
        </p:nvSpPr>
        <p:spPr>
          <a:xfrm>
            <a:off x="913612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0" name="object 11570"/>
          <p:cNvSpPr/>
          <p:nvPr/>
        </p:nvSpPr>
        <p:spPr>
          <a:xfrm>
            <a:off x="915792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1" name="object 11571"/>
          <p:cNvSpPr/>
          <p:nvPr/>
        </p:nvSpPr>
        <p:spPr>
          <a:xfrm>
            <a:off x="915724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2" name="object 11572"/>
          <p:cNvSpPr/>
          <p:nvPr/>
        </p:nvSpPr>
        <p:spPr>
          <a:xfrm>
            <a:off x="917899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3" name="object 11573"/>
          <p:cNvSpPr/>
          <p:nvPr/>
        </p:nvSpPr>
        <p:spPr>
          <a:xfrm>
            <a:off x="9178319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4" name="object 11574"/>
          <p:cNvSpPr/>
          <p:nvPr/>
        </p:nvSpPr>
        <p:spPr>
          <a:xfrm>
            <a:off x="920007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5" name="object 11575"/>
          <p:cNvSpPr/>
          <p:nvPr/>
        </p:nvSpPr>
        <p:spPr>
          <a:xfrm>
            <a:off x="919939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6" name="object 11576"/>
          <p:cNvSpPr/>
          <p:nvPr/>
        </p:nvSpPr>
        <p:spPr>
          <a:xfrm>
            <a:off x="922115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7" name="object 11577"/>
          <p:cNvSpPr/>
          <p:nvPr/>
        </p:nvSpPr>
        <p:spPr>
          <a:xfrm>
            <a:off x="9220477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8" name="object 11578"/>
          <p:cNvSpPr/>
          <p:nvPr/>
        </p:nvSpPr>
        <p:spPr>
          <a:xfrm>
            <a:off x="924230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9" name="object 11579"/>
          <p:cNvSpPr/>
          <p:nvPr/>
        </p:nvSpPr>
        <p:spPr>
          <a:xfrm>
            <a:off x="924159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0" name="object 11580"/>
          <p:cNvSpPr/>
          <p:nvPr/>
        </p:nvSpPr>
        <p:spPr>
          <a:xfrm>
            <a:off x="926338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1" name="object 11581"/>
          <p:cNvSpPr/>
          <p:nvPr/>
        </p:nvSpPr>
        <p:spPr>
          <a:xfrm>
            <a:off x="926270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2" name="object 11582"/>
          <p:cNvSpPr/>
          <p:nvPr/>
        </p:nvSpPr>
        <p:spPr>
          <a:xfrm>
            <a:off x="928446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3" name="object 11583"/>
          <p:cNvSpPr/>
          <p:nvPr/>
        </p:nvSpPr>
        <p:spPr>
          <a:xfrm>
            <a:off x="928378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4" name="object 11584"/>
          <p:cNvSpPr/>
          <p:nvPr/>
        </p:nvSpPr>
        <p:spPr>
          <a:xfrm>
            <a:off x="930554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5" name="object 11585"/>
          <p:cNvSpPr/>
          <p:nvPr/>
        </p:nvSpPr>
        <p:spPr>
          <a:xfrm>
            <a:off x="930486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6" name="object 11586"/>
          <p:cNvSpPr/>
          <p:nvPr/>
        </p:nvSpPr>
        <p:spPr>
          <a:xfrm>
            <a:off x="932662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7" name="object 11587"/>
          <p:cNvSpPr/>
          <p:nvPr/>
        </p:nvSpPr>
        <p:spPr>
          <a:xfrm>
            <a:off x="932594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8" name="object 11588"/>
          <p:cNvSpPr/>
          <p:nvPr/>
        </p:nvSpPr>
        <p:spPr>
          <a:xfrm>
            <a:off x="934777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9" name="object 11589"/>
          <p:cNvSpPr/>
          <p:nvPr/>
        </p:nvSpPr>
        <p:spPr>
          <a:xfrm>
            <a:off x="9347057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0" name="object 11590"/>
          <p:cNvSpPr/>
          <p:nvPr/>
        </p:nvSpPr>
        <p:spPr>
          <a:xfrm>
            <a:off x="936885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1" name="object 11591"/>
          <p:cNvSpPr/>
          <p:nvPr/>
        </p:nvSpPr>
        <p:spPr>
          <a:xfrm>
            <a:off x="936817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2" name="object 11592"/>
          <p:cNvSpPr/>
          <p:nvPr/>
        </p:nvSpPr>
        <p:spPr>
          <a:xfrm>
            <a:off x="938978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3" name="object 11593"/>
          <p:cNvSpPr/>
          <p:nvPr/>
        </p:nvSpPr>
        <p:spPr>
          <a:xfrm>
            <a:off x="938907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4" name="object 11594"/>
          <p:cNvSpPr/>
          <p:nvPr/>
        </p:nvSpPr>
        <p:spPr>
          <a:xfrm>
            <a:off x="941086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5" name="object 11595"/>
          <p:cNvSpPr/>
          <p:nvPr/>
        </p:nvSpPr>
        <p:spPr>
          <a:xfrm>
            <a:off x="941018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6" name="object 11596"/>
          <p:cNvSpPr/>
          <p:nvPr/>
        </p:nvSpPr>
        <p:spPr>
          <a:xfrm>
            <a:off x="943194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7" name="object 11597"/>
          <p:cNvSpPr/>
          <p:nvPr/>
        </p:nvSpPr>
        <p:spPr>
          <a:xfrm>
            <a:off x="943126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8" name="object 11598"/>
          <p:cNvSpPr/>
          <p:nvPr/>
        </p:nvSpPr>
        <p:spPr>
          <a:xfrm>
            <a:off x="945302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9" name="object 11599"/>
          <p:cNvSpPr/>
          <p:nvPr/>
        </p:nvSpPr>
        <p:spPr>
          <a:xfrm>
            <a:off x="945234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0" name="object 11600"/>
          <p:cNvSpPr/>
          <p:nvPr/>
        </p:nvSpPr>
        <p:spPr>
          <a:xfrm>
            <a:off x="947410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1" name="object 11601"/>
          <p:cNvSpPr/>
          <p:nvPr/>
        </p:nvSpPr>
        <p:spPr>
          <a:xfrm>
            <a:off x="947342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2" name="object 11602"/>
          <p:cNvSpPr/>
          <p:nvPr/>
        </p:nvSpPr>
        <p:spPr>
          <a:xfrm>
            <a:off x="949525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3" name="object 11603"/>
          <p:cNvSpPr/>
          <p:nvPr/>
        </p:nvSpPr>
        <p:spPr>
          <a:xfrm>
            <a:off x="9494537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4" name="object 11604"/>
          <p:cNvSpPr/>
          <p:nvPr/>
        </p:nvSpPr>
        <p:spPr>
          <a:xfrm>
            <a:off x="951633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5" name="object 11605"/>
          <p:cNvSpPr/>
          <p:nvPr/>
        </p:nvSpPr>
        <p:spPr>
          <a:xfrm>
            <a:off x="9515652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6" name="object 11606"/>
          <p:cNvSpPr/>
          <p:nvPr/>
        </p:nvSpPr>
        <p:spPr>
          <a:xfrm>
            <a:off x="953741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7" name="object 11607"/>
          <p:cNvSpPr/>
          <p:nvPr/>
        </p:nvSpPr>
        <p:spPr>
          <a:xfrm>
            <a:off x="953673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8" name="object 11608"/>
          <p:cNvSpPr/>
          <p:nvPr/>
        </p:nvSpPr>
        <p:spPr>
          <a:xfrm>
            <a:off x="955848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9" name="object 11609"/>
          <p:cNvSpPr/>
          <p:nvPr/>
        </p:nvSpPr>
        <p:spPr>
          <a:xfrm>
            <a:off x="9557809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0" name="object 11610"/>
          <p:cNvSpPr/>
          <p:nvPr/>
        </p:nvSpPr>
        <p:spPr>
          <a:xfrm>
            <a:off x="957956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1" name="object 11611"/>
          <p:cNvSpPr/>
          <p:nvPr/>
        </p:nvSpPr>
        <p:spPr>
          <a:xfrm>
            <a:off x="957888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2" name="object 11612"/>
          <p:cNvSpPr/>
          <p:nvPr/>
        </p:nvSpPr>
        <p:spPr>
          <a:xfrm>
            <a:off x="960071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3" name="object 11613"/>
          <p:cNvSpPr/>
          <p:nvPr/>
        </p:nvSpPr>
        <p:spPr>
          <a:xfrm>
            <a:off x="960000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4" name="object 11614"/>
          <p:cNvSpPr/>
          <p:nvPr/>
        </p:nvSpPr>
        <p:spPr>
          <a:xfrm>
            <a:off x="962179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5" name="object 11615"/>
          <p:cNvSpPr/>
          <p:nvPr/>
        </p:nvSpPr>
        <p:spPr>
          <a:xfrm>
            <a:off x="962111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6" name="object 11616"/>
          <p:cNvSpPr/>
          <p:nvPr/>
        </p:nvSpPr>
        <p:spPr>
          <a:xfrm>
            <a:off x="964287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7" name="object 11617"/>
          <p:cNvSpPr/>
          <p:nvPr/>
        </p:nvSpPr>
        <p:spPr>
          <a:xfrm>
            <a:off x="964219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8" name="object 11618"/>
          <p:cNvSpPr/>
          <p:nvPr/>
        </p:nvSpPr>
        <p:spPr>
          <a:xfrm>
            <a:off x="966395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9" name="object 11619"/>
          <p:cNvSpPr/>
          <p:nvPr/>
        </p:nvSpPr>
        <p:spPr>
          <a:xfrm>
            <a:off x="966327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0" name="object 11620"/>
          <p:cNvSpPr/>
          <p:nvPr/>
        </p:nvSpPr>
        <p:spPr>
          <a:xfrm>
            <a:off x="968503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1" name="object 11621"/>
          <p:cNvSpPr/>
          <p:nvPr/>
        </p:nvSpPr>
        <p:spPr>
          <a:xfrm>
            <a:off x="968435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2" name="object 11622"/>
          <p:cNvSpPr/>
          <p:nvPr/>
        </p:nvSpPr>
        <p:spPr>
          <a:xfrm>
            <a:off x="970618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3" name="object 11623"/>
          <p:cNvSpPr/>
          <p:nvPr/>
        </p:nvSpPr>
        <p:spPr>
          <a:xfrm>
            <a:off x="970546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4" name="object 11624"/>
          <p:cNvSpPr/>
          <p:nvPr/>
        </p:nvSpPr>
        <p:spPr>
          <a:xfrm>
            <a:off x="972726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5" name="object 11625"/>
          <p:cNvSpPr/>
          <p:nvPr/>
        </p:nvSpPr>
        <p:spPr>
          <a:xfrm>
            <a:off x="972658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6" name="object 11626"/>
          <p:cNvSpPr/>
          <p:nvPr/>
        </p:nvSpPr>
        <p:spPr>
          <a:xfrm>
            <a:off x="974834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7" name="object 11627"/>
          <p:cNvSpPr/>
          <p:nvPr/>
        </p:nvSpPr>
        <p:spPr>
          <a:xfrm>
            <a:off x="9747662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8" name="object 11628"/>
          <p:cNvSpPr/>
          <p:nvPr/>
        </p:nvSpPr>
        <p:spPr>
          <a:xfrm>
            <a:off x="976942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9" name="object 11629"/>
          <p:cNvSpPr/>
          <p:nvPr/>
        </p:nvSpPr>
        <p:spPr>
          <a:xfrm>
            <a:off x="976874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0" name="object 11630"/>
          <p:cNvSpPr/>
          <p:nvPr/>
        </p:nvSpPr>
        <p:spPr>
          <a:xfrm>
            <a:off x="979049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1" name="object 11631"/>
          <p:cNvSpPr/>
          <p:nvPr/>
        </p:nvSpPr>
        <p:spPr>
          <a:xfrm>
            <a:off x="978982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2" name="object 11632"/>
          <p:cNvSpPr/>
          <p:nvPr/>
        </p:nvSpPr>
        <p:spPr>
          <a:xfrm>
            <a:off x="981165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3" name="object 11633"/>
          <p:cNvSpPr/>
          <p:nvPr/>
        </p:nvSpPr>
        <p:spPr>
          <a:xfrm>
            <a:off x="981093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4" name="object 11634"/>
          <p:cNvSpPr/>
          <p:nvPr/>
        </p:nvSpPr>
        <p:spPr>
          <a:xfrm>
            <a:off x="983272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5" name="object 11635"/>
          <p:cNvSpPr/>
          <p:nvPr/>
        </p:nvSpPr>
        <p:spPr>
          <a:xfrm>
            <a:off x="983204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6" name="object 11636"/>
          <p:cNvSpPr/>
          <p:nvPr/>
        </p:nvSpPr>
        <p:spPr>
          <a:xfrm>
            <a:off x="985380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7" name="object 11637"/>
          <p:cNvSpPr/>
          <p:nvPr/>
        </p:nvSpPr>
        <p:spPr>
          <a:xfrm>
            <a:off x="985312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8" name="object 11638"/>
          <p:cNvSpPr/>
          <p:nvPr/>
        </p:nvSpPr>
        <p:spPr>
          <a:xfrm>
            <a:off x="987488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9" name="object 11639"/>
          <p:cNvSpPr/>
          <p:nvPr/>
        </p:nvSpPr>
        <p:spPr>
          <a:xfrm>
            <a:off x="987420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0" name="object 11640"/>
          <p:cNvSpPr/>
          <p:nvPr/>
        </p:nvSpPr>
        <p:spPr>
          <a:xfrm>
            <a:off x="989596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1" name="object 11641"/>
          <p:cNvSpPr/>
          <p:nvPr/>
        </p:nvSpPr>
        <p:spPr>
          <a:xfrm>
            <a:off x="989528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2" name="object 11642"/>
          <p:cNvSpPr/>
          <p:nvPr/>
        </p:nvSpPr>
        <p:spPr>
          <a:xfrm>
            <a:off x="991690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3" name="object 11643"/>
          <p:cNvSpPr/>
          <p:nvPr/>
        </p:nvSpPr>
        <p:spPr>
          <a:xfrm>
            <a:off x="991622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4" name="object 11644"/>
          <p:cNvSpPr/>
          <p:nvPr/>
        </p:nvSpPr>
        <p:spPr>
          <a:xfrm>
            <a:off x="9937979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5" name="object 11645"/>
          <p:cNvSpPr/>
          <p:nvPr/>
        </p:nvSpPr>
        <p:spPr>
          <a:xfrm>
            <a:off x="993730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6" name="object 11646"/>
          <p:cNvSpPr/>
          <p:nvPr/>
        </p:nvSpPr>
        <p:spPr>
          <a:xfrm>
            <a:off x="995913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7" name="object 11647"/>
          <p:cNvSpPr/>
          <p:nvPr/>
        </p:nvSpPr>
        <p:spPr>
          <a:xfrm>
            <a:off x="9958414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8" name="object 11648"/>
          <p:cNvSpPr/>
          <p:nvPr/>
        </p:nvSpPr>
        <p:spPr>
          <a:xfrm>
            <a:off x="998020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9" name="object 11649"/>
          <p:cNvSpPr/>
          <p:nvPr/>
        </p:nvSpPr>
        <p:spPr>
          <a:xfrm>
            <a:off x="9979529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0" name="object 11650"/>
          <p:cNvSpPr/>
          <p:nvPr/>
        </p:nvSpPr>
        <p:spPr>
          <a:xfrm>
            <a:off x="1000128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1" name="object 11651"/>
          <p:cNvSpPr/>
          <p:nvPr/>
        </p:nvSpPr>
        <p:spPr>
          <a:xfrm>
            <a:off x="1000060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2" name="object 11652"/>
          <p:cNvSpPr/>
          <p:nvPr/>
        </p:nvSpPr>
        <p:spPr>
          <a:xfrm>
            <a:off x="1002236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3" name="object 11653"/>
          <p:cNvSpPr/>
          <p:nvPr/>
        </p:nvSpPr>
        <p:spPr>
          <a:xfrm>
            <a:off x="1002168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4" name="object 11654"/>
          <p:cNvSpPr/>
          <p:nvPr/>
        </p:nvSpPr>
        <p:spPr>
          <a:xfrm>
            <a:off x="1004344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5" name="object 11655"/>
          <p:cNvSpPr/>
          <p:nvPr/>
        </p:nvSpPr>
        <p:spPr>
          <a:xfrm>
            <a:off x="1004276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6" name="object 11656"/>
          <p:cNvSpPr/>
          <p:nvPr/>
        </p:nvSpPr>
        <p:spPr>
          <a:xfrm>
            <a:off x="1006459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7" name="object 11657"/>
          <p:cNvSpPr/>
          <p:nvPr/>
        </p:nvSpPr>
        <p:spPr>
          <a:xfrm>
            <a:off x="1006388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8" name="object 11658"/>
          <p:cNvSpPr/>
          <p:nvPr/>
        </p:nvSpPr>
        <p:spPr>
          <a:xfrm>
            <a:off x="1008567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9" name="object 11659"/>
          <p:cNvSpPr/>
          <p:nvPr/>
        </p:nvSpPr>
        <p:spPr>
          <a:xfrm>
            <a:off x="1008499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0" name="object 11660"/>
          <p:cNvSpPr/>
          <p:nvPr/>
        </p:nvSpPr>
        <p:spPr>
          <a:xfrm>
            <a:off x="1010675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1" name="object 11661"/>
          <p:cNvSpPr/>
          <p:nvPr/>
        </p:nvSpPr>
        <p:spPr>
          <a:xfrm>
            <a:off x="1010607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2" name="object 11662"/>
          <p:cNvSpPr/>
          <p:nvPr/>
        </p:nvSpPr>
        <p:spPr>
          <a:xfrm>
            <a:off x="1012783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3" name="object 11663"/>
          <p:cNvSpPr/>
          <p:nvPr/>
        </p:nvSpPr>
        <p:spPr>
          <a:xfrm>
            <a:off x="10127152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4" name="object 11664"/>
          <p:cNvSpPr/>
          <p:nvPr/>
        </p:nvSpPr>
        <p:spPr>
          <a:xfrm>
            <a:off x="1014891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5" name="object 11665"/>
          <p:cNvSpPr/>
          <p:nvPr/>
        </p:nvSpPr>
        <p:spPr>
          <a:xfrm>
            <a:off x="1014823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6" name="object 11666"/>
          <p:cNvSpPr/>
          <p:nvPr/>
        </p:nvSpPr>
        <p:spPr>
          <a:xfrm>
            <a:off x="1017006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7" name="object 11667"/>
          <p:cNvSpPr/>
          <p:nvPr/>
        </p:nvSpPr>
        <p:spPr>
          <a:xfrm>
            <a:off x="1016934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8" name="object 11668"/>
          <p:cNvSpPr/>
          <p:nvPr/>
        </p:nvSpPr>
        <p:spPr>
          <a:xfrm>
            <a:off x="1019114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9" name="object 11669"/>
          <p:cNvSpPr/>
          <p:nvPr/>
        </p:nvSpPr>
        <p:spPr>
          <a:xfrm>
            <a:off x="1019046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0" name="object 11670"/>
          <p:cNvSpPr/>
          <p:nvPr/>
        </p:nvSpPr>
        <p:spPr>
          <a:xfrm>
            <a:off x="1021221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1" name="object 11671"/>
          <p:cNvSpPr/>
          <p:nvPr/>
        </p:nvSpPr>
        <p:spPr>
          <a:xfrm>
            <a:off x="10211539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2" name="object 11672"/>
          <p:cNvSpPr/>
          <p:nvPr/>
        </p:nvSpPr>
        <p:spPr>
          <a:xfrm>
            <a:off x="10233298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3" name="object 11673"/>
          <p:cNvSpPr/>
          <p:nvPr/>
        </p:nvSpPr>
        <p:spPr>
          <a:xfrm>
            <a:off x="10232618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4" name="object 11674"/>
          <p:cNvSpPr/>
          <p:nvPr/>
        </p:nvSpPr>
        <p:spPr>
          <a:xfrm>
            <a:off x="10254376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5" name="object 11675"/>
          <p:cNvSpPr/>
          <p:nvPr/>
        </p:nvSpPr>
        <p:spPr>
          <a:xfrm>
            <a:off x="1025369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6" name="object 11676"/>
          <p:cNvSpPr/>
          <p:nvPr/>
        </p:nvSpPr>
        <p:spPr>
          <a:xfrm>
            <a:off x="10275527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7" name="object 11677"/>
          <p:cNvSpPr/>
          <p:nvPr/>
        </p:nvSpPr>
        <p:spPr>
          <a:xfrm>
            <a:off x="1027481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8" name="object 11678"/>
          <p:cNvSpPr/>
          <p:nvPr/>
        </p:nvSpPr>
        <p:spPr>
          <a:xfrm>
            <a:off x="1029660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9" name="object 11679"/>
          <p:cNvSpPr/>
          <p:nvPr/>
        </p:nvSpPr>
        <p:spPr>
          <a:xfrm>
            <a:off x="1029592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0" name="object 11680"/>
          <p:cNvSpPr/>
          <p:nvPr/>
        </p:nvSpPr>
        <p:spPr>
          <a:xfrm>
            <a:off x="10317684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1" name="object 11681"/>
          <p:cNvSpPr/>
          <p:nvPr/>
        </p:nvSpPr>
        <p:spPr>
          <a:xfrm>
            <a:off x="1031700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2" name="object 11682"/>
          <p:cNvSpPr/>
          <p:nvPr/>
        </p:nvSpPr>
        <p:spPr>
          <a:xfrm>
            <a:off x="1033876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3" name="object 11683"/>
          <p:cNvSpPr/>
          <p:nvPr/>
        </p:nvSpPr>
        <p:spPr>
          <a:xfrm>
            <a:off x="1033808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4" name="object 11684"/>
          <p:cNvSpPr/>
          <p:nvPr/>
        </p:nvSpPr>
        <p:spPr>
          <a:xfrm>
            <a:off x="1035984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5" name="object 11685"/>
          <p:cNvSpPr/>
          <p:nvPr/>
        </p:nvSpPr>
        <p:spPr>
          <a:xfrm>
            <a:off x="10359162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6" name="object 11686"/>
          <p:cNvSpPr/>
          <p:nvPr/>
        </p:nvSpPr>
        <p:spPr>
          <a:xfrm>
            <a:off x="1038099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7" name="object 11687"/>
          <p:cNvSpPr/>
          <p:nvPr/>
        </p:nvSpPr>
        <p:spPr>
          <a:xfrm>
            <a:off x="10380277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8" name="object 11688"/>
          <p:cNvSpPr/>
          <p:nvPr/>
        </p:nvSpPr>
        <p:spPr>
          <a:xfrm>
            <a:off x="10402071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9" name="object 11689"/>
          <p:cNvSpPr/>
          <p:nvPr/>
        </p:nvSpPr>
        <p:spPr>
          <a:xfrm>
            <a:off x="10401391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0" name="object 11690"/>
          <p:cNvSpPr/>
          <p:nvPr/>
        </p:nvSpPr>
        <p:spPr>
          <a:xfrm>
            <a:off x="10423150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1" name="object 11691"/>
          <p:cNvSpPr/>
          <p:nvPr/>
        </p:nvSpPr>
        <p:spPr>
          <a:xfrm>
            <a:off x="10422470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2" name="object 11692"/>
          <p:cNvSpPr/>
          <p:nvPr/>
        </p:nvSpPr>
        <p:spPr>
          <a:xfrm>
            <a:off x="1044408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3" name="object 11693"/>
          <p:cNvSpPr/>
          <p:nvPr/>
        </p:nvSpPr>
        <p:spPr>
          <a:xfrm>
            <a:off x="10443406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4" name="object 11694"/>
          <p:cNvSpPr/>
          <p:nvPr/>
        </p:nvSpPr>
        <p:spPr>
          <a:xfrm>
            <a:off x="10465165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5" name="object 11695"/>
          <p:cNvSpPr/>
          <p:nvPr/>
        </p:nvSpPr>
        <p:spPr>
          <a:xfrm>
            <a:off x="10464485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6" name="object 11696"/>
          <p:cNvSpPr/>
          <p:nvPr/>
        </p:nvSpPr>
        <p:spPr>
          <a:xfrm>
            <a:off x="10486243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7" name="object 11697"/>
          <p:cNvSpPr/>
          <p:nvPr/>
        </p:nvSpPr>
        <p:spPr>
          <a:xfrm>
            <a:off x="1048556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8" name="object 11698"/>
          <p:cNvSpPr/>
          <p:nvPr/>
        </p:nvSpPr>
        <p:spPr>
          <a:xfrm>
            <a:off x="10507322" y="247818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9" name="object 11699"/>
          <p:cNvSpPr/>
          <p:nvPr/>
        </p:nvSpPr>
        <p:spPr>
          <a:xfrm>
            <a:off x="10506643" y="2475310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0" name="object 11700"/>
          <p:cNvSpPr/>
          <p:nvPr/>
        </p:nvSpPr>
        <p:spPr>
          <a:xfrm>
            <a:off x="795594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1" name="object 11701"/>
          <p:cNvSpPr/>
          <p:nvPr/>
        </p:nvSpPr>
        <p:spPr>
          <a:xfrm>
            <a:off x="797703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2" name="object 11702"/>
          <p:cNvSpPr/>
          <p:nvPr/>
        </p:nvSpPr>
        <p:spPr>
          <a:xfrm>
            <a:off x="7976347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3" name="object 11703"/>
          <p:cNvSpPr/>
          <p:nvPr/>
        </p:nvSpPr>
        <p:spPr>
          <a:xfrm>
            <a:off x="799812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4" name="object 11704"/>
          <p:cNvSpPr/>
          <p:nvPr/>
        </p:nvSpPr>
        <p:spPr>
          <a:xfrm>
            <a:off x="799744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5" name="object 11705"/>
          <p:cNvSpPr/>
          <p:nvPr/>
        </p:nvSpPr>
        <p:spPr>
          <a:xfrm>
            <a:off x="801922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6" name="object 11706"/>
          <p:cNvSpPr/>
          <p:nvPr/>
        </p:nvSpPr>
        <p:spPr>
          <a:xfrm>
            <a:off x="801853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7" name="object 11707"/>
          <p:cNvSpPr/>
          <p:nvPr/>
        </p:nvSpPr>
        <p:spPr>
          <a:xfrm>
            <a:off x="804031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8" name="object 11708"/>
          <p:cNvSpPr/>
          <p:nvPr/>
        </p:nvSpPr>
        <p:spPr>
          <a:xfrm>
            <a:off x="8039627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9" name="object 11709"/>
          <p:cNvSpPr/>
          <p:nvPr/>
        </p:nvSpPr>
        <p:spPr>
          <a:xfrm>
            <a:off x="806140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0" name="object 11710"/>
          <p:cNvSpPr/>
          <p:nvPr/>
        </p:nvSpPr>
        <p:spPr>
          <a:xfrm>
            <a:off x="808250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1" name="object 11711"/>
          <p:cNvSpPr/>
          <p:nvPr/>
        </p:nvSpPr>
        <p:spPr>
          <a:xfrm>
            <a:off x="810359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2" name="object 11712"/>
          <p:cNvSpPr/>
          <p:nvPr/>
        </p:nvSpPr>
        <p:spPr>
          <a:xfrm>
            <a:off x="812468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3" name="object 11713"/>
          <p:cNvSpPr/>
          <p:nvPr/>
        </p:nvSpPr>
        <p:spPr>
          <a:xfrm>
            <a:off x="814577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4" name="object 11714"/>
          <p:cNvSpPr/>
          <p:nvPr/>
        </p:nvSpPr>
        <p:spPr>
          <a:xfrm>
            <a:off x="816687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5" name="object 11715"/>
          <p:cNvSpPr/>
          <p:nvPr/>
        </p:nvSpPr>
        <p:spPr>
          <a:xfrm>
            <a:off x="818796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6" name="object 11716"/>
          <p:cNvSpPr/>
          <p:nvPr/>
        </p:nvSpPr>
        <p:spPr>
          <a:xfrm>
            <a:off x="820905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7" name="object 11717"/>
          <p:cNvSpPr/>
          <p:nvPr/>
        </p:nvSpPr>
        <p:spPr>
          <a:xfrm>
            <a:off x="823015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8" name="object 11718"/>
          <p:cNvSpPr/>
          <p:nvPr/>
        </p:nvSpPr>
        <p:spPr>
          <a:xfrm>
            <a:off x="825124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9" name="object 11719"/>
          <p:cNvSpPr/>
          <p:nvPr/>
        </p:nvSpPr>
        <p:spPr>
          <a:xfrm>
            <a:off x="827232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0" name="object 11720"/>
          <p:cNvSpPr/>
          <p:nvPr/>
        </p:nvSpPr>
        <p:spPr>
          <a:xfrm>
            <a:off x="829340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1" name="object 11721"/>
          <p:cNvSpPr/>
          <p:nvPr/>
        </p:nvSpPr>
        <p:spPr>
          <a:xfrm>
            <a:off x="831455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2" name="object 11722"/>
          <p:cNvSpPr/>
          <p:nvPr/>
        </p:nvSpPr>
        <p:spPr>
          <a:xfrm>
            <a:off x="833563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3" name="object 11723"/>
          <p:cNvSpPr/>
          <p:nvPr/>
        </p:nvSpPr>
        <p:spPr>
          <a:xfrm>
            <a:off x="835656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4" name="object 11724"/>
          <p:cNvSpPr/>
          <p:nvPr/>
        </p:nvSpPr>
        <p:spPr>
          <a:xfrm>
            <a:off x="837764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5" name="object 11725"/>
          <p:cNvSpPr/>
          <p:nvPr/>
        </p:nvSpPr>
        <p:spPr>
          <a:xfrm>
            <a:off x="839872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6" name="object 11726"/>
          <p:cNvSpPr/>
          <p:nvPr/>
        </p:nvSpPr>
        <p:spPr>
          <a:xfrm>
            <a:off x="841980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7" name="object 11727"/>
          <p:cNvSpPr/>
          <p:nvPr/>
        </p:nvSpPr>
        <p:spPr>
          <a:xfrm>
            <a:off x="844088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8" name="object 11728"/>
          <p:cNvSpPr/>
          <p:nvPr/>
        </p:nvSpPr>
        <p:spPr>
          <a:xfrm>
            <a:off x="846203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9" name="object 11729"/>
          <p:cNvSpPr/>
          <p:nvPr/>
        </p:nvSpPr>
        <p:spPr>
          <a:xfrm>
            <a:off x="848311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0" name="object 11730"/>
          <p:cNvSpPr/>
          <p:nvPr/>
        </p:nvSpPr>
        <p:spPr>
          <a:xfrm>
            <a:off x="850419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1" name="object 11731"/>
          <p:cNvSpPr/>
          <p:nvPr/>
        </p:nvSpPr>
        <p:spPr>
          <a:xfrm>
            <a:off x="852526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2" name="object 11732"/>
          <p:cNvSpPr/>
          <p:nvPr/>
        </p:nvSpPr>
        <p:spPr>
          <a:xfrm>
            <a:off x="854634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3" name="object 11733"/>
          <p:cNvSpPr/>
          <p:nvPr/>
        </p:nvSpPr>
        <p:spPr>
          <a:xfrm>
            <a:off x="856749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4" name="object 11734"/>
          <p:cNvSpPr/>
          <p:nvPr/>
        </p:nvSpPr>
        <p:spPr>
          <a:xfrm>
            <a:off x="858857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5" name="object 11735"/>
          <p:cNvSpPr/>
          <p:nvPr/>
        </p:nvSpPr>
        <p:spPr>
          <a:xfrm>
            <a:off x="860965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6" name="object 11736"/>
          <p:cNvSpPr/>
          <p:nvPr/>
        </p:nvSpPr>
        <p:spPr>
          <a:xfrm>
            <a:off x="863073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7" name="object 11737"/>
          <p:cNvSpPr/>
          <p:nvPr/>
        </p:nvSpPr>
        <p:spPr>
          <a:xfrm>
            <a:off x="865181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8" name="object 11738"/>
          <p:cNvSpPr/>
          <p:nvPr/>
        </p:nvSpPr>
        <p:spPr>
          <a:xfrm>
            <a:off x="865113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9" name="object 11739"/>
          <p:cNvSpPr/>
          <p:nvPr/>
        </p:nvSpPr>
        <p:spPr>
          <a:xfrm>
            <a:off x="867296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0" name="object 11740"/>
          <p:cNvSpPr/>
          <p:nvPr/>
        </p:nvSpPr>
        <p:spPr>
          <a:xfrm>
            <a:off x="867224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1" name="object 11741"/>
          <p:cNvSpPr/>
          <p:nvPr/>
        </p:nvSpPr>
        <p:spPr>
          <a:xfrm>
            <a:off x="869404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2" name="object 11742"/>
          <p:cNvSpPr/>
          <p:nvPr/>
        </p:nvSpPr>
        <p:spPr>
          <a:xfrm>
            <a:off x="869336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3" name="object 11743"/>
          <p:cNvSpPr/>
          <p:nvPr/>
        </p:nvSpPr>
        <p:spPr>
          <a:xfrm>
            <a:off x="871512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4" name="object 11744"/>
          <p:cNvSpPr/>
          <p:nvPr/>
        </p:nvSpPr>
        <p:spPr>
          <a:xfrm>
            <a:off x="8714442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5" name="object 11745"/>
          <p:cNvSpPr/>
          <p:nvPr/>
        </p:nvSpPr>
        <p:spPr>
          <a:xfrm>
            <a:off x="873620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6" name="object 11746"/>
          <p:cNvSpPr/>
          <p:nvPr/>
        </p:nvSpPr>
        <p:spPr>
          <a:xfrm>
            <a:off x="873552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7" name="object 11747"/>
          <p:cNvSpPr/>
          <p:nvPr/>
        </p:nvSpPr>
        <p:spPr>
          <a:xfrm>
            <a:off x="875727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8" name="object 11748"/>
          <p:cNvSpPr/>
          <p:nvPr/>
        </p:nvSpPr>
        <p:spPr>
          <a:xfrm>
            <a:off x="875660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9" name="object 11749"/>
          <p:cNvSpPr/>
          <p:nvPr/>
        </p:nvSpPr>
        <p:spPr>
          <a:xfrm>
            <a:off x="877843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0" name="object 11750"/>
          <p:cNvSpPr/>
          <p:nvPr/>
        </p:nvSpPr>
        <p:spPr>
          <a:xfrm>
            <a:off x="877771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1" name="object 11751"/>
          <p:cNvSpPr/>
          <p:nvPr/>
        </p:nvSpPr>
        <p:spPr>
          <a:xfrm>
            <a:off x="879950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2" name="object 11752"/>
          <p:cNvSpPr/>
          <p:nvPr/>
        </p:nvSpPr>
        <p:spPr>
          <a:xfrm>
            <a:off x="8798829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3" name="object 11753"/>
          <p:cNvSpPr/>
          <p:nvPr/>
        </p:nvSpPr>
        <p:spPr>
          <a:xfrm>
            <a:off x="882058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4" name="object 11754"/>
          <p:cNvSpPr/>
          <p:nvPr/>
        </p:nvSpPr>
        <p:spPr>
          <a:xfrm>
            <a:off x="881990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5" name="object 11755"/>
          <p:cNvSpPr/>
          <p:nvPr/>
        </p:nvSpPr>
        <p:spPr>
          <a:xfrm>
            <a:off x="884166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6" name="object 11756"/>
          <p:cNvSpPr/>
          <p:nvPr/>
        </p:nvSpPr>
        <p:spPr>
          <a:xfrm>
            <a:off x="884098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7" name="object 11757"/>
          <p:cNvSpPr/>
          <p:nvPr/>
        </p:nvSpPr>
        <p:spPr>
          <a:xfrm>
            <a:off x="886274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8" name="object 11758"/>
          <p:cNvSpPr/>
          <p:nvPr/>
        </p:nvSpPr>
        <p:spPr>
          <a:xfrm>
            <a:off x="886206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9" name="object 11759"/>
          <p:cNvSpPr/>
          <p:nvPr/>
        </p:nvSpPr>
        <p:spPr>
          <a:xfrm>
            <a:off x="888368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0" name="object 11760"/>
          <p:cNvSpPr/>
          <p:nvPr/>
        </p:nvSpPr>
        <p:spPr>
          <a:xfrm>
            <a:off x="888300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1" name="object 11761"/>
          <p:cNvSpPr/>
          <p:nvPr/>
        </p:nvSpPr>
        <p:spPr>
          <a:xfrm>
            <a:off x="890476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2" name="object 11762"/>
          <p:cNvSpPr/>
          <p:nvPr/>
        </p:nvSpPr>
        <p:spPr>
          <a:xfrm>
            <a:off x="890408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3" name="object 11763"/>
          <p:cNvSpPr/>
          <p:nvPr/>
        </p:nvSpPr>
        <p:spPr>
          <a:xfrm>
            <a:off x="892591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4" name="object 11764"/>
          <p:cNvSpPr/>
          <p:nvPr/>
        </p:nvSpPr>
        <p:spPr>
          <a:xfrm>
            <a:off x="892519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5" name="object 11765"/>
          <p:cNvSpPr/>
          <p:nvPr/>
        </p:nvSpPr>
        <p:spPr>
          <a:xfrm>
            <a:off x="894698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6" name="object 11766"/>
          <p:cNvSpPr/>
          <p:nvPr/>
        </p:nvSpPr>
        <p:spPr>
          <a:xfrm>
            <a:off x="8946309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7" name="object 11767"/>
          <p:cNvSpPr/>
          <p:nvPr/>
        </p:nvSpPr>
        <p:spPr>
          <a:xfrm>
            <a:off x="896806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8" name="object 11768"/>
          <p:cNvSpPr/>
          <p:nvPr/>
        </p:nvSpPr>
        <p:spPr>
          <a:xfrm>
            <a:off x="896738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9" name="object 11769"/>
          <p:cNvSpPr/>
          <p:nvPr/>
        </p:nvSpPr>
        <p:spPr>
          <a:xfrm>
            <a:off x="898914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0" name="object 11770"/>
          <p:cNvSpPr/>
          <p:nvPr/>
        </p:nvSpPr>
        <p:spPr>
          <a:xfrm>
            <a:off x="898846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1" name="object 11771"/>
          <p:cNvSpPr/>
          <p:nvPr/>
        </p:nvSpPr>
        <p:spPr>
          <a:xfrm>
            <a:off x="901022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2" name="object 11772"/>
          <p:cNvSpPr/>
          <p:nvPr/>
        </p:nvSpPr>
        <p:spPr>
          <a:xfrm>
            <a:off x="900954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3" name="object 11773"/>
          <p:cNvSpPr/>
          <p:nvPr/>
        </p:nvSpPr>
        <p:spPr>
          <a:xfrm>
            <a:off x="903137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4" name="object 11774"/>
          <p:cNvSpPr/>
          <p:nvPr/>
        </p:nvSpPr>
        <p:spPr>
          <a:xfrm>
            <a:off x="903066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5" name="object 11775"/>
          <p:cNvSpPr/>
          <p:nvPr/>
        </p:nvSpPr>
        <p:spPr>
          <a:xfrm>
            <a:off x="905245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6" name="object 11776"/>
          <p:cNvSpPr/>
          <p:nvPr/>
        </p:nvSpPr>
        <p:spPr>
          <a:xfrm>
            <a:off x="905177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7" name="object 11777"/>
          <p:cNvSpPr/>
          <p:nvPr/>
        </p:nvSpPr>
        <p:spPr>
          <a:xfrm>
            <a:off x="907353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8" name="object 11778"/>
          <p:cNvSpPr/>
          <p:nvPr/>
        </p:nvSpPr>
        <p:spPr>
          <a:xfrm>
            <a:off x="907285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9" name="object 11779"/>
          <p:cNvSpPr/>
          <p:nvPr/>
        </p:nvSpPr>
        <p:spPr>
          <a:xfrm>
            <a:off x="909461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0" name="object 11780"/>
          <p:cNvSpPr/>
          <p:nvPr/>
        </p:nvSpPr>
        <p:spPr>
          <a:xfrm>
            <a:off x="9093932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1" name="object 11781"/>
          <p:cNvSpPr/>
          <p:nvPr/>
        </p:nvSpPr>
        <p:spPr>
          <a:xfrm>
            <a:off x="911569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2" name="object 11782"/>
          <p:cNvSpPr/>
          <p:nvPr/>
        </p:nvSpPr>
        <p:spPr>
          <a:xfrm>
            <a:off x="911501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3" name="object 11783"/>
          <p:cNvSpPr/>
          <p:nvPr/>
        </p:nvSpPr>
        <p:spPr>
          <a:xfrm>
            <a:off x="913684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4" name="object 11784"/>
          <p:cNvSpPr/>
          <p:nvPr/>
        </p:nvSpPr>
        <p:spPr>
          <a:xfrm>
            <a:off x="913612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5" name="object 11785"/>
          <p:cNvSpPr/>
          <p:nvPr/>
        </p:nvSpPr>
        <p:spPr>
          <a:xfrm>
            <a:off x="915792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6" name="object 11786"/>
          <p:cNvSpPr/>
          <p:nvPr/>
        </p:nvSpPr>
        <p:spPr>
          <a:xfrm>
            <a:off x="915724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7" name="object 11787"/>
          <p:cNvSpPr/>
          <p:nvPr/>
        </p:nvSpPr>
        <p:spPr>
          <a:xfrm>
            <a:off x="917899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8" name="object 11788"/>
          <p:cNvSpPr/>
          <p:nvPr/>
        </p:nvSpPr>
        <p:spPr>
          <a:xfrm>
            <a:off x="9178319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9" name="object 11789"/>
          <p:cNvSpPr/>
          <p:nvPr/>
        </p:nvSpPr>
        <p:spPr>
          <a:xfrm>
            <a:off x="920007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0" name="object 11790"/>
          <p:cNvSpPr/>
          <p:nvPr/>
        </p:nvSpPr>
        <p:spPr>
          <a:xfrm>
            <a:off x="919939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1" name="object 11791"/>
          <p:cNvSpPr/>
          <p:nvPr/>
        </p:nvSpPr>
        <p:spPr>
          <a:xfrm>
            <a:off x="922115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2" name="object 11792"/>
          <p:cNvSpPr/>
          <p:nvPr/>
        </p:nvSpPr>
        <p:spPr>
          <a:xfrm>
            <a:off x="9220477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3" name="object 11793"/>
          <p:cNvSpPr/>
          <p:nvPr/>
        </p:nvSpPr>
        <p:spPr>
          <a:xfrm>
            <a:off x="924230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4" name="object 11794"/>
          <p:cNvSpPr/>
          <p:nvPr/>
        </p:nvSpPr>
        <p:spPr>
          <a:xfrm>
            <a:off x="924159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5" name="object 11795"/>
          <p:cNvSpPr/>
          <p:nvPr/>
        </p:nvSpPr>
        <p:spPr>
          <a:xfrm>
            <a:off x="926338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6" name="object 11796"/>
          <p:cNvSpPr/>
          <p:nvPr/>
        </p:nvSpPr>
        <p:spPr>
          <a:xfrm>
            <a:off x="926270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7" name="object 11797"/>
          <p:cNvSpPr/>
          <p:nvPr/>
        </p:nvSpPr>
        <p:spPr>
          <a:xfrm>
            <a:off x="928446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8" name="object 11798"/>
          <p:cNvSpPr/>
          <p:nvPr/>
        </p:nvSpPr>
        <p:spPr>
          <a:xfrm>
            <a:off x="928378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9" name="object 11799"/>
          <p:cNvSpPr/>
          <p:nvPr/>
        </p:nvSpPr>
        <p:spPr>
          <a:xfrm>
            <a:off x="930554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0" name="object 11800"/>
          <p:cNvSpPr/>
          <p:nvPr/>
        </p:nvSpPr>
        <p:spPr>
          <a:xfrm>
            <a:off x="930486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1" name="object 11801"/>
          <p:cNvSpPr/>
          <p:nvPr/>
        </p:nvSpPr>
        <p:spPr>
          <a:xfrm>
            <a:off x="932662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2" name="object 11802"/>
          <p:cNvSpPr/>
          <p:nvPr/>
        </p:nvSpPr>
        <p:spPr>
          <a:xfrm>
            <a:off x="932594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3" name="object 11803"/>
          <p:cNvSpPr/>
          <p:nvPr/>
        </p:nvSpPr>
        <p:spPr>
          <a:xfrm>
            <a:off x="934777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4" name="object 11804"/>
          <p:cNvSpPr/>
          <p:nvPr/>
        </p:nvSpPr>
        <p:spPr>
          <a:xfrm>
            <a:off x="9347057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5" name="object 11805"/>
          <p:cNvSpPr/>
          <p:nvPr/>
        </p:nvSpPr>
        <p:spPr>
          <a:xfrm>
            <a:off x="936885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6" name="object 11806"/>
          <p:cNvSpPr/>
          <p:nvPr/>
        </p:nvSpPr>
        <p:spPr>
          <a:xfrm>
            <a:off x="936817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7" name="object 11807"/>
          <p:cNvSpPr/>
          <p:nvPr/>
        </p:nvSpPr>
        <p:spPr>
          <a:xfrm>
            <a:off x="938978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8" name="object 11808"/>
          <p:cNvSpPr/>
          <p:nvPr/>
        </p:nvSpPr>
        <p:spPr>
          <a:xfrm>
            <a:off x="938907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9" name="object 11809"/>
          <p:cNvSpPr/>
          <p:nvPr/>
        </p:nvSpPr>
        <p:spPr>
          <a:xfrm>
            <a:off x="941086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0" name="object 11810"/>
          <p:cNvSpPr/>
          <p:nvPr/>
        </p:nvSpPr>
        <p:spPr>
          <a:xfrm>
            <a:off x="941018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1" name="object 11811"/>
          <p:cNvSpPr/>
          <p:nvPr/>
        </p:nvSpPr>
        <p:spPr>
          <a:xfrm>
            <a:off x="943194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2" name="object 11812"/>
          <p:cNvSpPr/>
          <p:nvPr/>
        </p:nvSpPr>
        <p:spPr>
          <a:xfrm>
            <a:off x="943126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3" name="object 11813"/>
          <p:cNvSpPr/>
          <p:nvPr/>
        </p:nvSpPr>
        <p:spPr>
          <a:xfrm>
            <a:off x="945302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4" name="object 11814"/>
          <p:cNvSpPr/>
          <p:nvPr/>
        </p:nvSpPr>
        <p:spPr>
          <a:xfrm>
            <a:off x="945234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5" name="object 11815"/>
          <p:cNvSpPr/>
          <p:nvPr/>
        </p:nvSpPr>
        <p:spPr>
          <a:xfrm>
            <a:off x="947410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6" name="object 11816"/>
          <p:cNvSpPr/>
          <p:nvPr/>
        </p:nvSpPr>
        <p:spPr>
          <a:xfrm>
            <a:off x="947342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7" name="object 11817"/>
          <p:cNvSpPr/>
          <p:nvPr/>
        </p:nvSpPr>
        <p:spPr>
          <a:xfrm>
            <a:off x="949525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8" name="object 11818"/>
          <p:cNvSpPr/>
          <p:nvPr/>
        </p:nvSpPr>
        <p:spPr>
          <a:xfrm>
            <a:off x="9494537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9" name="object 11819"/>
          <p:cNvSpPr/>
          <p:nvPr/>
        </p:nvSpPr>
        <p:spPr>
          <a:xfrm>
            <a:off x="951633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0" name="object 11820"/>
          <p:cNvSpPr/>
          <p:nvPr/>
        </p:nvSpPr>
        <p:spPr>
          <a:xfrm>
            <a:off x="9515652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1" name="object 11821"/>
          <p:cNvSpPr/>
          <p:nvPr/>
        </p:nvSpPr>
        <p:spPr>
          <a:xfrm>
            <a:off x="953741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2" name="object 11822"/>
          <p:cNvSpPr/>
          <p:nvPr/>
        </p:nvSpPr>
        <p:spPr>
          <a:xfrm>
            <a:off x="953673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3" name="object 11823"/>
          <p:cNvSpPr/>
          <p:nvPr/>
        </p:nvSpPr>
        <p:spPr>
          <a:xfrm>
            <a:off x="955848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4" name="object 11824"/>
          <p:cNvSpPr/>
          <p:nvPr/>
        </p:nvSpPr>
        <p:spPr>
          <a:xfrm>
            <a:off x="9557809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5" name="object 11825"/>
          <p:cNvSpPr/>
          <p:nvPr/>
        </p:nvSpPr>
        <p:spPr>
          <a:xfrm>
            <a:off x="957956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6" name="object 11826"/>
          <p:cNvSpPr/>
          <p:nvPr/>
        </p:nvSpPr>
        <p:spPr>
          <a:xfrm>
            <a:off x="957888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7" name="object 11827"/>
          <p:cNvSpPr/>
          <p:nvPr/>
        </p:nvSpPr>
        <p:spPr>
          <a:xfrm>
            <a:off x="960071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8" name="object 11828"/>
          <p:cNvSpPr/>
          <p:nvPr/>
        </p:nvSpPr>
        <p:spPr>
          <a:xfrm>
            <a:off x="960000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9" name="object 11829"/>
          <p:cNvSpPr/>
          <p:nvPr/>
        </p:nvSpPr>
        <p:spPr>
          <a:xfrm>
            <a:off x="962179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0" name="object 11830"/>
          <p:cNvSpPr/>
          <p:nvPr/>
        </p:nvSpPr>
        <p:spPr>
          <a:xfrm>
            <a:off x="962111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1" name="object 11831"/>
          <p:cNvSpPr/>
          <p:nvPr/>
        </p:nvSpPr>
        <p:spPr>
          <a:xfrm>
            <a:off x="964287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2" name="object 11832"/>
          <p:cNvSpPr/>
          <p:nvPr/>
        </p:nvSpPr>
        <p:spPr>
          <a:xfrm>
            <a:off x="964219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3" name="object 11833"/>
          <p:cNvSpPr/>
          <p:nvPr/>
        </p:nvSpPr>
        <p:spPr>
          <a:xfrm>
            <a:off x="966395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4" name="object 11834"/>
          <p:cNvSpPr/>
          <p:nvPr/>
        </p:nvSpPr>
        <p:spPr>
          <a:xfrm>
            <a:off x="966327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5" name="object 11835"/>
          <p:cNvSpPr/>
          <p:nvPr/>
        </p:nvSpPr>
        <p:spPr>
          <a:xfrm>
            <a:off x="968503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6" name="object 11836"/>
          <p:cNvSpPr/>
          <p:nvPr/>
        </p:nvSpPr>
        <p:spPr>
          <a:xfrm>
            <a:off x="968435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7" name="object 11837"/>
          <p:cNvSpPr/>
          <p:nvPr/>
        </p:nvSpPr>
        <p:spPr>
          <a:xfrm>
            <a:off x="970618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8" name="object 11838"/>
          <p:cNvSpPr/>
          <p:nvPr/>
        </p:nvSpPr>
        <p:spPr>
          <a:xfrm>
            <a:off x="970546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9" name="object 11839"/>
          <p:cNvSpPr/>
          <p:nvPr/>
        </p:nvSpPr>
        <p:spPr>
          <a:xfrm>
            <a:off x="972726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0" name="object 11840"/>
          <p:cNvSpPr/>
          <p:nvPr/>
        </p:nvSpPr>
        <p:spPr>
          <a:xfrm>
            <a:off x="972658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1" name="object 11841"/>
          <p:cNvSpPr/>
          <p:nvPr/>
        </p:nvSpPr>
        <p:spPr>
          <a:xfrm>
            <a:off x="974834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2" name="object 11842"/>
          <p:cNvSpPr/>
          <p:nvPr/>
        </p:nvSpPr>
        <p:spPr>
          <a:xfrm>
            <a:off x="9747662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3" name="object 11843"/>
          <p:cNvSpPr/>
          <p:nvPr/>
        </p:nvSpPr>
        <p:spPr>
          <a:xfrm>
            <a:off x="976942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4" name="object 11844"/>
          <p:cNvSpPr/>
          <p:nvPr/>
        </p:nvSpPr>
        <p:spPr>
          <a:xfrm>
            <a:off x="976874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5" name="object 11845"/>
          <p:cNvSpPr/>
          <p:nvPr/>
        </p:nvSpPr>
        <p:spPr>
          <a:xfrm>
            <a:off x="979049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6" name="object 11846"/>
          <p:cNvSpPr/>
          <p:nvPr/>
        </p:nvSpPr>
        <p:spPr>
          <a:xfrm>
            <a:off x="978982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7" name="object 11847"/>
          <p:cNvSpPr/>
          <p:nvPr/>
        </p:nvSpPr>
        <p:spPr>
          <a:xfrm>
            <a:off x="981165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8" name="object 11848"/>
          <p:cNvSpPr/>
          <p:nvPr/>
        </p:nvSpPr>
        <p:spPr>
          <a:xfrm>
            <a:off x="981093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9" name="object 11849"/>
          <p:cNvSpPr/>
          <p:nvPr/>
        </p:nvSpPr>
        <p:spPr>
          <a:xfrm>
            <a:off x="983272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0" name="object 11850"/>
          <p:cNvSpPr/>
          <p:nvPr/>
        </p:nvSpPr>
        <p:spPr>
          <a:xfrm>
            <a:off x="983204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1" name="object 11851"/>
          <p:cNvSpPr/>
          <p:nvPr/>
        </p:nvSpPr>
        <p:spPr>
          <a:xfrm>
            <a:off x="985380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2" name="object 11852"/>
          <p:cNvSpPr/>
          <p:nvPr/>
        </p:nvSpPr>
        <p:spPr>
          <a:xfrm>
            <a:off x="985312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3" name="object 11853"/>
          <p:cNvSpPr/>
          <p:nvPr/>
        </p:nvSpPr>
        <p:spPr>
          <a:xfrm>
            <a:off x="987488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4" name="object 11854"/>
          <p:cNvSpPr/>
          <p:nvPr/>
        </p:nvSpPr>
        <p:spPr>
          <a:xfrm>
            <a:off x="987420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5" name="object 11855"/>
          <p:cNvSpPr/>
          <p:nvPr/>
        </p:nvSpPr>
        <p:spPr>
          <a:xfrm>
            <a:off x="989596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6" name="object 11856"/>
          <p:cNvSpPr/>
          <p:nvPr/>
        </p:nvSpPr>
        <p:spPr>
          <a:xfrm>
            <a:off x="989528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7" name="object 11857"/>
          <p:cNvSpPr/>
          <p:nvPr/>
        </p:nvSpPr>
        <p:spPr>
          <a:xfrm>
            <a:off x="991690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8" name="object 11858"/>
          <p:cNvSpPr/>
          <p:nvPr/>
        </p:nvSpPr>
        <p:spPr>
          <a:xfrm>
            <a:off x="991622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9" name="object 11859"/>
          <p:cNvSpPr/>
          <p:nvPr/>
        </p:nvSpPr>
        <p:spPr>
          <a:xfrm>
            <a:off x="9937979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0" name="object 11860"/>
          <p:cNvSpPr/>
          <p:nvPr/>
        </p:nvSpPr>
        <p:spPr>
          <a:xfrm>
            <a:off x="993730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1" name="object 11861"/>
          <p:cNvSpPr/>
          <p:nvPr/>
        </p:nvSpPr>
        <p:spPr>
          <a:xfrm>
            <a:off x="995913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2" name="object 11862"/>
          <p:cNvSpPr/>
          <p:nvPr/>
        </p:nvSpPr>
        <p:spPr>
          <a:xfrm>
            <a:off x="9958414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3" name="object 11863"/>
          <p:cNvSpPr/>
          <p:nvPr/>
        </p:nvSpPr>
        <p:spPr>
          <a:xfrm>
            <a:off x="998020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4" name="object 11864"/>
          <p:cNvSpPr/>
          <p:nvPr/>
        </p:nvSpPr>
        <p:spPr>
          <a:xfrm>
            <a:off x="9979529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5" name="object 11865"/>
          <p:cNvSpPr/>
          <p:nvPr/>
        </p:nvSpPr>
        <p:spPr>
          <a:xfrm>
            <a:off x="1000128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6" name="object 11866"/>
          <p:cNvSpPr/>
          <p:nvPr/>
        </p:nvSpPr>
        <p:spPr>
          <a:xfrm>
            <a:off x="1000060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7" name="object 11867"/>
          <p:cNvSpPr/>
          <p:nvPr/>
        </p:nvSpPr>
        <p:spPr>
          <a:xfrm>
            <a:off x="1002236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8" name="object 11868"/>
          <p:cNvSpPr/>
          <p:nvPr/>
        </p:nvSpPr>
        <p:spPr>
          <a:xfrm>
            <a:off x="1002168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9" name="object 11869"/>
          <p:cNvSpPr/>
          <p:nvPr/>
        </p:nvSpPr>
        <p:spPr>
          <a:xfrm>
            <a:off x="1004344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0" name="object 11870"/>
          <p:cNvSpPr/>
          <p:nvPr/>
        </p:nvSpPr>
        <p:spPr>
          <a:xfrm>
            <a:off x="1004276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1" name="object 11871"/>
          <p:cNvSpPr/>
          <p:nvPr/>
        </p:nvSpPr>
        <p:spPr>
          <a:xfrm>
            <a:off x="1006459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2" name="object 11872"/>
          <p:cNvSpPr/>
          <p:nvPr/>
        </p:nvSpPr>
        <p:spPr>
          <a:xfrm>
            <a:off x="1006388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3" name="object 11873"/>
          <p:cNvSpPr/>
          <p:nvPr/>
        </p:nvSpPr>
        <p:spPr>
          <a:xfrm>
            <a:off x="1008567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4" name="object 11874"/>
          <p:cNvSpPr/>
          <p:nvPr/>
        </p:nvSpPr>
        <p:spPr>
          <a:xfrm>
            <a:off x="1008499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5" name="object 11875"/>
          <p:cNvSpPr/>
          <p:nvPr/>
        </p:nvSpPr>
        <p:spPr>
          <a:xfrm>
            <a:off x="1010675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6" name="object 11876"/>
          <p:cNvSpPr/>
          <p:nvPr/>
        </p:nvSpPr>
        <p:spPr>
          <a:xfrm>
            <a:off x="1010607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7" name="object 11877"/>
          <p:cNvSpPr/>
          <p:nvPr/>
        </p:nvSpPr>
        <p:spPr>
          <a:xfrm>
            <a:off x="1012783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8" name="object 11878"/>
          <p:cNvSpPr/>
          <p:nvPr/>
        </p:nvSpPr>
        <p:spPr>
          <a:xfrm>
            <a:off x="10127152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9" name="object 11879"/>
          <p:cNvSpPr/>
          <p:nvPr/>
        </p:nvSpPr>
        <p:spPr>
          <a:xfrm>
            <a:off x="1014891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0" name="object 11880"/>
          <p:cNvSpPr/>
          <p:nvPr/>
        </p:nvSpPr>
        <p:spPr>
          <a:xfrm>
            <a:off x="1014823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1" name="object 11881"/>
          <p:cNvSpPr/>
          <p:nvPr/>
        </p:nvSpPr>
        <p:spPr>
          <a:xfrm>
            <a:off x="1017006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2" name="object 11882"/>
          <p:cNvSpPr/>
          <p:nvPr/>
        </p:nvSpPr>
        <p:spPr>
          <a:xfrm>
            <a:off x="1016934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3" name="object 11883"/>
          <p:cNvSpPr/>
          <p:nvPr/>
        </p:nvSpPr>
        <p:spPr>
          <a:xfrm>
            <a:off x="1019114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4" name="object 11884"/>
          <p:cNvSpPr/>
          <p:nvPr/>
        </p:nvSpPr>
        <p:spPr>
          <a:xfrm>
            <a:off x="1019046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5" name="object 11885"/>
          <p:cNvSpPr/>
          <p:nvPr/>
        </p:nvSpPr>
        <p:spPr>
          <a:xfrm>
            <a:off x="1021221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6" name="object 11886"/>
          <p:cNvSpPr/>
          <p:nvPr/>
        </p:nvSpPr>
        <p:spPr>
          <a:xfrm>
            <a:off x="10211539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7" name="object 11887"/>
          <p:cNvSpPr/>
          <p:nvPr/>
        </p:nvSpPr>
        <p:spPr>
          <a:xfrm>
            <a:off x="10233298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8" name="object 11888"/>
          <p:cNvSpPr/>
          <p:nvPr/>
        </p:nvSpPr>
        <p:spPr>
          <a:xfrm>
            <a:off x="10232618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9" name="object 11889"/>
          <p:cNvSpPr/>
          <p:nvPr/>
        </p:nvSpPr>
        <p:spPr>
          <a:xfrm>
            <a:off x="10254376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0" name="object 11890"/>
          <p:cNvSpPr/>
          <p:nvPr/>
        </p:nvSpPr>
        <p:spPr>
          <a:xfrm>
            <a:off x="1025369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1" name="object 11891"/>
          <p:cNvSpPr/>
          <p:nvPr/>
        </p:nvSpPr>
        <p:spPr>
          <a:xfrm>
            <a:off x="10275527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2" name="object 11892"/>
          <p:cNvSpPr/>
          <p:nvPr/>
        </p:nvSpPr>
        <p:spPr>
          <a:xfrm>
            <a:off x="1027481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3" name="object 11893"/>
          <p:cNvSpPr/>
          <p:nvPr/>
        </p:nvSpPr>
        <p:spPr>
          <a:xfrm>
            <a:off x="1029660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4" name="object 11894"/>
          <p:cNvSpPr/>
          <p:nvPr/>
        </p:nvSpPr>
        <p:spPr>
          <a:xfrm>
            <a:off x="1029592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5" name="object 11895"/>
          <p:cNvSpPr/>
          <p:nvPr/>
        </p:nvSpPr>
        <p:spPr>
          <a:xfrm>
            <a:off x="10317684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6" name="object 11896"/>
          <p:cNvSpPr/>
          <p:nvPr/>
        </p:nvSpPr>
        <p:spPr>
          <a:xfrm>
            <a:off x="1031700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7" name="object 11897"/>
          <p:cNvSpPr/>
          <p:nvPr/>
        </p:nvSpPr>
        <p:spPr>
          <a:xfrm>
            <a:off x="1033876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8" name="object 11898"/>
          <p:cNvSpPr/>
          <p:nvPr/>
        </p:nvSpPr>
        <p:spPr>
          <a:xfrm>
            <a:off x="1033808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9" name="object 11899"/>
          <p:cNvSpPr/>
          <p:nvPr/>
        </p:nvSpPr>
        <p:spPr>
          <a:xfrm>
            <a:off x="1035984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0" name="object 11900"/>
          <p:cNvSpPr/>
          <p:nvPr/>
        </p:nvSpPr>
        <p:spPr>
          <a:xfrm>
            <a:off x="10359162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1" name="object 11901"/>
          <p:cNvSpPr/>
          <p:nvPr/>
        </p:nvSpPr>
        <p:spPr>
          <a:xfrm>
            <a:off x="1038099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2" name="object 11902"/>
          <p:cNvSpPr/>
          <p:nvPr/>
        </p:nvSpPr>
        <p:spPr>
          <a:xfrm>
            <a:off x="10380277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3" name="object 11903"/>
          <p:cNvSpPr/>
          <p:nvPr/>
        </p:nvSpPr>
        <p:spPr>
          <a:xfrm>
            <a:off x="10402071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4" name="object 11904"/>
          <p:cNvSpPr/>
          <p:nvPr/>
        </p:nvSpPr>
        <p:spPr>
          <a:xfrm>
            <a:off x="10401391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5" name="object 11905"/>
          <p:cNvSpPr/>
          <p:nvPr/>
        </p:nvSpPr>
        <p:spPr>
          <a:xfrm>
            <a:off x="10423150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6" name="object 11906"/>
          <p:cNvSpPr/>
          <p:nvPr/>
        </p:nvSpPr>
        <p:spPr>
          <a:xfrm>
            <a:off x="10422470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7" name="object 11907"/>
          <p:cNvSpPr/>
          <p:nvPr/>
        </p:nvSpPr>
        <p:spPr>
          <a:xfrm>
            <a:off x="1044408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8" name="object 11908"/>
          <p:cNvSpPr/>
          <p:nvPr/>
        </p:nvSpPr>
        <p:spPr>
          <a:xfrm>
            <a:off x="10443406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9" name="object 11909"/>
          <p:cNvSpPr/>
          <p:nvPr/>
        </p:nvSpPr>
        <p:spPr>
          <a:xfrm>
            <a:off x="10465165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0" name="object 11910"/>
          <p:cNvSpPr/>
          <p:nvPr/>
        </p:nvSpPr>
        <p:spPr>
          <a:xfrm>
            <a:off x="10464485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1" name="object 11911"/>
          <p:cNvSpPr/>
          <p:nvPr/>
        </p:nvSpPr>
        <p:spPr>
          <a:xfrm>
            <a:off x="10486243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2" name="object 11912"/>
          <p:cNvSpPr/>
          <p:nvPr/>
        </p:nvSpPr>
        <p:spPr>
          <a:xfrm>
            <a:off x="1048556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3" name="object 11913"/>
          <p:cNvSpPr/>
          <p:nvPr/>
        </p:nvSpPr>
        <p:spPr>
          <a:xfrm>
            <a:off x="10507322" y="24220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4" name="object 11914"/>
          <p:cNvSpPr/>
          <p:nvPr/>
        </p:nvSpPr>
        <p:spPr>
          <a:xfrm>
            <a:off x="10506643" y="2419132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5" name="object 11915"/>
          <p:cNvSpPr/>
          <p:nvPr/>
        </p:nvSpPr>
        <p:spPr>
          <a:xfrm>
            <a:off x="795594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6" name="object 11916"/>
          <p:cNvSpPr/>
          <p:nvPr/>
        </p:nvSpPr>
        <p:spPr>
          <a:xfrm>
            <a:off x="797703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7" name="object 11917"/>
          <p:cNvSpPr/>
          <p:nvPr/>
        </p:nvSpPr>
        <p:spPr>
          <a:xfrm>
            <a:off x="7976347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8" name="object 11918"/>
          <p:cNvSpPr/>
          <p:nvPr/>
        </p:nvSpPr>
        <p:spPr>
          <a:xfrm>
            <a:off x="799812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9" name="object 11919"/>
          <p:cNvSpPr/>
          <p:nvPr/>
        </p:nvSpPr>
        <p:spPr>
          <a:xfrm>
            <a:off x="799744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0" name="object 11920"/>
          <p:cNvSpPr/>
          <p:nvPr/>
        </p:nvSpPr>
        <p:spPr>
          <a:xfrm>
            <a:off x="801922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1" name="object 11921"/>
          <p:cNvSpPr/>
          <p:nvPr/>
        </p:nvSpPr>
        <p:spPr>
          <a:xfrm>
            <a:off x="801853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2" name="object 11922"/>
          <p:cNvSpPr/>
          <p:nvPr/>
        </p:nvSpPr>
        <p:spPr>
          <a:xfrm>
            <a:off x="804031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3" name="object 11923"/>
          <p:cNvSpPr/>
          <p:nvPr/>
        </p:nvSpPr>
        <p:spPr>
          <a:xfrm>
            <a:off x="8039627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4" name="object 11924"/>
          <p:cNvSpPr/>
          <p:nvPr/>
        </p:nvSpPr>
        <p:spPr>
          <a:xfrm>
            <a:off x="806140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5" name="object 11925"/>
          <p:cNvSpPr/>
          <p:nvPr/>
        </p:nvSpPr>
        <p:spPr>
          <a:xfrm>
            <a:off x="808250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6" name="object 11926"/>
          <p:cNvSpPr/>
          <p:nvPr/>
        </p:nvSpPr>
        <p:spPr>
          <a:xfrm>
            <a:off x="810359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7" name="object 11927"/>
          <p:cNvSpPr/>
          <p:nvPr/>
        </p:nvSpPr>
        <p:spPr>
          <a:xfrm>
            <a:off x="812468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8" name="object 11928"/>
          <p:cNvSpPr/>
          <p:nvPr/>
        </p:nvSpPr>
        <p:spPr>
          <a:xfrm>
            <a:off x="814577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9" name="object 11929"/>
          <p:cNvSpPr/>
          <p:nvPr/>
        </p:nvSpPr>
        <p:spPr>
          <a:xfrm>
            <a:off x="816687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0" name="object 11930"/>
          <p:cNvSpPr/>
          <p:nvPr/>
        </p:nvSpPr>
        <p:spPr>
          <a:xfrm>
            <a:off x="818796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1" name="object 11931"/>
          <p:cNvSpPr/>
          <p:nvPr/>
        </p:nvSpPr>
        <p:spPr>
          <a:xfrm>
            <a:off x="820905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2" name="object 11932"/>
          <p:cNvSpPr/>
          <p:nvPr/>
        </p:nvSpPr>
        <p:spPr>
          <a:xfrm>
            <a:off x="823015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3" name="object 11933"/>
          <p:cNvSpPr/>
          <p:nvPr/>
        </p:nvSpPr>
        <p:spPr>
          <a:xfrm>
            <a:off x="825124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4" name="object 11934"/>
          <p:cNvSpPr/>
          <p:nvPr/>
        </p:nvSpPr>
        <p:spPr>
          <a:xfrm>
            <a:off x="827232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5" name="object 11935"/>
          <p:cNvSpPr/>
          <p:nvPr/>
        </p:nvSpPr>
        <p:spPr>
          <a:xfrm>
            <a:off x="829340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6" name="object 11936"/>
          <p:cNvSpPr/>
          <p:nvPr/>
        </p:nvSpPr>
        <p:spPr>
          <a:xfrm>
            <a:off x="831455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7" name="object 11937"/>
          <p:cNvSpPr/>
          <p:nvPr/>
        </p:nvSpPr>
        <p:spPr>
          <a:xfrm>
            <a:off x="833563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8" name="object 11938"/>
          <p:cNvSpPr/>
          <p:nvPr/>
        </p:nvSpPr>
        <p:spPr>
          <a:xfrm>
            <a:off x="835656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9" name="object 11939"/>
          <p:cNvSpPr/>
          <p:nvPr/>
        </p:nvSpPr>
        <p:spPr>
          <a:xfrm>
            <a:off x="837764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0" name="object 11940"/>
          <p:cNvSpPr/>
          <p:nvPr/>
        </p:nvSpPr>
        <p:spPr>
          <a:xfrm>
            <a:off x="839872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1" name="object 11941"/>
          <p:cNvSpPr/>
          <p:nvPr/>
        </p:nvSpPr>
        <p:spPr>
          <a:xfrm>
            <a:off x="841980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2" name="object 11942"/>
          <p:cNvSpPr/>
          <p:nvPr/>
        </p:nvSpPr>
        <p:spPr>
          <a:xfrm>
            <a:off x="844088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3" name="object 11943"/>
          <p:cNvSpPr/>
          <p:nvPr/>
        </p:nvSpPr>
        <p:spPr>
          <a:xfrm>
            <a:off x="846203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4" name="object 11944"/>
          <p:cNvSpPr/>
          <p:nvPr/>
        </p:nvSpPr>
        <p:spPr>
          <a:xfrm>
            <a:off x="848311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5" name="object 11945"/>
          <p:cNvSpPr/>
          <p:nvPr/>
        </p:nvSpPr>
        <p:spPr>
          <a:xfrm>
            <a:off x="850419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6" name="object 11946"/>
          <p:cNvSpPr/>
          <p:nvPr/>
        </p:nvSpPr>
        <p:spPr>
          <a:xfrm>
            <a:off x="852526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7" name="object 11947"/>
          <p:cNvSpPr/>
          <p:nvPr/>
        </p:nvSpPr>
        <p:spPr>
          <a:xfrm>
            <a:off x="854634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8" name="object 11948"/>
          <p:cNvSpPr/>
          <p:nvPr/>
        </p:nvSpPr>
        <p:spPr>
          <a:xfrm>
            <a:off x="856749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9" name="object 11949"/>
          <p:cNvSpPr/>
          <p:nvPr/>
        </p:nvSpPr>
        <p:spPr>
          <a:xfrm>
            <a:off x="858857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0" name="object 11950"/>
          <p:cNvSpPr/>
          <p:nvPr/>
        </p:nvSpPr>
        <p:spPr>
          <a:xfrm>
            <a:off x="860965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1" name="object 11951"/>
          <p:cNvSpPr/>
          <p:nvPr/>
        </p:nvSpPr>
        <p:spPr>
          <a:xfrm>
            <a:off x="863073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2" name="object 11952"/>
          <p:cNvSpPr/>
          <p:nvPr/>
        </p:nvSpPr>
        <p:spPr>
          <a:xfrm>
            <a:off x="865181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3" name="object 11953"/>
          <p:cNvSpPr/>
          <p:nvPr/>
        </p:nvSpPr>
        <p:spPr>
          <a:xfrm>
            <a:off x="865113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4" name="object 11954"/>
          <p:cNvSpPr/>
          <p:nvPr/>
        </p:nvSpPr>
        <p:spPr>
          <a:xfrm>
            <a:off x="867296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5" name="object 11955"/>
          <p:cNvSpPr/>
          <p:nvPr/>
        </p:nvSpPr>
        <p:spPr>
          <a:xfrm>
            <a:off x="867224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6" name="object 11956"/>
          <p:cNvSpPr/>
          <p:nvPr/>
        </p:nvSpPr>
        <p:spPr>
          <a:xfrm>
            <a:off x="869404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7" name="object 11957"/>
          <p:cNvSpPr/>
          <p:nvPr/>
        </p:nvSpPr>
        <p:spPr>
          <a:xfrm>
            <a:off x="869336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8" name="object 11958"/>
          <p:cNvSpPr/>
          <p:nvPr/>
        </p:nvSpPr>
        <p:spPr>
          <a:xfrm>
            <a:off x="871512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9" name="object 11959"/>
          <p:cNvSpPr/>
          <p:nvPr/>
        </p:nvSpPr>
        <p:spPr>
          <a:xfrm>
            <a:off x="8714442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0" name="object 11960"/>
          <p:cNvSpPr/>
          <p:nvPr/>
        </p:nvSpPr>
        <p:spPr>
          <a:xfrm>
            <a:off x="873620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1" name="object 11961"/>
          <p:cNvSpPr/>
          <p:nvPr/>
        </p:nvSpPr>
        <p:spPr>
          <a:xfrm>
            <a:off x="873552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2" name="object 11962"/>
          <p:cNvSpPr/>
          <p:nvPr/>
        </p:nvSpPr>
        <p:spPr>
          <a:xfrm>
            <a:off x="875727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3" name="object 11963"/>
          <p:cNvSpPr/>
          <p:nvPr/>
        </p:nvSpPr>
        <p:spPr>
          <a:xfrm>
            <a:off x="875660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4" name="object 11964"/>
          <p:cNvSpPr/>
          <p:nvPr/>
        </p:nvSpPr>
        <p:spPr>
          <a:xfrm>
            <a:off x="877843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5" name="object 11965"/>
          <p:cNvSpPr/>
          <p:nvPr/>
        </p:nvSpPr>
        <p:spPr>
          <a:xfrm>
            <a:off x="877771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6" name="object 11966"/>
          <p:cNvSpPr/>
          <p:nvPr/>
        </p:nvSpPr>
        <p:spPr>
          <a:xfrm>
            <a:off x="879950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7" name="object 11967"/>
          <p:cNvSpPr/>
          <p:nvPr/>
        </p:nvSpPr>
        <p:spPr>
          <a:xfrm>
            <a:off x="8798829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8" name="object 11968"/>
          <p:cNvSpPr/>
          <p:nvPr/>
        </p:nvSpPr>
        <p:spPr>
          <a:xfrm>
            <a:off x="882058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9" name="object 11969"/>
          <p:cNvSpPr/>
          <p:nvPr/>
        </p:nvSpPr>
        <p:spPr>
          <a:xfrm>
            <a:off x="881990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0" name="object 11970"/>
          <p:cNvSpPr/>
          <p:nvPr/>
        </p:nvSpPr>
        <p:spPr>
          <a:xfrm>
            <a:off x="884166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1" name="object 11971"/>
          <p:cNvSpPr/>
          <p:nvPr/>
        </p:nvSpPr>
        <p:spPr>
          <a:xfrm>
            <a:off x="884098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2" name="object 11972"/>
          <p:cNvSpPr/>
          <p:nvPr/>
        </p:nvSpPr>
        <p:spPr>
          <a:xfrm>
            <a:off x="886274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3" name="object 11973"/>
          <p:cNvSpPr/>
          <p:nvPr/>
        </p:nvSpPr>
        <p:spPr>
          <a:xfrm>
            <a:off x="886206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4" name="object 11974"/>
          <p:cNvSpPr/>
          <p:nvPr/>
        </p:nvSpPr>
        <p:spPr>
          <a:xfrm>
            <a:off x="888368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5" name="object 11975"/>
          <p:cNvSpPr/>
          <p:nvPr/>
        </p:nvSpPr>
        <p:spPr>
          <a:xfrm>
            <a:off x="888300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6" name="object 11976"/>
          <p:cNvSpPr/>
          <p:nvPr/>
        </p:nvSpPr>
        <p:spPr>
          <a:xfrm>
            <a:off x="890476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7" name="object 11977"/>
          <p:cNvSpPr/>
          <p:nvPr/>
        </p:nvSpPr>
        <p:spPr>
          <a:xfrm>
            <a:off x="890408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8" name="object 11978"/>
          <p:cNvSpPr/>
          <p:nvPr/>
        </p:nvSpPr>
        <p:spPr>
          <a:xfrm>
            <a:off x="892591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9" name="object 11979"/>
          <p:cNvSpPr/>
          <p:nvPr/>
        </p:nvSpPr>
        <p:spPr>
          <a:xfrm>
            <a:off x="892519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0" name="object 11980"/>
          <p:cNvSpPr/>
          <p:nvPr/>
        </p:nvSpPr>
        <p:spPr>
          <a:xfrm>
            <a:off x="894698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1" name="object 11981"/>
          <p:cNvSpPr/>
          <p:nvPr/>
        </p:nvSpPr>
        <p:spPr>
          <a:xfrm>
            <a:off x="8946309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2" name="object 11982"/>
          <p:cNvSpPr/>
          <p:nvPr/>
        </p:nvSpPr>
        <p:spPr>
          <a:xfrm>
            <a:off x="896806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3" name="object 11983"/>
          <p:cNvSpPr/>
          <p:nvPr/>
        </p:nvSpPr>
        <p:spPr>
          <a:xfrm>
            <a:off x="896738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4" name="object 11984"/>
          <p:cNvSpPr/>
          <p:nvPr/>
        </p:nvSpPr>
        <p:spPr>
          <a:xfrm>
            <a:off x="898914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5" name="object 11985"/>
          <p:cNvSpPr/>
          <p:nvPr/>
        </p:nvSpPr>
        <p:spPr>
          <a:xfrm>
            <a:off x="898846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6" name="object 11986"/>
          <p:cNvSpPr/>
          <p:nvPr/>
        </p:nvSpPr>
        <p:spPr>
          <a:xfrm>
            <a:off x="901022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7" name="object 11987"/>
          <p:cNvSpPr/>
          <p:nvPr/>
        </p:nvSpPr>
        <p:spPr>
          <a:xfrm>
            <a:off x="900954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8" name="object 11988"/>
          <p:cNvSpPr/>
          <p:nvPr/>
        </p:nvSpPr>
        <p:spPr>
          <a:xfrm>
            <a:off x="903137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9" name="object 11989"/>
          <p:cNvSpPr/>
          <p:nvPr/>
        </p:nvSpPr>
        <p:spPr>
          <a:xfrm>
            <a:off x="903066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0" name="object 11990"/>
          <p:cNvSpPr/>
          <p:nvPr/>
        </p:nvSpPr>
        <p:spPr>
          <a:xfrm>
            <a:off x="905245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1" name="object 11991"/>
          <p:cNvSpPr/>
          <p:nvPr/>
        </p:nvSpPr>
        <p:spPr>
          <a:xfrm>
            <a:off x="905177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2" name="object 11992"/>
          <p:cNvSpPr/>
          <p:nvPr/>
        </p:nvSpPr>
        <p:spPr>
          <a:xfrm>
            <a:off x="907353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3" name="object 11993"/>
          <p:cNvSpPr/>
          <p:nvPr/>
        </p:nvSpPr>
        <p:spPr>
          <a:xfrm>
            <a:off x="907285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4" name="object 11994"/>
          <p:cNvSpPr/>
          <p:nvPr/>
        </p:nvSpPr>
        <p:spPr>
          <a:xfrm>
            <a:off x="909461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5" name="object 11995"/>
          <p:cNvSpPr/>
          <p:nvPr/>
        </p:nvSpPr>
        <p:spPr>
          <a:xfrm>
            <a:off x="9093932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6" name="object 11996"/>
          <p:cNvSpPr/>
          <p:nvPr/>
        </p:nvSpPr>
        <p:spPr>
          <a:xfrm>
            <a:off x="911569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7" name="object 11997"/>
          <p:cNvSpPr/>
          <p:nvPr/>
        </p:nvSpPr>
        <p:spPr>
          <a:xfrm>
            <a:off x="911501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8" name="object 11998"/>
          <p:cNvSpPr/>
          <p:nvPr/>
        </p:nvSpPr>
        <p:spPr>
          <a:xfrm>
            <a:off x="913684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9" name="object 11999"/>
          <p:cNvSpPr/>
          <p:nvPr/>
        </p:nvSpPr>
        <p:spPr>
          <a:xfrm>
            <a:off x="913612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0" name="object 12000"/>
          <p:cNvSpPr/>
          <p:nvPr/>
        </p:nvSpPr>
        <p:spPr>
          <a:xfrm>
            <a:off x="915792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1" name="object 12001"/>
          <p:cNvSpPr/>
          <p:nvPr/>
        </p:nvSpPr>
        <p:spPr>
          <a:xfrm>
            <a:off x="915724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2" name="object 12002"/>
          <p:cNvSpPr/>
          <p:nvPr/>
        </p:nvSpPr>
        <p:spPr>
          <a:xfrm>
            <a:off x="917899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3" name="object 12003"/>
          <p:cNvSpPr/>
          <p:nvPr/>
        </p:nvSpPr>
        <p:spPr>
          <a:xfrm>
            <a:off x="9178319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4" name="object 12004"/>
          <p:cNvSpPr/>
          <p:nvPr/>
        </p:nvSpPr>
        <p:spPr>
          <a:xfrm>
            <a:off x="920007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5" name="object 12005"/>
          <p:cNvSpPr/>
          <p:nvPr/>
        </p:nvSpPr>
        <p:spPr>
          <a:xfrm>
            <a:off x="919939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6" name="object 12006"/>
          <p:cNvSpPr/>
          <p:nvPr/>
        </p:nvSpPr>
        <p:spPr>
          <a:xfrm>
            <a:off x="922115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7" name="object 12007"/>
          <p:cNvSpPr/>
          <p:nvPr/>
        </p:nvSpPr>
        <p:spPr>
          <a:xfrm>
            <a:off x="9220477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8" name="object 12008"/>
          <p:cNvSpPr/>
          <p:nvPr/>
        </p:nvSpPr>
        <p:spPr>
          <a:xfrm>
            <a:off x="924230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9" name="object 12009"/>
          <p:cNvSpPr/>
          <p:nvPr/>
        </p:nvSpPr>
        <p:spPr>
          <a:xfrm>
            <a:off x="924159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0" name="object 12010"/>
          <p:cNvSpPr/>
          <p:nvPr/>
        </p:nvSpPr>
        <p:spPr>
          <a:xfrm>
            <a:off x="926338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1" name="object 12011"/>
          <p:cNvSpPr/>
          <p:nvPr/>
        </p:nvSpPr>
        <p:spPr>
          <a:xfrm>
            <a:off x="926270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2" name="object 12012"/>
          <p:cNvSpPr/>
          <p:nvPr/>
        </p:nvSpPr>
        <p:spPr>
          <a:xfrm>
            <a:off x="928446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3" name="object 12013"/>
          <p:cNvSpPr/>
          <p:nvPr/>
        </p:nvSpPr>
        <p:spPr>
          <a:xfrm>
            <a:off x="928378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4" name="object 12014"/>
          <p:cNvSpPr/>
          <p:nvPr/>
        </p:nvSpPr>
        <p:spPr>
          <a:xfrm>
            <a:off x="930554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5" name="object 12015"/>
          <p:cNvSpPr/>
          <p:nvPr/>
        </p:nvSpPr>
        <p:spPr>
          <a:xfrm>
            <a:off x="930486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6" name="object 12016"/>
          <p:cNvSpPr/>
          <p:nvPr/>
        </p:nvSpPr>
        <p:spPr>
          <a:xfrm>
            <a:off x="932662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7" name="object 12017"/>
          <p:cNvSpPr/>
          <p:nvPr/>
        </p:nvSpPr>
        <p:spPr>
          <a:xfrm>
            <a:off x="932594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8" name="object 12018"/>
          <p:cNvSpPr/>
          <p:nvPr/>
        </p:nvSpPr>
        <p:spPr>
          <a:xfrm>
            <a:off x="934777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9" name="object 12019"/>
          <p:cNvSpPr/>
          <p:nvPr/>
        </p:nvSpPr>
        <p:spPr>
          <a:xfrm>
            <a:off x="9347057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0" name="object 12020"/>
          <p:cNvSpPr/>
          <p:nvPr/>
        </p:nvSpPr>
        <p:spPr>
          <a:xfrm>
            <a:off x="936885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1" name="object 12021"/>
          <p:cNvSpPr/>
          <p:nvPr/>
        </p:nvSpPr>
        <p:spPr>
          <a:xfrm>
            <a:off x="936817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2" name="object 12022"/>
          <p:cNvSpPr/>
          <p:nvPr/>
        </p:nvSpPr>
        <p:spPr>
          <a:xfrm>
            <a:off x="938978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3" name="object 12023"/>
          <p:cNvSpPr/>
          <p:nvPr/>
        </p:nvSpPr>
        <p:spPr>
          <a:xfrm>
            <a:off x="938907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4" name="object 12024"/>
          <p:cNvSpPr/>
          <p:nvPr/>
        </p:nvSpPr>
        <p:spPr>
          <a:xfrm>
            <a:off x="941086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5" name="object 12025"/>
          <p:cNvSpPr/>
          <p:nvPr/>
        </p:nvSpPr>
        <p:spPr>
          <a:xfrm>
            <a:off x="941018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6" name="object 12026"/>
          <p:cNvSpPr/>
          <p:nvPr/>
        </p:nvSpPr>
        <p:spPr>
          <a:xfrm>
            <a:off x="943194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7" name="object 12027"/>
          <p:cNvSpPr/>
          <p:nvPr/>
        </p:nvSpPr>
        <p:spPr>
          <a:xfrm>
            <a:off x="943126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8" name="object 12028"/>
          <p:cNvSpPr/>
          <p:nvPr/>
        </p:nvSpPr>
        <p:spPr>
          <a:xfrm>
            <a:off x="945302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9" name="object 12029"/>
          <p:cNvSpPr/>
          <p:nvPr/>
        </p:nvSpPr>
        <p:spPr>
          <a:xfrm>
            <a:off x="945234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0" name="object 12030"/>
          <p:cNvSpPr/>
          <p:nvPr/>
        </p:nvSpPr>
        <p:spPr>
          <a:xfrm>
            <a:off x="947410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1" name="object 12031"/>
          <p:cNvSpPr/>
          <p:nvPr/>
        </p:nvSpPr>
        <p:spPr>
          <a:xfrm>
            <a:off x="947342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2" name="object 12032"/>
          <p:cNvSpPr/>
          <p:nvPr/>
        </p:nvSpPr>
        <p:spPr>
          <a:xfrm>
            <a:off x="949525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3" name="object 12033"/>
          <p:cNvSpPr/>
          <p:nvPr/>
        </p:nvSpPr>
        <p:spPr>
          <a:xfrm>
            <a:off x="9494537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4" name="object 12034"/>
          <p:cNvSpPr/>
          <p:nvPr/>
        </p:nvSpPr>
        <p:spPr>
          <a:xfrm>
            <a:off x="951633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5" name="object 12035"/>
          <p:cNvSpPr/>
          <p:nvPr/>
        </p:nvSpPr>
        <p:spPr>
          <a:xfrm>
            <a:off x="9515652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6" name="object 12036"/>
          <p:cNvSpPr/>
          <p:nvPr/>
        </p:nvSpPr>
        <p:spPr>
          <a:xfrm>
            <a:off x="953741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7" name="object 12037"/>
          <p:cNvSpPr/>
          <p:nvPr/>
        </p:nvSpPr>
        <p:spPr>
          <a:xfrm>
            <a:off x="953673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8" name="object 12038"/>
          <p:cNvSpPr/>
          <p:nvPr/>
        </p:nvSpPr>
        <p:spPr>
          <a:xfrm>
            <a:off x="955848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9" name="object 12039"/>
          <p:cNvSpPr/>
          <p:nvPr/>
        </p:nvSpPr>
        <p:spPr>
          <a:xfrm>
            <a:off x="9557809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0" name="object 12040"/>
          <p:cNvSpPr/>
          <p:nvPr/>
        </p:nvSpPr>
        <p:spPr>
          <a:xfrm>
            <a:off x="957956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1" name="object 12041"/>
          <p:cNvSpPr/>
          <p:nvPr/>
        </p:nvSpPr>
        <p:spPr>
          <a:xfrm>
            <a:off x="957888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2" name="object 12042"/>
          <p:cNvSpPr/>
          <p:nvPr/>
        </p:nvSpPr>
        <p:spPr>
          <a:xfrm>
            <a:off x="960071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3" name="object 12043"/>
          <p:cNvSpPr/>
          <p:nvPr/>
        </p:nvSpPr>
        <p:spPr>
          <a:xfrm>
            <a:off x="960000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4" name="object 12044"/>
          <p:cNvSpPr/>
          <p:nvPr/>
        </p:nvSpPr>
        <p:spPr>
          <a:xfrm>
            <a:off x="962179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5" name="object 12045"/>
          <p:cNvSpPr/>
          <p:nvPr/>
        </p:nvSpPr>
        <p:spPr>
          <a:xfrm>
            <a:off x="962111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6" name="object 12046"/>
          <p:cNvSpPr/>
          <p:nvPr/>
        </p:nvSpPr>
        <p:spPr>
          <a:xfrm>
            <a:off x="964287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7" name="object 12047"/>
          <p:cNvSpPr/>
          <p:nvPr/>
        </p:nvSpPr>
        <p:spPr>
          <a:xfrm>
            <a:off x="964219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8" name="object 12048"/>
          <p:cNvSpPr/>
          <p:nvPr/>
        </p:nvSpPr>
        <p:spPr>
          <a:xfrm>
            <a:off x="966395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9" name="object 12049"/>
          <p:cNvSpPr/>
          <p:nvPr/>
        </p:nvSpPr>
        <p:spPr>
          <a:xfrm>
            <a:off x="966327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0" name="object 12050"/>
          <p:cNvSpPr/>
          <p:nvPr/>
        </p:nvSpPr>
        <p:spPr>
          <a:xfrm>
            <a:off x="968503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1" name="object 12051"/>
          <p:cNvSpPr/>
          <p:nvPr/>
        </p:nvSpPr>
        <p:spPr>
          <a:xfrm>
            <a:off x="968435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2" name="object 12052"/>
          <p:cNvSpPr/>
          <p:nvPr/>
        </p:nvSpPr>
        <p:spPr>
          <a:xfrm>
            <a:off x="970618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3" name="object 12053"/>
          <p:cNvSpPr/>
          <p:nvPr/>
        </p:nvSpPr>
        <p:spPr>
          <a:xfrm>
            <a:off x="970546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4" name="object 12054"/>
          <p:cNvSpPr/>
          <p:nvPr/>
        </p:nvSpPr>
        <p:spPr>
          <a:xfrm>
            <a:off x="972726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5" name="object 12055"/>
          <p:cNvSpPr/>
          <p:nvPr/>
        </p:nvSpPr>
        <p:spPr>
          <a:xfrm>
            <a:off x="972658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6" name="object 12056"/>
          <p:cNvSpPr/>
          <p:nvPr/>
        </p:nvSpPr>
        <p:spPr>
          <a:xfrm>
            <a:off x="974834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7" name="object 12057"/>
          <p:cNvSpPr/>
          <p:nvPr/>
        </p:nvSpPr>
        <p:spPr>
          <a:xfrm>
            <a:off x="9747662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8" name="object 12058"/>
          <p:cNvSpPr/>
          <p:nvPr/>
        </p:nvSpPr>
        <p:spPr>
          <a:xfrm>
            <a:off x="976942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9" name="object 12059"/>
          <p:cNvSpPr/>
          <p:nvPr/>
        </p:nvSpPr>
        <p:spPr>
          <a:xfrm>
            <a:off x="976874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0" name="object 12060"/>
          <p:cNvSpPr/>
          <p:nvPr/>
        </p:nvSpPr>
        <p:spPr>
          <a:xfrm>
            <a:off x="979049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1" name="object 12061"/>
          <p:cNvSpPr/>
          <p:nvPr/>
        </p:nvSpPr>
        <p:spPr>
          <a:xfrm>
            <a:off x="978982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2" name="object 12062"/>
          <p:cNvSpPr/>
          <p:nvPr/>
        </p:nvSpPr>
        <p:spPr>
          <a:xfrm>
            <a:off x="981165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3" name="object 12063"/>
          <p:cNvSpPr/>
          <p:nvPr/>
        </p:nvSpPr>
        <p:spPr>
          <a:xfrm>
            <a:off x="981093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4" name="object 12064"/>
          <p:cNvSpPr/>
          <p:nvPr/>
        </p:nvSpPr>
        <p:spPr>
          <a:xfrm>
            <a:off x="983272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5" name="object 12065"/>
          <p:cNvSpPr/>
          <p:nvPr/>
        </p:nvSpPr>
        <p:spPr>
          <a:xfrm>
            <a:off x="983204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6" name="object 12066"/>
          <p:cNvSpPr/>
          <p:nvPr/>
        </p:nvSpPr>
        <p:spPr>
          <a:xfrm>
            <a:off x="985380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7" name="object 12067"/>
          <p:cNvSpPr/>
          <p:nvPr/>
        </p:nvSpPr>
        <p:spPr>
          <a:xfrm>
            <a:off x="985312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8" name="object 12068"/>
          <p:cNvSpPr/>
          <p:nvPr/>
        </p:nvSpPr>
        <p:spPr>
          <a:xfrm>
            <a:off x="987488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9" name="object 12069"/>
          <p:cNvSpPr/>
          <p:nvPr/>
        </p:nvSpPr>
        <p:spPr>
          <a:xfrm>
            <a:off x="987420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0" name="object 12070"/>
          <p:cNvSpPr/>
          <p:nvPr/>
        </p:nvSpPr>
        <p:spPr>
          <a:xfrm>
            <a:off x="989596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1" name="object 12071"/>
          <p:cNvSpPr/>
          <p:nvPr/>
        </p:nvSpPr>
        <p:spPr>
          <a:xfrm>
            <a:off x="989528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2" name="object 12072"/>
          <p:cNvSpPr/>
          <p:nvPr/>
        </p:nvSpPr>
        <p:spPr>
          <a:xfrm>
            <a:off x="991690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3" name="object 12073"/>
          <p:cNvSpPr/>
          <p:nvPr/>
        </p:nvSpPr>
        <p:spPr>
          <a:xfrm>
            <a:off x="991622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4" name="object 12074"/>
          <p:cNvSpPr/>
          <p:nvPr/>
        </p:nvSpPr>
        <p:spPr>
          <a:xfrm>
            <a:off x="9937979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5" name="object 12075"/>
          <p:cNvSpPr/>
          <p:nvPr/>
        </p:nvSpPr>
        <p:spPr>
          <a:xfrm>
            <a:off x="993730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6" name="object 12076"/>
          <p:cNvSpPr/>
          <p:nvPr/>
        </p:nvSpPr>
        <p:spPr>
          <a:xfrm>
            <a:off x="995913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7" name="object 12077"/>
          <p:cNvSpPr/>
          <p:nvPr/>
        </p:nvSpPr>
        <p:spPr>
          <a:xfrm>
            <a:off x="9958414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8" name="object 12078"/>
          <p:cNvSpPr/>
          <p:nvPr/>
        </p:nvSpPr>
        <p:spPr>
          <a:xfrm>
            <a:off x="998020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9" name="object 12079"/>
          <p:cNvSpPr/>
          <p:nvPr/>
        </p:nvSpPr>
        <p:spPr>
          <a:xfrm>
            <a:off x="9979529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0" name="object 12080"/>
          <p:cNvSpPr/>
          <p:nvPr/>
        </p:nvSpPr>
        <p:spPr>
          <a:xfrm>
            <a:off x="1000128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1" name="object 12081"/>
          <p:cNvSpPr/>
          <p:nvPr/>
        </p:nvSpPr>
        <p:spPr>
          <a:xfrm>
            <a:off x="1000060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2" name="object 12082"/>
          <p:cNvSpPr/>
          <p:nvPr/>
        </p:nvSpPr>
        <p:spPr>
          <a:xfrm>
            <a:off x="1002236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3" name="object 12083"/>
          <p:cNvSpPr/>
          <p:nvPr/>
        </p:nvSpPr>
        <p:spPr>
          <a:xfrm>
            <a:off x="1002168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4" name="object 12084"/>
          <p:cNvSpPr/>
          <p:nvPr/>
        </p:nvSpPr>
        <p:spPr>
          <a:xfrm>
            <a:off x="1004344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5" name="object 12085"/>
          <p:cNvSpPr/>
          <p:nvPr/>
        </p:nvSpPr>
        <p:spPr>
          <a:xfrm>
            <a:off x="1004276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6" name="object 12086"/>
          <p:cNvSpPr/>
          <p:nvPr/>
        </p:nvSpPr>
        <p:spPr>
          <a:xfrm>
            <a:off x="1006459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7" name="object 12087"/>
          <p:cNvSpPr/>
          <p:nvPr/>
        </p:nvSpPr>
        <p:spPr>
          <a:xfrm>
            <a:off x="1006388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8" name="object 12088"/>
          <p:cNvSpPr/>
          <p:nvPr/>
        </p:nvSpPr>
        <p:spPr>
          <a:xfrm>
            <a:off x="1008567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9" name="object 12089"/>
          <p:cNvSpPr/>
          <p:nvPr/>
        </p:nvSpPr>
        <p:spPr>
          <a:xfrm>
            <a:off x="1008499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0" name="object 12090"/>
          <p:cNvSpPr/>
          <p:nvPr/>
        </p:nvSpPr>
        <p:spPr>
          <a:xfrm>
            <a:off x="1010675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1" name="object 12091"/>
          <p:cNvSpPr/>
          <p:nvPr/>
        </p:nvSpPr>
        <p:spPr>
          <a:xfrm>
            <a:off x="1010607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2" name="object 12092"/>
          <p:cNvSpPr/>
          <p:nvPr/>
        </p:nvSpPr>
        <p:spPr>
          <a:xfrm>
            <a:off x="1012783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3" name="object 12093"/>
          <p:cNvSpPr/>
          <p:nvPr/>
        </p:nvSpPr>
        <p:spPr>
          <a:xfrm>
            <a:off x="10127152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4" name="object 12094"/>
          <p:cNvSpPr/>
          <p:nvPr/>
        </p:nvSpPr>
        <p:spPr>
          <a:xfrm>
            <a:off x="1014891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5" name="object 12095"/>
          <p:cNvSpPr/>
          <p:nvPr/>
        </p:nvSpPr>
        <p:spPr>
          <a:xfrm>
            <a:off x="1014823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6" name="object 12096"/>
          <p:cNvSpPr/>
          <p:nvPr/>
        </p:nvSpPr>
        <p:spPr>
          <a:xfrm>
            <a:off x="1017006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7" name="object 12097"/>
          <p:cNvSpPr/>
          <p:nvPr/>
        </p:nvSpPr>
        <p:spPr>
          <a:xfrm>
            <a:off x="1016934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8" name="object 12098"/>
          <p:cNvSpPr/>
          <p:nvPr/>
        </p:nvSpPr>
        <p:spPr>
          <a:xfrm>
            <a:off x="1019114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9" name="object 12099"/>
          <p:cNvSpPr/>
          <p:nvPr/>
        </p:nvSpPr>
        <p:spPr>
          <a:xfrm>
            <a:off x="1019046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0" name="object 12100"/>
          <p:cNvSpPr/>
          <p:nvPr/>
        </p:nvSpPr>
        <p:spPr>
          <a:xfrm>
            <a:off x="1021221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1" name="object 12101"/>
          <p:cNvSpPr/>
          <p:nvPr/>
        </p:nvSpPr>
        <p:spPr>
          <a:xfrm>
            <a:off x="10211539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2" name="object 12102"/>
          <p:cNvSpPr/>
          <p:nvPr/>
        </p:nvSpPr>
        <p:spPr>
          <a:xfrm>
            <a:off x="10233298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3" name="object 12103"/>
          <p:cNvSpPr/>
          <p:nvPr/>
        </p:nvSpPr>
        <p:spPr>
          <a:xfrm>
            <a:off x="10232618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4" name="object 12104"/>
          <p:cNvSpPr/>
          <p:nvPr/>
        </p:nvSpPr>
        <p:spPr>
          <a:xfrm>
            <a:off x="10254376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5" name="object 12105"/>
          <p:cNvSpPr/>
          <p:nvPr/>
        </p:nvSpPr>
        <p:spPr>
          <a:xfrm>
            <a:off x="1025369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6" name="object 12106"/>
          <p:cNvSpPr/>
          <p:nvPr/>
        </p:nvSpPr>
        <p:spPr>
          <a:xfrm>
            <a:off x="10275527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7" name="object 12107"/>
          <p:cNvSpPr/>
          <p:nvPr/>
        </p:nvSpPr>
        <p:spPr>
          <a:xfrm>
            <a:off x="1027481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8" name="object 12108"/>
          <p:cNvSpPr/>
          <p:nvPr/>
        </p:nvSpPr>
        <p:spPr>
          <a:xfrm>
            <a:off x="1029660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9" name="object 12109"/>
          <p:cNvSpPr/>
          <p:nvPr/>
        </p:nvSpPr>
        <p:spPr>
          <a:xfrm>
            <a:off x="1029592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0" name="object 12110"/>
          <p:cNvSpPr/>
          <p:nvPr/>
        </p:nvSpPr>
        <p:spPr>
          <a:xfrm>
            <a:off x="10317684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1" name="object 12111"/>
          <p:cNvSpPr/>
          <p:nvPr/>
        </p:nvSpPr>
        <p:spPr>
          <a:xfrm>
            <a:off x="1031700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2" name="object 12112"/>
          <p:cNvSpPr/>
          <p:nvPr/>
        </p:nvSpPr>
        <p:spPr>
          <a:xfrm>
            <a:off x="1033876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3" name="object 12113"/>
          <p:cNvSpPr/>
          <p:nvPr/>
        </p:nvSpPr>
        <p:spPr>
          <a:xfrm>
            <a:off x="1033808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4" name="object 12114"/>
          <p:cNvSpPr/>
          <p:nvPr/>
        </p:nvSpPr>
        <p:spPr>
          <a:xfrm>
            <a:off x="1035984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5" name="object 12115"/>
          <p:cNvSpPr/>
          <p:nvPr/>
        </p:nvSpPr>
        <p:spPr>
          <a:xfrm>
            <a:off x="10359162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6" name="object 12116"/>
          <p:cNvSpPr/>
          <p:nvPr/>
        </p:nvSpPr>
        <p:spPr>
          <a:xfrm>
            <a:off x="1038099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7" name="object 12117"/>
          <p:cNvSpPr/>
          <p:nvPr/>
        </p:nvSpPr>
        <p:spPr>
          <a:xfrm>
            <a:off x="10380277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8" name="object 12118"/>
          <p:cNvSpPr/>
          <p:nvPr/>
        </p:nvSpPr>
        <p:spPr>
          <a:xfrm>
            <a:off x="10402071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9" name="object 12119"/>
          <p:cNvSpPr/>
          <p:nvPr/>
        </p:nvSpPr>
        <p:spPr>
          <a:xfrm>
            <a:off x="10401391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0" name="object 12120"/>
          <p:cNvSpPr/>
          <p:nvPr/>
        </p:nvSpPr>
        <p:spPr>
          <a:xfrm>
            <a:off x="10423150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1" name="object 12121"/>
          <p:cNvSpPr/>
          <p:nvPr/>
        </p:nvSpPr>
        <p:spPr>
          <a:xfrm>
            <a:off x="10422470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2" name="object 12122"/>
          <p:cNvSpPr/>
          <p:nvPr/>
        </p:nvSpPr>
        <p:spPr>
          <a:xfrm>
            <a:off x="1044408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3" name="object 12123"/>
          <p:cNvSpPr/>
          <p:nvPr/>
        </p:nvSpPr>
        <p:spPr>
          <a:xfrm>
            <a:off x="10443406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4" name="object 12124"/>
          <p:cNvSpPr/>
          <p:nvPr/>
        </p:nvSpPr>
        <p:spPr>
          <a:xfrm>
            <a:off x="10465165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5" name="object 12125"/>
          <p:cNvSpPr/>
          <p:nvPr/>
        </p:nvSpPr>
        <p:spPr>
          <a:xfrm>
            <a:off x="10464485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6" name="object 12126"/>
          <p:cNvSpPr/>
          <p:nvPr/>
        </p:nvSpPr>
        <p:spPr>
          <a:xfrm>
            <a:off x="10486243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7" name="object 12127"/>
          <p:cNvSpPr/>
          <p:nvPr/>
        </p:nvSpPr>
        <p:spPr>
          <a:xfrm>
            <a:off x="1048556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8" name="object 12128"/>
          <p:cNvSpPr/>
          <p:nvPr/>
        </p:nvSpPr>
        <p:spPr>
          <a:xfrm>
            <a:off x="10507322" y="23653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9" name="object 12129"/>
          <p:cNvSpPr/>
          <p:nvPr/>
        </p:nvSpPr>
        <p:spPr>
          <a:xfrm>
            <a:off x="10506643" y="236247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0" name="object 12130"/>
          <p:cNvSpPr/>
          <p:nvPr/>
        </p:nvSpPr>
        <p:spPr>
          <a:xfrm>
            <a:off x="795594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1" name="object 12131"/>
          <p:cNvSpPr/>
          <p:nvPr/>
        </p:nvSpPr>
        <p:spPr>
          <a:xfrm>
            <a:off x="797703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2" name="object 12132"/>
          <p:cNvSpPr/>
          <p:nvPr/>
        </p:nvSpPr>
        <p:spPr>
          <a:xfrm>
            <a:off x="7976347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3" name="object 12133"/>
          <p:cNvSpPr/>
          <p:nvPr/>
        </p:nvSpPr>
        <p:spPr>
          <a:xfrm>
            <a:off x="799812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4" name="object 12134"/>
          <p:cNvSpPr/>
          <p:nvPr/>
        </p:nvSpPr>
        <p:spPr>
          <a:xfrm>
            <a:off x="799744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5" name="object 12135"/>
          <p:cNvSpPr/>
          <p:nvPr/>
        </p:nvSpPr>
        <p:spPr>
          <a:xfrm>
            <a:off x="801922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6" name="object 12136"/>
          <p:cNvSpPr/>
          <p:nvPr/>
        </p:nvSpPr>
        <p:spPr>
          <a:xfrm>
            <a:off x="801853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7" name="object 12137"/>
          <p:cNvSpPr/>
          <p:nvPr/>
        </p:nvSpPr>
        <p:spPr>
          <a:xfrm>
            <a:off x="804031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8" name="object 12138"/>
          <p:cNvSpPr/>
          <p:nvPr/>
        </p:nvSpPr>
        <p:spPr>
          <a:xfrm>
            <a:off x="8039627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9" name="object 12139"/>
          <p:cNvSpPr/>
          <p:nvPr/>
        </p:nvSpPr>
        <p:spPr>
          <a:xfrm>
            <a:off x="806140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0" name="object 12140"/>
          <p:cNvSpPr/>
          <p:nvPr/>
        </p:nvSpPr>
        <p:spPr>
          <a:xfrm>
            <a:off x="808250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1" name="object 12141"/>
          <p:cNvSpPr/>
          <p:nvPr/>
        </p:nvSpPr>
        <p:spPr>
          <a:xfrm>
            <a:off x="810359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2" name="object 12142"/>
          <p:cNvSpPr/>
          <p:nvPr/>
        </p:nvSpPr>
        <p:spPr>
          <a:xfrm>
            <a:off x="812468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3" name="object 12143"/>
          <p:cNvSpPr/>
          <p:nvPr/>
        </p:nvSpPr>
        <p:spPr>
          <a:xfrm>
            <a:off x="814577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4" name="object 12144"/>
          <p:cNvSpPr/>
          <p:nvPr/>
        </p:nvSpPr>
        <p:spPr>
          <a:xfrm>
            <a:off x="816687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5" name="object 12145"/>
          <p:cNvSpPr/>
          <p:nvPr/>
        </p:nvSpPr>
        <p:spPr>
          <a:xfrm>
            <a:off x="818796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6" name="object 12146"/>
          <p:cNvSpPr/>
          <p:nvPr/>
        </p:nvSpPr>
        <p:spPr>
          <a:xfrm>
            <a:off x="820905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7" name="object 12147"/>
          <p:cNvSpPr/>
          <p:nvPr/>
        </p:nvSpPr>
        <p:spPr>
          <a:xfrm>
            <a:off x="823015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8" name="object 12148"/>
          <p:cNvSpPr/>
          <p:nvPr/>
        </p:nvSpPr>
        <p:spPr>
          <a:xfrm>
            <a:off x="825124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9" name="object 12149"/>
          <p:cNvSpPr/>
          <p:nvPr/>
        </p:nvSpPr>
        <p:spPr>
          <a:xfrm>
            <a:off x="827232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0" name="object 12150"/>
          <p:cNvSpPr/>
          <p:nvPr/>
        </p:nvSpPr>
        <p:spPr>
          <a:xfrm>
            <a:off x="829340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1" name="object 12151"/>
          <p:cNvSpPr/>
          <p:nvPr/>
        </p:nvSpPr>
        <p:spPr>
          <a:xfrm>
            <a:off x="831455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2" name="object 12152"/>
          <p:cNvSpPr/>
          <p:nvPr/>
        </p:nvSpPr>
        <p:spPr>
          <a:xfrm>
            <a:off x="833563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3" name="object 12153"/>
          <p:cNvSpPr/>
          <p:nvPr/>
        </p:nvSpPr>
        <p:spPr>
          <a:xfrm>
            <a:off x="835656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4" name="object 12154"/>
          <p:cNvSpPr/>
          <p:nvPr/>
        </p:nvSpPr>
        <p:spPr>
          <a:xfrm>
            <a:off x="837764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5" name="object 12155"/>
          <p:cNvSpPr/>
          <p:nvPr/>
        </p:nvSpPr>
        <p:spPr>
          <a:xfrm>
            <a:off x="839872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6" name="object 12156"/>
          <p:cNvSpPr/>
          <p:nvPr/>
        </p:nvSpPr>
        <p:spPr>
          <a:xfrm>
            <a:off x="841980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7" name="object 12157"/>
          <p:cNvSpPr/>
          <p:nvPr/>
        </p:nvSpPr>
        <p:spPr>
          <a:xfrm>
            <a:off x="844088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8" name="object 12158"/>
          <p:cNvSpPr/>
          <p:nvPr/>
        </p:nvSpPr>
        <p:spPr>
          <a:xfrm>
            <a:off x="846203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9" name="object 12159"/>
          <p:cNvSpPr/>
          <p:nvPr/>
        </p:nvSpPr>
        <p:spPr>
          <a:xfrm>
            <a:off x="848311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0" name="object 12160"/>
          <p:cNvSpPr/>
          <p:nvPr/>
        </p:nvSpPr>
        <p:spPr>
          <a:xfrm>
            <a:off x="850419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1" name="object 12161"/>
          <p:cNvSpPr/>
          <p:nvPr/>
        </p:nvSpPr>
        <p:spPr>
          <a:xfrm>
            <a:off x="852526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2" name="object 12162"/>
          <p:cNvSpPr/>
          <p:nvPr/>
        </p:nvSpPr>
        <p:spPr>
          <a:xfrm>
            <a:off x="854634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3" name="object 12163"/>
          <p:cNvSpPr/>
          <p:nvPr/>
        </p:nvSpPr>
        <p:spPr>
          <a:xfrm>
            <a:off x="856749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4" name="object 12164"/>
          <p:cNvSpPr/>
          <p:nvPr/>
        </p:nvSpPr>
        <p:spPr>
          <a:xfrm>
            <a:off x="858857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5" name="object 12165"/>
          <p:cNvSpPr/>
          <p:nvPr/>
        </p:nvSpPr>
        <p:spPr>
          <a:xfrm>
            <a:off x="860965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6" name="object 12166"/>
          <p:cNvSpPr/>
          <p:nvPr/>
        </p:nvSpPr>
        <p:spPr>
          <a:xfrm>
            <a:off x="863073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7" name="object 12167"/>
          <p:cNvSpPr/>
          <p:nvPr/>
        </p:nvSpPr>
        <p:spPr>
          <a:xfrm>
            <a:off x="865181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8" name="object 12168"/>
          <p:cNvSpPr/>
          <p:nvPr/>
        </p:nvSpPr>
        <p:spPr>
          <a:xfrm>
            <a:off x="865113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9" name="object 12169"/>
          <p:cNvSpPr/>
          <p:nvPr/>
        </p:nvSpPr>
        <p:spPr>
          <a:xfrm>
            <a:off x="867296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0" name="object 12170"/>
          <p:cNvSpPr/>
          <p:nvPr/>
        </p:nvSpPr>
        <p:spPr>
          <a:xfrm>
            <a:off x="867224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1" name="object 12171"/>
          <p:cNvSpPr/>
          <p:nvPr/>
        </p:nvSpPr>
        <p:spPr>
          <a:xfrm>
            <a:off x="869404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2" name="object 12172"/>
          <p:cNvSpPr/>
          <p:nvPr/>
        </p:nvSpPr>
        <p:spPr>
          <a:xfrm>
            <a:off x="869336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3" name="object 12173"/>
          <p:cNvSpPr/>
          <p:nvPr/>
        </p:nvSpPr>
        <p:spPr>
          <a:xfrm>
            <a:off x="871512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4" name="object 12174"/>
          <p:cNvSpPr/>
          <p:nvPr/>
        </p:nvSpPr>
        <p:spPr>
          <a:xfrm>
            <a:off x="8714442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5" name="object 12175"/>
          <p:cNvSpPr/>
          <p:nvPr/>
        </p:nvSpPr>
        <p:spPr>
          <a:xfrm>
            <a:off x="873620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6" name="object 12176"/>
          <p:cNvSpPr/>
          <p:nvPr/>
        </p:nvSpPr>
        <p:spPr>
          <a:xfrm>
            <a:off x="873552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7" name="object 12177"/>
          <p:cNvSpPr/>
          <p:nvPr/>
        </p:nvSpPr>
        <p:spPr>
          <a:xfrm>
            <a:off x="875727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8" name="object 12178"/>
          <p:cNvSpPr/>
          <p:nvPr/>
        </p:nvSpPr>
        <p:spPr>
          <a:xfrm>
            <a:off x="875660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9" name="object 12179"/>
          <p:cNvSpPr/>
          <p:nvPr/>
        </p:nvSpPr>
        <p:spPr>
          <a:xfrm>
            <a:off x="877843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0" name="object 12180"/>
          <p:cNvSpPr/>
          <p:nvPr/>
        </p:nvSpPr>
        <p:spPr>
          <a:xfrm>
            <a:off x="877771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1" name="object 12181"/>
          <p:cNvSpPr/>
          <p:nvPr/>
        </p:nvSpPr>
        <p:spPr>
          <a:xfrm>
            <a:off x="879950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2" name="object 12182"/>
          <p:cNvSpPr/>
          <p:nvPr/>
        </p:nvSpPr>
        <p:spPr>
          <a:xfrm>
            <a:off x="8798829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3" name="object 12183"/>
          <p:cNvSpPr/>
          <p:nvPr/>
        </p:nvSpPr>
        <p:spPr>
          <a:xfrm>
            <a:off x="882058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4" name="object 12184"/>
          <p:cNvSpPr/>
          <p:nvPr/>
        </p:nvSpPr>
        <p:spPr>
          <a:xfrm>
            <a:off x="881990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5" name="object 12185"/>
          <p:cNvSpPr/>
          <p:nvPr/>
        </p:nvSpPr>
        <p:spPr>
          <a:xfrm>
            <a:off x="884166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6" name="object 12186"/>
          <p:cNvSpPr/>
          <p:nvPr/>
        </p:nvSpPr>
        <p:spPr>
          <a:xfrm>
            <a:off x="884098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7" name="object 12187"/>
          <p:cNvSpPr/>
          <p:nvPr/>
        </p:nvSpPr>
        <p:spPr>
          <a:xfrm>
            <a:off x="886274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8" name="object 12188"/>
          <p:cNvSpPr/>
          <p:nvPr/>
        </p:nvSpPr>
        <p:spPr>
          <a:xfrm>
            <a:off x="886206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9" name="object 12189"/>
          <p:cNvSpPr/>
          <p:nvPr/>
        </p:nvSpPr>
        <p:spPr>
          <a:xfrm>
            <a:off x="888368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0" name="object 12190"/>
          <p:cNvSpPr/>
          <p:nvPr/>
        </p:nvSpPr>
        <p:spPr>
          <a:xfrm>
            <a:off x="888300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1" name="object 12191"/>
          <p:cNvSpPr/>
          <p:nvPr/>
        </p:nvSpPr>
        <p:spPr>
          <a:xfrm>
            <a:off x="890476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2" name="object 12192"/>
          <p:cNvSpPr/>
          <p:nvPr/>
        </p:nvSpPr>
        <p:spPr>
          <a:xfrm>
            <a:off x="890408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3" name="object 12193"/>
          <p:cNvSpPr/>
          <p:nvPr/>
        </p:nvSpPr>
        <p:spPr>
          <a:xfrm>
            <a:off x="892591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4" name="object 12194"/>
          <p:cNvSpPr/>
          <p:nvPr/>
        </p:nvSpPr>
        <p:spPr>
          <a:xfrm>
            <a:off x="892519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5" name="object 12195"/>
          <p:cNvSpPr/>
          <p:nvPr/>
        </p:nvSpPr>
        <p:spPr>
          <a:xfrm>
            <a:off x="894698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6" name="object 12196"/>
          <p:cNvSpPr/>
          <p:nvPr/>
        </p:nvSpPr>
        <p:spPr>
          <a:xfrm>
            <a:off x="8946309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7" name="object 12197"/>
          <p:cNvSpPr/>
          <p:nvPr/>
        </p:nvSpPr>
        <p:spPr>
          <a:xfrm>
            <a:off x="896806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8" name="object 12198"/>
          <p:cNvSpPr/>
          <p:nvPr/>
        </p:nvSpPr>
        <p:spPr>
          <a:xfrm>
            <a:off x="896738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9" name="object 12199"/>
          <p:cNvSpPr/>
          <p:nvPr/>
        </p:nvSpPr>
        <p:spPr>
          <a:xfrm>
            <a:off x="898914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0" name="object 12200"/>
          <p:cNvSpPr/>
          <p:nvPr/>
        </p:nvSpPr>
        <p:spPr>
          <a:xfrm>
            <a:off x="898846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1" name="object 12201"/>
          <p:cNvSpPr/>
          <p:nvPr/>
        </p:nvSpPr>
        <p:spPr>
          <a:xfrm>
            <a:off x="901022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2" name="object 12202"/>
          <p:cNvSpPr/>
          <p:nvPr/>
        </p:nvSpPr>
        <p:spPr>
          <a:xfrm>
            <a:off x="900954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3" name="object 12203"/>
          <p:cNvSpPr/>
          <p:nvPr/>
        </p:nvSpPr>
        <p:spPr>
          <a:xfrm>
            <a:off x="903137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4" name="object 12204"/>
          <p:cNvSpPr/>
          <p:nvPr/>
        </p:nvSpPr>
        <p:spPr>
          <a:xfrm>
            <a:off x="903066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5" name="object 12205"/>
          <p:cNvSpPr/>
          <p:nvPr/>
        </p:nvSpPr>
        <p:spPr>
          <a:xfrm>
            <a:off x="905245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6" name="object 12206"/>
          <p:cNvSpPr/>
          <p:nvPr/>
        </p:nvSpPr>
        <p:spPr>
          <a:xfrm>
            <a:off x="905177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7" name="object 12207"/>
          <p:cNvSpPr/>
          <p:nvPr/>
        </p:nvSpPr>
        <p:spPr>
          <a:xfrm>
            <a:off x="907353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8" name="object 12208"/>
          <p:cNvSpPr/>
          <p:nvPr/>
        </p:nvSpPr>
        <p:spPr>
          <a:xfrm>
            <a:off x="907285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9" name="object 12209"/>
          <p:cNvSpPr/>
          <p:nvPr/>
        </p:nvSpPr>
        <p:spPr>
          <a:xfrm>
            <a:off x="909461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0" name="object 12210"/>
          <p:cNvSpPr/>
          <p:nvPr/>
        </p:nvSpPr>
        <p:spPr>
          <a:xfrm>
            <a:off x="9093932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1" name="object 12211"/>
          <p:cNvSpPr/>
          <p:nvPr/>
        </p:nvSpPr>
        <p:spPr>
          <a:xfrm>
            <a:off x="911569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2" name="object 12212"/>
          <p:cNvSpPr/>
          <p:nvPr/>
        </p:nvSpPr>
        <p:spPr>
          <a:xfrm>
            <a:off x="911501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3" name="object 12213"/>
          <p:cNvSpPr/>
          <p:nvPr/>
        </p:nvSpPr>
        <p:spPr>
          <a:xfrm>
            <a:off x="913684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4" name="object 12214"/>
          <p:cNvSpPr/>
          <p:nvPr/>
        </p:nvSpPr>
        <p:spPr>
          <a:xfrm>
            <a:off x="913612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5" name="object 12215"/>
          <p:cNvSpPr/>
          <p:nvPr/>
        </p:nvSpPr>
        <p:spPr>
          <a:xfrm>
            <a:off x="915792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6" name="object 12216"/>
          <p:cNvSpPr/>
          <p:nvPr/>
        </p:nvSpPr>
        <p:spPr>
          <a:xfrm>
            <a:off x="915724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7" name="object 12217"/>
          <p:cNvSpPr/>
          <p:nvPr/>
        </p:nvSpPr>
        <p:spPr>
          <a:xfrm>
            <a:off x="917899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8" name="object 12218"/>
          <p:cNvSpPr/>
          <p:nvPr/>
        </p:nvSpPr>
        <p:spPr>
          <a:xfrm>
            <a:off x="9178319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9" name="object 12219"/>
          <p:cNvSpPr/>
          <p:nvPr/>
        </p:nvSpPr>
        <p:spPr>
          <a:xfrm>
            <a:off x="920007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0" name="object 12220"/>
          <p:cNvSpPr/>
          <p:nvPr/>
        </p:nvSpPr>
        <p:spPr>
          <a:xfrm>
            <a:off x="919939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1" name="object 12221"/>
          <p:cNvSpPr/>
          <p:nvPr/>
        </p:nvSpPr>
        <p:spPr>
          <a:xfrm>
            <a:off x="922115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2" name="object 12222"/>
          <p:cNvSpPr/>
          <p:nvPr/>
        </p:nvSpPr>
        <p:spPr>
          <a:xfrm>
            <a:off x="9220477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3" name="object 12223"/>
          <p:cNvSpPr/>
          <p:nvPr/>
        </p:nvSpPr>
        <p:spPr>
          <a:xfrm>
            <a:off x="924230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4" name="object 12224"/>
          <p:cNvSpPr/>
          <p:nvPr/>
        </p:nvSpPr>
        <p:spPr>
          <a:xfrm>
            <a:off x="924159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5" name="object 12225"/>
          <p:cNvSpPr/>
          <p:nvPr/>
        </p:nvSpPr>
        <p:spPr>
          <a:xfrm>
            <a:off x="926338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6" name="object 12226"/>
          <p:cNvSpPr/>
          <p:nvPr/>
        </p:nvSpPr>
        <p:spPr>
          <a:xfrm>
            <a:off x="926270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7" name="object 12227"/>
          <p:cNvSpPr/>
          <p:nvPr/>
        </p:nvSpPr>
        <p:spPr>
          <a:xfrm>
            <a:off x="928446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8" name="object 12228"/>
          <p:cNvSpPr/>
          <p:nvPr/>
        </p:nvSpPr>
        <p:spPr>
          <a:xfrm>
            <a:off x="928378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9" name="object 12229"/>
          <p:cNvSpPr/>
          <p:nvPr/>
        </p:nvSpPr>
        <p:spPr>
          <a:xfrm>
            <a:off x="930554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0" name="object 12230"/>
          <p:cNvSpPr/>
          <p:nvPr/>
        </p:nvSpPr>
        <p:spPr>
          <a:xfrm>
            <a:off x="930486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1" name="object 12231"/>
          <p:cNvSpPr/>
          <p:nvPr/>
        </p:nvSpPr>
        <p:spPr>
          <a:xfrm>
            <a:off x="932662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2" name="object 12232"/>
          <p:cNvSpPr/>
          <p:nvPr/>
        </p:nvSpPr>
        <p:spPr>
          <a:xfrm>
            <a:off x="932594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3" name="object 12233"/>
          <p:cNvSpPr/>
          <p:nvPr/>
        </p:nvSpPr>
        <p:spPr>
          <a:xfrm>
            <a:off x="934777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4" name="object 12234"/>
          <p:cNvSpPr/>
          <p:nvPr/>
        </p:nvSpPr>
        <p:spPr>
          <a:xfrm>
            <a:off x="9347057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5" name="object 12235"/>
          <p:cNvSpPr/>
          <p:nvPr/>
        </p:nvSpPr>
        <p:spPr>
          <a:xfrm>
            <a:off x="936885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6" name="object 12236"/>
          <p:cNvSpPr/>
          <p:nvPr/>
        </p:nvSpPr>
        <p:spPr>
          <a:xfrm>
            <a:off x="936817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7" name="object 12237"/>
          <p:cNvSpPr/>
          <p:nvPr/>
        </p:nvSpPr>
        <p:spPr>
          <a:xfrm>
            <a:off x="938978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8" name="object 12238"/>
          <p:cNvSpPr/>
          <p:nvPr/>
        </p:nvSpPr>
        <p:spPr>
          <a:xfrm>
            <a:off x="938907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9" name="object 12239"/>
          <p:cNvSpPr/>
          <p:nvPr/>
        </p:nvSpPr>
        <p:spPr>
          <a:xfrm>
            <a:off x="941086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0" name="object 12240"/>
          <p:cNvSpPr/>
          <p:nvPr/>
        </p:nvSpPr>
        <p:spPr>
          <a:xfrm>
            <a:off x="941018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1" name="object 12241"/>
          <p:cNvSpPr/>
          <p:nvPr/>
        </p:nvSpPr>
        <p:spPr>
          <a:xfrm>
            <a:off x="943194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2" name="object 12242"/>
          <p:cNvSpPr/>
          <p:nvPr/>
        </p:nvSpPr>
        <p:spPr>
          <a:xfrm>
            <a:off x="943126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3" name="object 12243"/>
          <p:cNvSpPr/>
          <p:nvPr/>
        </p:nvSpPr>
        <p:spPr>
          <a:xfrm>
            <a:off x="945302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4" name="object 12244"/>
          <p:cNvSpPr/>
          <p:nvPr/>
        </p:nvSpPr>
        <p:spPr>
          <a:xfrm>
            <a:off x="945234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5" name="object 12245"/>
          <p:cNvSpPr/>
          <p:nvPr/>
        </p:nvSpPr>
        <p:spPr>
          <a:xfrm>
            <a:off x="947410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6" name="object 12246"/>
          <p:cNvSpPr/>
          <p:nvPr/>
        </p:nvSpPr>
        <p:spPr>
          <a:xfrm>
            <a:off x="947342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7" name="object 12247"/>
          <p:cNvSpPr/>
          <p:nvPr/>
        </p:nvSpPr>
        <p:spPr>
          <a:xfrm>
            <a:off x="949525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8" name="object 12248"/>
          <p:cNvSpPr/>
          <p:nvPr/>
        </p:nvSpPr>
        <p:spPr>
          <a:xfrm>
            <a:off x="9494537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9" name="object 12249"/>
          <p:cNvSpPr/>
          <p:nvPr/>
        </p:nvSpPr>
        <p:spPr>
          <a:xfrm>
            <a:off x="951633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0" name="object 12250"/>
          <p:cNvSpPr/>
          <p:nvPr/>
        </p:nvSpPr>
        <p:spPr>
          <a:xfrm>
            <a:off x="9515652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1" name="object 12251"/>
          <p:cNvSpPr/>
          <p:nvPr/>
        </p:nvSpPr>
        <p:spPr>
          <a:xfrm>
            <a:off x="953741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2" name="object 12252"/>
          <p:cNvSpPr/>
          <p:nvPr/>
        </p:nvSpPr>
        <p:spPr>
          <a:xfrm>
            <a:off x="953673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3" name="object 12253"/>
          <p:cNvSpPr/>
          <p:nvPr/>
        </p:nvSpPr>
        <p:spPr>
          <a:xfrm>
            <a:off x="955848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4" name="object 12254"/>
          <p:cNvSpPr/>
          <p:nvPr/>
        </p:nvSpPr>
        <p:spPr>
          <a:xfrm>
            <a:off x="9557809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5" name="object 12255"/>
          <p:cNvSpPr/>
          <p:nvPr/>
        </p:nvSpPr>
        <p:spPr>
          <a:xfrm>
            <a:off x="957956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6" name="object 12256"/>
          <p:cNvSpPr/>
          <p:nvPr/>
        </p:nvSpPr>
        <p:spPr>
          <a:xfrm>
            <a:off x="957888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7" name="object 12257"/>
          <p:cNvSpPr/>
          <p:nvPr/>
        </p:nvSpPr>
        <p:spPr>
          <a:xfrm>
            <a:off x="960071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8" name="object 12258"/>
          <p:cNvSpPr/>
          <p:nvPr/>
        </p:nvSpPr>
        <p:spPr>
          <a:xfrm>
            <a:off x="960000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9" name="object 12259"/>
          <p:cNvSpPr/>
          <p:nvPr/>
        </p:nvSpPr>
        <p:spPr>
          <a:xfrm>
            <a:off x="962179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0" name="object 12260"/>
          <p:cNvSpPr/>
          <p:nvPr/>
        </p:nvSpPr>
        <p:spPr>
          <a:xfrm>
            <a:off x="962111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1" name="object 12261"/>
          <p:cNvSpPr/>
          <p:nvPr/>
        </p:nvSpPr>
        <p:spPr>
          <a:xfrm>
            <a:off x="964287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2" name="object 12262"/>
          <p:cNvSpPr/>
          <p:nvPr/>
        </p:nvSpPr>
        <p:spPr>
          <a:xfrm>
            <a:off x="964219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3" name="object 12263"/>
          <p:cNvSpPr/>
          <p:nvPr/>
        </p:nvSpPr>
        <p:spPr>
          <a:xfrm>
            <a:off x="966395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4" name="object 12264"/>
          <p:cNvSpPr/>
          <p:nvPr/>
        </p:nvSpPr>
        <p:spPr>
          <a:xfrm>
            <a:off x="966327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5" name="object 12265"/>
          <p:cNvSpPr/>
          <p:nvPr/>
        </p:nvSpPr>
        <p:spPr>
          <a:xfrm>
            <a:off x="968503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6" name="object 12266"/>
          <p:cNvSpPr/>
          <p:nvPr/>
        </p:nvSpPr>
        <p:spPr>
          <a:xfrm>
            <a:off x="968435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7" name="object 12267"/>
          <p:cNvSpPr/>
          <p:nvPr/>
        </p:nvSpPr>
        <p:spPr>
          <a:xfrm>
            <a:off x="970618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8" name="object 12268"/>
          <p:cNvSpPr/>
          <p:nvPr/>
        </p:nvSpPr>
        <p:spPr>
          <a:xfrm>
            <a:off x="970546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9" name="object 12269"/>
          <p:cNvSpPr/>
          <p:nvPr/>
        </p:nvSpPr>
        <p:spPr>
          <a:xfrm>
            <a:off x="972726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0" name="object 12270"/>
          <p:cNvSpPr/>
          <p:nvPr/>
        </p:nvSpPr>
        <p:spPr>
          <a:xfrm>
            <a:off x="972658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1" name="object 12271"/>
          <p:cNvSpPr/>
          <p:nvPr/>
        </p:nvSpPr>
        <p:spPr>
          <a:xfrm>
            <a:off x="974834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2" name="object 12272"/>
          <p:cNvSpPr/>
          <p:nvPr/>
        </p:nvSpPr>
        <p:spPr>
          <a:xfrm>
            <a:off x="9747662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3" name="object 12273"/>
          <p:cNvSpPr/>
          <p:nvPr/>
        </p:nvSpPr>
        <p:spPr>
          <a:xfrm>
            <a:off x="976942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4" name="object 12274"/>
          <p:cNvSpPr/>
          <p:nvPr/>
        </p:nvSpPr>
        <p:spPr>
          <a:xfrm>
            <a:off x="976874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5" name="object 12275"/>
          <p:cNvSpPr/>
          <p:nvPr/>
        </p:nvSpPr>
        <p:spPr>
          <a:xfrm>
            <a:off x="979049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6" name="object 12276"/>
          <p:cNvSpPr/>
          <p:nvPr/>
        </p:nvSpPr>
        <p:spPr>
          <a:xfrm>
            <a:off x="978982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7" name="object 12277"/>
          <p:cNvSpPr/>
          <p:nvPr/>
        </p:nvSpPr>
        <p:spPr>
          <a:xfrm>
            <a:off x="981165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8" name="object 12278"/>
          <p:cNvSpPr/>
          <p:nvPr/>
        </p:nvSpPr>
        <p:spPr>
          <a:xfrm>
            <a:off x="981093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9" name="object 12279"/>
          <p:cNvSpPr/>
          <p:nvPr/>
        </p:nvSpPr>
        <p:spPr>
          <a:xfrm>
            <a:off x="983272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0" name="object 12280"/>
          <p:cNvSpPr/>
          <p:nvPr/>
        </p:nvSpPr>
        <p:spPr>
          <a:xfrm>
            <a:off x="983204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1" name="object 12281"/>
          <p:cNvSpPr/>
          <p:nvPr/>
        </p:nvSpPr>
        <p:spPr>
          <a:xfrm>
            <a:off x="985380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2" name="object 12282"/>
          <p:cNvSpPr/>
          <p:nvPr/>
        </p:nvSpPr>
        <p:spPr>
          <a:xfrm>
            <a:off x="985312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3" name="object 12283"/>
          <p:cNvSpPr/>
          <p:nvPr/>
        </p:nvSpPr>
        <p:spPr>
          <a:xfrm>
            <a:off x="987488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4" name="object 12284"/>
          <p:cNvSpPr/>
          <p:nvPr/>
        </p:nvSpPr>
        <p:spPr>
          <a:xfrm>
            <a:off x="987420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5" name="object 12285"/>
          <p:cNvSpPr/>
          <p:nvPr/>
        </p:nvSpPr>
        <p:spPr>
          <a:xfrm>
            <a:off x="989596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6" name="object 12286"/>
          <p:cNvSpPr/>
          <p:nvPr/>
        </p:nvSpPr>
        <p:spPr>
          <a:xfrm>
            <a:off x="989528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7" name="object 12287"/>
          <p:cNvSpPr/>
          <p:nvPr/>
        </p:nvSpPr>
        <p:spPr>
          <a:xfrm>
            <a:off x="991690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8" name="object 12288"/>
          <p:cNvSpPr/>
          <p:nvPr/>
        </p:nvSpPr>
        <p:spPr>
          <a:xfrm>
            <a:off x="991622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9" name="object 12289"/>
          <p:cNvSpPr/>
          <p:nvPr/>
        </p:nvSpPr>
        <p:spPr>
          <a:xfrm>
            <a:off x="9937979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0" name="object 12290"/>
          <p:cNvSpPr/>
          <p:nvPr/>
        </p:nvSpPr>
        <p:spPr>
          <a:xfrm>
            <a:off x="993730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1" name="object 12291"/>
          <p:cNvSpPr/>
          <p:nvPr/>
        </p:nvSpPr>
        <p:spPr>
          <a:xfrm>
            <a:off x="995913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2" name="object 12292"/>
          <p:cNvSpPr/>
          <p:nvPr/>
        </p:nvSpPr>
        <p:spPr>
          <a:xfrm>
            <a:off x="9958414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3" name="object 12293"/>
          <p:cNvSpPr/>
          <p:nvPr/>
        </p:nvSpPr>
        <p:spPr>
          <a:xfrm>
            <a:off x="998020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4" name="object 12294"/>
          <p:cNvSpPr/>
          <p:nvPr/>
        </p:nvSpPr>
        <p:spPr>
          <a:xfrm>
            <a:off x="9979529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5" name="object 12295"/>
          <p:cNvSpPr/>
          <p:nvPr/>
        </p:nvSpPr>
        <p:spPr>
          <a:xfrm>
            <a:off x="1000128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6" name="object 12296"/>
          <p:cNvSpPr/>
          <p:nvPr/>
        </p:nvSpPr>
        <p:spPr>
          <a:xfrm>
            <a:off x="1000060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7" name="object 12297"/>
          <p:cNvSpPr/>
          <p:nvPr/>
        </p:nvSpPr>
        <p:spPr>
          <a:xfrm>
            <a:off x="1002236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8" name="object 12298"/>
          <p:cNvSpPr/>
          <p:nvPr/>
        </p:nvSpPr>
        <p:spPr>
          <a:xfrm>
            <a:off x="1002168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9" name="object 12299"/>
          <p:cNvSpPr/>
          <p:nvPr/>
        </p:nvSpPr>
        <p:spPr>
          <a:xfrm>
            <a:off x="1004344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0" name="object 12300"/>
          <p:cNvSpPr/>
          <p:nvPr/>
        </p:nvSpPr>
        <p:spPr>
          <a:xfrm>
            <a:off x="1004276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1" name="object 12301"/>
          <p:cNvSpPr/>
          <p:nvPr/>
        </p:nvSpPr>
        <p:spPr>
          <a:xfrm>
            <a:off x="1006459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2" name="object 12302"/>
          <p:cNvSpPr/>
          <p:nvPr/>
        </p:nvSpPr>
        <p:spPr>
          <a:xfrm>
            <a:off x="1006388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3" name="object 12303"/>
          <p:cNvSpPr/>
          <p:nvPr/>
        </p:nvSpPr>
        <p:spPr>
          <a:xfrm>
            <a:off x="1008567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4" name="object 12304"/>
          <p:cNvSpPr/>
          <p:nvPr/>
        </p:nvSpPr>
        <p:spPr>
          <a:xfrm>
            <a:off x="1008499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5" name="object 12305"/>
          <p:cNvSpPr/>
          <p:nvPr/>
        </p:nvSpPr>
        <p:spPr>
          <a:xfrm>
            <a:off x="1010675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6" name="object 12306"/>
          <p:cNvSpPr/>
          <p:nvPr/>
        </p:nvSpPr>
        <p:spPr>
          <a:xfrm>
            <a:off x="1010607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7" name="object 12307"/>
          <p:cNvSpPr/>
          <p:nvPr/>
        </p:nvSpPr>
        <p:spPr>
          <a:xfrm>
            <a:off x="1012783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8" name="object 12308"/>
          <p:cNvSpPr/>
          <p:nvPr/>
        </p:nvSpPr>
        <p:spPr>
          <a:xfrm>
            <a:off x="10127152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9" name="object 12309"/>
          <p:cNvSpPr/>
          <p:nvPr/>
        </p:nvSpPr>
        <p:spPr>
          <a:xfrm>
            <a:off x="1014891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0" name="object 12310"/>
          <p:cNvSpPr/>
          <p:nvPr/>
        </p:nvSpPr>
        <p:spPr>
          <a:xfrm>
            <a:off x="1014823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1" name="object 12311"/>
          <p:cNvSpPr/>
          <p:nvPr/>
        </p:nvSpPr>
        <p:spPr>
          <a:xfrm>
            <a:off x="1017006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2" name="object 12312"/>
          <p:cNvSpPr/>
          <p:nvPr/>
        </p:nvSpPr>
        <p:spPr>
          <a:xfrm>
            <a:off x="1016934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3" name="object 12313"/>
          <p:cNvSpPr/>
          <p:nvPr/>
        </p:nvSpPr>
        <p:spPr>
          <a:xfrm>
            <a:off x="1019114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4" name="object 12314"/>
          <p:cNvSpPr/>
          <p:nvPr/>
        </p:nvSpPr>
        <p:spPr>
          <a:xfrm>
            <a:off x="1019046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5" name="object 12315"/>
          <p:cNvSpPr/>
          <p:nvPr/>
        </p:nvSpPr>
        <p:spPr>
          <a:xfrm>
            <a:off x="1021221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6" name="object 12316"/>
          <p:cNvSpPr/>
          <p:nvPr/>
        </p:nvSpPr>
        <p:spPr>
          <a:xfrm>
            <a:off x="10211539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7" name="object 12317"/>
          <p:cNvSpPr/>
          <p:nvPr/>
        </p:nvSpPr>
        <p:spPr>
          <a:xfrm>
            <a:off x="10233298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8" name="object 12318"/>
          <p:cNvSpPr/>
          <p:nvPr/>
        </p:nvSpPr>
        <p:spPr>
          <a:xfrm>
            <a:off x="10232618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9" name="object 12319"/>
          <p:cNvSpPr/>
          <p:nvPr/>
        </p:nvSpPr>
        <p:spPr>
          <a:xfrm>
            <a:off x="10254376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0" name="object 12320"/>
          <p:cNvSpPr/>
          <p:nvPr/>
        </p:nvSpPr>
        <p:spPr>
          <a:xfrm>
            <a:off x="1025369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1" name="object 12321"/>
          <p:cNvSpPr/>
          <p:nvPr/>
        </p:nvSpPr>
        <p:spPr>
          <a:xfrm>
            <a:off x="10275527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2" name="object 12322"/>
          <p:cNvSpPr/>
          <p:nvPr/>
        </p:nvSpPr>
        <p:spPr>
          <a:xfrm>
            <a:off x="1027481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3" name="object 12323"/>
          <p:cNvSpPr/>
          <p:nvPr/>
        </p:nvSpPr>
        <p:spPr>
          <a:xfrm>
            <a:off x="1029660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4" name="object 12324"/>
          <p:cNvSpPr/>
          <p:nvPr/>
        </p:nvSpPr>
        <p:spPr>
          <a:xfrm>
            <a:off x="1029592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5" name="object 12325"/>
          <p:cNvSpPr/>
          <p:nvPr/>
        </p:nvSpPr>
        <p:spPr>
          <a:xfrm>
            <a:off x="10317684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6" name="object 12326"/>
          <p:cNvSpPr/>
          <p:nvPr/>
        </p:nvSpPr>
        <p:spPr>
          <a:xfrm>
            <a:off x="1031700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7" name="object 12327"/>
          <p:cNvSpPr/>
          <p:nvPr/>
        </p:nvSpPr>
        <p:spPr>
          <a:xfrm>
            <a:off x="1033876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8" name="object 12328"/>
          <p:cNvSpPr/>
          <p:nvPr/>
        </p:nvSpPr>
        <p:spPr>
          <a:xfrm>
            <a:off x="1033808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9" name="object 12329"/>
          <p:cNvSpPr/>
          <p:nvPr/>
        </p:nvSpPr>
        <p:spPr>
          <a:xfrm>
            <a:off x="1035984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0" name="object 12330"/>
          <p:cNvSpPr/>
          <p:nvPr/>
        </p:nvSpPr>
        <p:spPr>
          <a:xfrm>
            <a:off x="10359162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1" name="object 12331"/>
          <p:cNvSpPr/>
          <p:nvPr/>
        </p:nvSpPr>
        <p:spPr>
          <a:xfrm>
            <a:off x="1038099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2" name="object 12332"/>
          <p:cNvSpPr/>
          <p:nvPr/>
        </p:nvSpPr>
        <p:spPr>
          <a:xfrm>
            <a:off x="10380277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3" name="object 12333"/>
          <p:cNvSpPr/>
          <p:nvPr/>
        </p:nvSpPr>
        <p:spPr>
          <a:xfrm>
            <a:off x="10402071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4" name="object 12334"/>
          <p:cNvSpPr/>
          <p:nvPr/>
        </p:nvSpPr>
        <p:spPr>
          <a:xfrm>
            <a:off x="10401391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5" name="object 12335"/>
          <p:cNvSpPr/>
          <p:nvPr/>
        </p:nvSpPr>
        <p:spPr>
          <a:xfrm>
            <a:off x="10423150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6" name="object 12336"/>
          <p:cNvSpPr/>
          <p:nvPr/>
        </p:nvSpPr>
        <p:spPr>
          <a:xfrm>
            <a:off x="10422470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7" name="object 12337"/>
          <p:cNvSpPr/>
          <p:nvPr/>
        </p:nvSpPr>
        <p:spPr>
          <a:xfrm>
            <a:off x="1044408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8" name="object 12338"/>
          <p:cNvSpPr/>
          <p:nvPr/>
        </p:nvSpPr>
        <p:spPr>
          <a:xfrm>
            <a:off x="10443406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9" name="object 12339"/>
          <p:cNvSpPr/>
          <p:nvPr/>
        </p:nvSpPr>
        <p:spPr>
          <a:xfrm>
            <a:off x="10465165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0" name="object 12340"/>
          <p:cNvSpPr/>
          <p:nvPr/>
        </p:nvSpPr>
        <p:spPr>
          <a:xfrm>
            <a:off x="10464485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1" name="object 12341"/>
          <p:cNvSpPr/>
          <p:nvPr/>
        </p:nvSpPr>
        <p:spPr>
          <a:xfrm>
            <a:off x="10486243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2" name="object 12342"/>
          <p:cNvSpPr/>
          <p:nvPr/>
        </p:nvSpPr>
        <p:spPr>
          <a:xfrm>
            <a:off x="1048556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3" name="object 12343"/>
          <p:cNvSpPr/>
          <p:nvPr/>
        </p:nvSpPr>
        <p:spPr>
          <a:xfrm>
            <a:off x="10507322" y="23092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4" name="object 12344"/>
          <p:cNvSpPr/>
          <p:nvPr/>
        </p:nvSpPr>
        <p:spPr>
          <a:xfrm>
            <a:off x="10506643" y="2306365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5" name="object 12345"/>
          <p:cNvSpPr/>
          <p:nvPr/>
        </p:nvSpPr>
        <p:spPr>
          <a:xfrm>
            <a:off x="795594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6" name="object 12346"/>
          <p:cNvSpPr/>
          <p:nvPr/>
        </p:nvSpPr>
        <p:spPr>
          <a:xfrm>
            <a:off x="797703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7" name="object 12347"/>
          <p:cNvSpPr/>
          <p:nvPr/>
        </p:nvSpPr>
        <p:spPr>
          <a:xfrm>
            <a:off x="7976347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8" name="object 12348"/>
          <p:cNvSpPr/>
          <p:nvPr/>
        </p:nvSpPr>
        <p:spPr>
          <a:xfrm>
            <a:off x="799812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9" name="object 12349"/>
          <p:cNvSpPr/>
          <p:nvPr/>
        </p:nvSpPr>
        <p:spPr>
          <a:xfrm>
            <a:off x="799744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0" name="object 12350"/>
          <p:cNvSpPr/>
          <p:nvPr/>
        </p:nvSpPr>
        <p:spPr>
          <a:xfrm>
            <a:off x="801922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1" name="object 12351"/>
          <p:cNvSpPr/>
          <p:nvPr/>
        </p:nvSpPr>
        <p:spPr>
          <a:xfrm>
            <a:off x="801853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2" name="object 12352"/>
          <p:cNvSpPr/>
          <p:nvPr/>
        </p:nvSpPr>
        <p:spPr>
          <a:xfrm>
            <a:off x="804031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3" name="object 12353"/>
          <p:cNvSpPr/>
          <p:nvPr/>
        </p:nvSpPr>
        <p:spPr>
          <a:xfrm>
            <a:off x="8039627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4" name="object 12354"/>
          <p:cNvSpPr/>
          <p:nvPr/>
        </p:nvSpPr>
        <p:spPr>
          <a:xfrm>
            <a:off x="806140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5" name="object 12355"/>
          <p:cNvSpPr/>
          <p:nvPr/>
        </p:nvSpPr>
        <p:spPr>
          <a:xfrm>
            <a:off x="808250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6" name="object 12356"/>
          <p:cNvSpPr/>
          <p:nvPr/>
        </p:nvSpPr>
        <p:spPr>
          <a:xfrm>
            <a:off x="810359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7" name="object 12357"/>
          <p:cNvSpPr/>
          <p:nvPr/>
        </p:nvSpPr>
        <p:spPr>
          <a:xfrm>
            <a:off x="812468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8" name="object 12358"/>
          <p:cNvSpPr/>
          <p:nvPr/>
        </p:nvSpPr>
        <p:spPr>
          <a:xfrm>
            <a:off x="814577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9" name="object 12359"/>
          <p:cNvSpPr/>
          <p:nvPr/>
        </p:nvSpPr>
        <p:spPr>
          <a:xfrm>
            <a:off x="816687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0" name="object 12360"/>
          <p:cNvSpPr/>
          <p:nvPr/>
        </p:nvSpPr>
        <p:spPr>
          <a:xfrm>
            <a:off x="818796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1" name="object 12361"/>
          <p:cNvSpPr/>
          <p:nvPr/>
        </p:nvSpPr>
        <p:spPr>
          <a:xfrm>
            <a:off x="820905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2" name="object 12362"/>
          <p:cNvSpPr/>
          <p:nvPr/>
        </p:nvSpPr>
        <p:spPr>
          <a:xfrm>
            <a:off x="823015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3" name="object 12363"/>
          <p:cNvSpPr/>
          <p:nvPr/>
        </p:nvSpPr>
        <p:spPr>
          <a:xfrm>
            <a:off x="825124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4" name="object 12364"/>
          <p:cNvSpPr/>
          <p:nvPr/>
        </p:nvSpPr>
        <p:spPr>
          <a:xfrm>
            <a:off x="827232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5" name="object 12365"/>
          <p:cNvSpPr/>
          <p:nvPr/>
        </p:nvSpPr>
        <p:spPr>
          <a:xfrm>
            <a:off x="829340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6" name="object 12366"/>
          <p:cNvSpPr/>
          <p:nvPr/>
        </p:nvSpPr>
        <p:spPr>
          <a:xfrm>
            <a:off x="831455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7" name="object 12367"/>
          <p:cNvSpPr/>
          <p:nvPr/>
        </p:nvSpPr>
        <p:spPr>
          <a:xfrm>
            <a:off x="833563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8" name="object 12368"/>
          <p:cNvSpPr/>
          <p:nvPr/>
        </p:nvSpPr>
        <p:spPr>
          <a:xfrm>
            <a:off x="835656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9" name="object 12369"/>
          <p:cNvSpPr/>
          <p:nvPr/>
        </p:nvSpPr>
        <p:spPr>
          <a:xfrm>
            <a:off x="837764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0" name="object 12370"/>
          <p:cNvSpPr/>
          <p:nvPr/>
        </p:nvSpPr>
        <p:spPr>
          <a:xfrm>
            <a:off x="839872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1" name="object 12371"/>
          <p:cNvSpPr/>
          <p:nvPr/>
        </p:nvSpPr>
        <p:spPr>
          <a:xfrm>
            <a:off x="841980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2" name="object 12372"/>
          <p:cNvSpPr/>
          <p:nvPr/>
        </p:nvSpPr>
        <p:spPr>
          <a:xfrm>
            <a:off x="844088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3" name="object 12373"/>
          <p:cNvSpPr/>
          <p:nvPr/>
        </p:nvSpPr>
        <p:spPr>
          <a:xfrm>
            <a:off x="846203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4" name="object 12374"/>
          <p:cNvSpPr/>
          <p:nvPr/>
        </p:nvSpPr>
        <p:spPr>
          <a:xfrm>
            <a:off x="848311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5" name="object 12375"/>
          <p:cNvSpPr/>
          <p:nvPr/>
        </p:nvSpPr>
        <p:spPr>
          <a:xfrm>
            <a:off x="850419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6" name="object 12376"/>
          <p:cNvSpPr/>
          <p:nvPr/>
        </p:nvSpPr>
        <p:spPr>
          <a:xfrm>
            <a:off x="852526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7" name="object 12377"/>
          <p:cNvSpPr/>
          <p:nvPr/>
        </p:nvSpPr>
        <p:spPr>
          <a:xfrm>
            <a:off x="854634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8" name="object 12378"/>
          <p:cNvSpPr/>
          <p:nvPr/>
        </p:nvSpPr>
        <p:spPr>
          <a:xfrm>
            <a:off x="856749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9" name="object 12379"/>
          <p:cNvSpPr/>
          <p:nvPr/>
        </p:nvSpPr>
        <p:spPr>
          <a:xfrm>
            <a:off x="858857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0" name="object 12380"/>
          <p:cNvSpPr/>
          <p:nvPr/>
        </p:nvSpPr>
        <p:spPr>
          <a:xfrm>
            <a:off x="860965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1" name="object 12381"/>
          <p:cNvSpPr/>
          <p:nvPr/>
        </p:nvSpPr>
        <p:spPr>
          <a:xfrm>
            <a:off x="863073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2" name="object 12382"/>
          <p:cNvSpPr/>
          <p:nvPr/>
        </p:nvSpPr>
        <p:spPr>
          <a:xfrm>
            <a:off x="865181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3" name="object 12383"/>
          <p:cNvSpPr/>
          <p:nvPr/>
        </p:nvSpPr>
        <p:spPr>
          <a:xfrm>
            <a:off x="865113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4" name="object 12384"/>
          <p:cNvSpPr/>
          <p:nvPr/>
        </p:nvSpPr>
        <p:spPr>
          <a:xfrm>
            <a:off x="867296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5" name="object 12385"/>
          <p:cNvSpPr/>
          <p:nvPr/>
        </p:nvSpPr>
        <p:spPr>
          <a:xfrm>
            <a:off x="867224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6" name="object 12386"/>
          <p:cNvSpPr/>
          <p:nvPr/>
        </p:nvSpPr>
        <p:spPr>
          <a:xfrm>
            <a:off x="869404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7" name="object 12387"/>
          <p:cNvSpPr/>
          <p:nvPr/>
        </p:nvSpPr>
        <p:spPr>
          <a:xfrm>
            <a:off x="869336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8" name="object 12388"/>
          <p:cNvSpPr/>
          <p:nvPr/>
        </p:nvSpPr>
        <p:spPr>
          <a:xfrm>
            <a:off x="871512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9" name="object 12389"/>
          <p:cNvSpPr/>
          <p:nvPr/>
        </p:nvSpPr>
        <p:spPr>
          <a:xfrm>
            <a:off x="8714442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0" name="object 12390"/>
          <p:cNvSpPr/>
          <p:nvPr/>
        </p:nvSpPr>
        <p:spPr>
          <a:xfrm>
            <a:off x="873620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1" name="object 12391"/>
          <p:cNvSpPr/>
          <p:nvPr/>
        </p:nvSpPr>
        <p:spPr>
          <a:xfrm>
            <a:off x="873552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2" name="object 12392"/>
          <p:cNvSpPr/>
          <p:nvPr/>
        </p:nvSpPr>
        <p:spPr>
          <a:xfrm>
            <a:off x="875727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3" name="object 12393"/>
          <p:cNvSpPr/>
          <p:nvPr/>
        </p:nvSpPr>
        <p:spPr>
          <a:xfrm>
            <a:off x="875660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4" name="object 12394"/>
          <p:cNvSpPr/>
          <p:nvPr/>
        </p:nvSpPr>
        <p:spPr>
          <a:xfrm>
            <a:off x="877843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5" name="object 12395"/>
          <p:cNvSpPr/>
          <p:nvPr/>
        </p:nvSpPr>
        <p:spPr>
          <a:xfrm>
            <a:off x="877771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6" name="object 12396"/>
          <p:cNvSpPr/>
          <p:nvPr/>
        </p:nvSpPr>
        <p:spPr>
          <a:xfrm>
            <a:off x="879950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7" name="object 12397"/>
          <p:cNvSpPr/>
          <p:nvPr/>
        </p:nvSpPr>
        <p:spPr>
          <a:xfrm>
            <a:off x="8798829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8" name="object 12398"/>
          <p:cNvSpPr/>
          <p:nvPr/>
        </p:nvSpPr>
        <p:spPr>
          <a:xfrm>
            <a:off x="882058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9" name="object 12399"/>
          <p:cNvSpPr/>
          <p:nvPr/>
        </p:nvSpPr>
        <p:spPr>
          <a:xfrm>
            <a:off x="881990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0" name="object 12400"/>
          <p:cNvSpPr/>
          <p:nvPr/>
        </p:nvSpPr>
        <p:spPr>
          <a:xfrm>
            <a:off x="884166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1" name="object 12401"/>
          <p:cNvSpPr/>
          <p:nvPr/>
        </p:nvSpPr>
        <p:spPr>
          <a:xfrm>
            <a:off x="884098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2" name="object 12402"/>
          <p:cNvSpPr/>
          <p:nvPr/>
        </p:nvSpPr>
        <p:spPr>
          <a:xfrm>
            <a:off x="886274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3" name="object 12403"/>
          <p:cNvSpPr/>
          <p:nvPr/>
        </p:nvSpPr>
        <p:spPr>
          <a:xfrm>
            <a:off x="886206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4" name="object 12404"/>
          <p:cNvSpPr/>
          <p:nvPr/>
        </p:nvSpPr>
        <p:spPr>
          <a:xfrm>
            <a:off x="888368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5" name="object 12405"/>
          <p:cNvSpPr/>
          <p:nvPr/>
        </p:nvSpPr>
        <p:spPr>
          <a:xfrm>
            <a:off x="888300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6" name="object 12406"/>
          <p:cNvSpPr/>
          <p:nvPr/>
        </p:nvSpPr>
        <p:spPr>
          <a:xfrm>
            <a:off x="890476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7" name="object 12407"/>
          <p:cNvSpPr/>
          <p:nvPr/>
        </p:nvSpPr>
        <p:spPr>
          <a:xfrm>
            <a:off x="890408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8" name="object 12408"/>
          <p:cNvSpPr/>
          <p:nvPr/>
        </p:nvSpPr>
        <p:spPr>
          <a:xfrm>
            <a:off x="892591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9" name="object 12409"/>
          <p:cNvSpPr/>
          <p:nvPr/>
        </p:nvSpPr>
        <p:spPr>
          <a:xfrm>
            <a:off x="892519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0" name="object 12410"/>
          <p:cNvSpPr/>
          <p:nvPr/>
        </p:nvSpPr>
        <p:spPr>
          <a:xfrm>
            <a:off x="894698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1" name="object 12411"/>
          <p:cNvSpPr/>
          <p:nvPr/>
        </p:nvSpPr>
        <p:spPr>
          <a:xfrm>
            <a:off x="8946309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2" name="object 12412"/>
          <p:cNvSpPr/>
          <p:nvPr/>
        </p:nvSpPr>
        <p:spPr>
          <a:xfrm>
            <a:off x="896806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3" name="object 12413"/>
          <p:cNvSpPr/>
          <p:nvPr/>
        </p:nvSpPr>
        <p:spPr>
          <a:xfrm>
            <a:off x="896738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4" name="object 12414"/>
          <p:cNvSpPr/>
          <p:nvPr/>
        </p:nvSpPr>
        <p:spPr>
          <a:xfrm>
            <a:off x="898914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5" name="object 12415"/>
          <p:cNvSpPr/>
          <p:nvPr/>
        </p:nvSpPr>
        <p:spPr>
          <a:xfrm>
            <a:off x="898846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6" name="object 12416"/>
          <p:cNvSpPr/>
          <p:nvPr/>
        </p:nvSpPr>
        <p:spPr>
          <a:xfrm>
            <a:off x="901022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7" name="object 12417"/>
          <p:cNvSpPr/>
          <p:nvPr/>
        </p:nvSpPr>
        <p:spPr>
          <a:xfrm>
            <a:off x="900954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8" name="object 12418"/>
          <p:cNvSpPr/>
          <p:nvPr/>
        </p:nvSpPr>
        <p:spPr>
          <a:xfrm>
            <a:off x="903137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9" name="object 12419"/>
          <p:cNvSpPr/>
          <p:nvPr/>
        </p:nvSpPr>
        <p:spPr>
          <a:xfrm>
            <a:off x="903066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0" name="object 12420"/>
          <p:cNvSpPr/>
          <p:nvPr/>
        </p:nvSpPr>
        <p:spPr>
          <a:xfrm>
            <a:off x="905245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1" name="object 12421"/>
          <p:cNvSpPr/>
          <p:nvPr/>
        </p:nvSpPr>
        <p:spPr>
          <a:xfrm>
            <a:off x="905177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2" name="object 12422"/>
          <p:cNvSpPr/>
          <p:nvPr/>
        </p:nvSpPr>
        <p:spPr>
          <a:xfrm>
            <a:off x="907353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3" name="object 12423"/>
          <p:cNvSpPr/>
          <p:nvPr/>
        </p:nvSpPr>
        <p:spPr>
          <a:xfrm>
            <a:off x="907285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4" name="object 12424"/>
          <p:cNvSpPr/>
          <p:nvPr/>
        </p:nvSpPr>
        <p:spPr>
          <a:xfrm>
            <a:off x="909461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5" name="object 12425"/>
          <p:cNvSpPr/>
          <p:nvPr/>
        </p:nvSpPr>
        <p:spPr>
          <a:xfrm>
            <a:off x="9093932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6" name="object 12426"/>
          <p:cNvSpPr/>
          <p:nvPr/>
        </p:nvSpPr>
        <p:spPr>
          <a:xfrm>
            <a:off x="911569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7" name="object 12427"/>
          <p:cNvSpPr/>
          <p:nvPr/>
        </p:nvSpPr>
        <p:spPr>
          <a:xfrm>
            <a:off x="911501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8" name="object 12428"/>
          <p:cNvSpPr/>
          <p:nvPr/>
        </p:nvSpPr>
        <p:spPr>
          <a:xfrm>
            <a:off x="913684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9" name="object 12429"/>
          <p:cNvSpPr/>
          <p:nvPr/>
        </p:nvSpPr>
        <p:spPr>
          <a:xfrm>
            <a:off x="913612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0" name="object 12430"/>
          <p:cNvSpPr/>
          <p:nvPr/>
        </p:nvSpPr>
        <p:spPr>
          <a:xfrm>
            <a:off x="915792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1" name="object 12431"/>
          <p:cNvSpPr/>
          <p:nvPr/>
        </p:nvSpPr>
        <p:spPr>
          <a:xfrm>
            <a:off x="915724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2" name="object 12432"/>
          <p:cNvSpPr/>
          <p:nvPr/>
        </p:nvSpPr>
        <p:spPr>
          <a:xfrm>
            <a:off x="917899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3" name="object 12433"/>
          <p:cNvSpPr/>
          <p:nvPr/>
        </p:nvSpPr>
        <p:spPr>
          <a:xfrm>
            <a:off x="9178319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4" name="object 12434"/>
          <p:cNvSpPr/>
          <p:nvPr/>
        </p:nvSpPr>
        <p:spPr>
          <a:xfrm>
            <a:off x="920007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5" name="object 12435"/>
          <p:cNvSpPr/>
          <p:nvPr/>
        </p:nvSpPr>
        <p:spPr>
          <a:xfrm>
            <a:off x="919939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6" name="object 12436"/>
          <p:cNvSpPr/>
          <p:nvPr/>
        </p:nvSpPr>
        <p:spPr>
          <a:xfrm>
            <a:off x="922115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7" name="object 12437"/>
          <p:cNvSpPr/>
          <p:nvPr/>
        </p:nvSpPr>
        <p:spPr>
          <a:xfrm>
            <a:off x="9220477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8" name="object 12438"/>
          <p:cNvSpPr/>
          <p:nvPr/>
        </p:nvSpPr>
        <p:spPr>
          <a:xfrm>
            <a:off x="924230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9" name="object 12439"/>
          <p:cNvSpPr/>
          <p:nvPr/>
        </p:nvSpPr>
        <p:spPr>
          <a:xfrm>
            <a:off x="924159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0" name="object 12440"/>
          <p:cNvSpPr/>
          <p:nvPr/>
        </p:nvSpPr>
        <p:spPr>
          <a:xfrm>
            <a:off x="926338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1" name="object 12441"/>
          <p:cNvSpPr/>
          <p:nvPr/>
        </p:nvSpPr>
        <p:spPr>
          <a:xfrm>
            <a:off x="926270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2" name="object 12442"/>
          <p:cNvSpPr/>
          <p:nvPr/>
        </p:nvSpPr>
        <p:spPr>
          <a:xfrm>
            <a:off x="928446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3" name="object 12443"/>
          <p:cNvSpPr/>
          <p:nvPr/>
        </p:nvSpPr>
        <p:spPr>
          <a:xfrm>
            <a:off x="928378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4" name="object 12444"/>
          <p:cNvSpPr/>
          <p:nvPr/>
        </p:nvSpPr>
        <p:spPr>
          <a:xfrm>
            <a:off x="930554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5" name="object 12445"/>
          <p:cNvSpPr/>
          <p:nvPr/>
        </p:nvSpPr>
        <p:spPr>
          <a:xfrm>
            <a:off x="930486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6" name="object 12446"/>
          <p:cNvSpPr/>
          <p:nvPr/>
        </p:nvSpPr>
        <p:spPr>
          <a:xfrm>
            <a:off x="932662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7" name="object 12447"/>
          <p:cNvSpPr/>
          <p:nvPr/>
        </p:nvSpPr>
        <p:spPr>
          <a:xfrm>
            <a:off x="932594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8" name="object 12448"/>
          <p:cNvSpPr/>
          <p:nvPr/>
        </p:nvSpPr>
        <p:spPr>
          <a:xfrm>
            <a:off x="934777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9" name="object 12449"/>
          <p:cNvSpPr/>
          <p:nvPr/>
        </p:nvSpPr>
        <p:spPr>
          <a:xfrm>
            <a:off x="9347057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0" name="object 12450"/>
          <p:cNvSpPr/>
          <p:nvPr/>
        </p:nvSpPr>
        <p:spPr>
          <a:xfrm>
            <a:off x="936885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1" name="object 12451"/>
          <p:cNvSpPr/>
          <p:nvPr/>
        </p:nvSpPr>
        <p:spPr>
          <a:xfrm>
            <a:off x="936817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2" name="object 12452"/>
          <p:cNvSpPr/>
          <p:nvPr/>
        </p:nvSpPr>
        <p:spPr>
          <a:xfrm>
            <a:off x="938978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3" name="object 12453"/>
          <p:cNvSpPr/>
          <p:nvPr/>
        </p:nvSpPr>
        <p:spPr>
          <a:xfrm>
            <a:off x="938907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4" name="object 12454"/>
          <p:cNvSpPr/>
          <p:nvPr/>
        </p:nvSpPr>
        <p:spPr>
          <a:xfrm>
            <a:off x="941086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5" name="object 12455"/>
          <p:cNvSpPr/>
          <p:nvPr/>
        </p:nvSpPr>
        <p:spPr>
          <a:xfrm>
            <a:off x="941018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6" name="object 12456"/>
          <p:cNvSpPr/>
          <p:nvPr/>
        </p:nvSpPr>
        <p:spPr>
          <a:xfrm>
            <a:off x="943194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7" name="object 12457"/>
          <p:cNvSpPr/>
          <p:nvPr/>
        </p:nvSpPr>
        <p:spPr>
          <a:xfrm>
            <a:off x="943126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8" name="object 12458"/>
          <p:cNvSpPr/>
          <p:nvPr/>
        </p:nvSpPr>
        <p:spPr>
          <a:xfrm>
            <a:off x="945302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9" name="object 12459"/>
          <p:cNvSpPr/>
          <p:nvPr/>
        </p:nvSpPr>
        <p:spPr>
          <a:xfrm>
            <a:off x="945234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0" name="object 12460"/>
          <p:cNvSpPr/>
          <p:nvPr/>
        </p:nvSpPr>
        <p:spPr>
          <a:xfrm>
            <a:off x="947410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1" name="object 12461"/>
          <p:cNvSpPr/>
          <p:nvPr/>
        </p:nvSpPr>
        <p:spPr>
          <a:xfrm>
            <a:off x="947342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2" name="object 12462"/>
          <p:cNvSpPr/>
          <p:nvPr/>
        </p:nvSpPr>
        <p:spPr>
          <a:xfrm>
            <a:off x="949525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3" name="object 12463"/>
          <p:cNvSpPr/>
          <p:nvPr/>
        </p:nvSpPr>
        <p:spPr>
          <a:xfrm>
            <a:off x="9494537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4" name="object 12464"/>
          <p:cNvSpPr/>
          <p:nvPr/>
        </p:nvSpPr>
        <p:spPr>
          <a:xfrm>
            <a:off x="951633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5" name="object 12465"/>
          <p:cNvSpPr/>
          <p:nvPr/>
        </p:nvSpPr>
        <p:spPr>
          <a:xfrm>
            <a:off x="9515652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6" name="object 12466"/>
          <p:cNvSpPr/>
          <p:nvPr/>
        </p:nvSpPr>
        <p:spPr>
          <a:xfrm>
            <a:off x="953741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7" name="object 12467"/>
          <p:cNvSpPr/>
          <p:nvPr/>
        </p:nvSpPr>
        <p:spPr>
          <a:xfrm>
            <a:off x="953673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8" name="object 12468"/>
          <p:cNvSpPr/>
          <p:nvPr/>
        </p:nvSpPr>
        <p:spPr>
          <a:xfrm>
            <a:off x="955848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9" name="object 12469"/>
          <p:cNvSpPr/>
          <p:nvPr/>
        </p:nvSpPr>
        <p:spPr>
          <a:xfrm>
            <a:off x="9557809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0" name="object 12470"/>
          <p:cNvSpPr/>
          <p:nvPr/>
        </p:nvSpPr>
        <p:spPr>
          <a:xfrm>
            <a:off x="957956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1" name="object 12471"/>
          <p:cNvSpPr/>
          <p:nvPr/>
        </p:nvSpPr>
        <p:spPr>
          <a:xfrm>
            <a:off x="957888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2" name="object 12472"/>
          <p:cNvSpPr/>
          <p:nvPr/>
        </p:nvSpPr>
        <p:spPr>
          <a:xfrm>
            <a:off x="960071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3" name="object 12473"/>
          <p:cNvSpPr/>
          <p:nvPr/>
        </p:nvSpPr>
        <p:spPr>
          <a:xfrm>
            <a:off x="960000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4" name="object 12474"/>
          <p:cNvSpPr/>
          <p:nvPr/>
        </p:nvSpPr>
        <p:spPr>
          <a:xfrm>
            <a:off x="962179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5" name="object 12475"/>
          <p:cNvSpPr/>
          <p:nvPr/>
        </p:nvSpPr>
        <p:spPr>
          <a:xfrm>
            <a:off x="962111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6" name="object 12476"/>
          <p:cNvSpPr/>
          <p:nvPr/>
        </p:nvSpPr>
        <p:spPr>
          <a:xfrm>
            <a:off x="964287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7" name="object 12477"/>
          <p:cNvSpPr/>
          <p:nvPr/>
        </p:nvSpPr>
        <p:spPr>
          <a:xfrm>
            <a:off x="964219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8" name="object 12478"/>
          <p:cNvSpPr/>
          <p:nvPr/>
        </p:nvSpPr>
        <p:spPr>
          <a:xfrm>
            <a:off x="966395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9" name="object 12479"/>
          <p:cNvSpPr/>
          <p:nvPr/>
        </p:nvSpPr>
        <p:spPr>
          <a:xfrm>
            <a:off x="966327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0" name="object 12480"/>
          <p:cNvSpPr/>
          <p:nvPr/>
        </p:nvSpPr>
        <p:spPr>
          <a:xfrm>
            <a:off x="968503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1" name="object 12481"/>
          <p:cNvSpPr/>
          <p:nvPr/>
        </p:nvSpPr>
        <p:spPr>
          <a:xfrm>
            <a:off x="968435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2" name="object 12482"/>
          <p:cNvSpPr/>
          <p:nvPr/>
        </p:nvSpPr>
        <p:spPr>
          <a:xfrm>
            <a:off x="970618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3" name="object 12483"/>
          <p:cNvSpPr/>
          <p:nvPr/>
        </p:nvSpPr>
        <p:spPr>
          <a:xfrm>
            <a:off x="970546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4" name="object 12484"/>
          <p:cNvSpPr/>
          <p:nvPr/>
        </p:nvSpPr>
        <p:spPr>
          <a:xfrm>
            <a:off x="972726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5" name="object 12485"/>
          <p:cNvSpPr/>
          <p:nvPr/>
        </p:nvSpPr>
        <p:spPr>
          <a:xfrm>
            <a:off x="972658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6" name="object 12486"/>
          <p:cNvSpPr/>
          <p:nvPr/>
        </p:nvSpPr>
        <p:spPr>
          <a:xfrm>
            <a:off x="974834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7" name="object 12487"/>
          <p:cNvSpPr/>
          <p:nvPr/>
        </p:nvSpPr>
        <p:spPr>
          <a:xfrm>
            <a:off x="9747662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8" name="object 12488"/>
          <p:cNvSpPr/>
          <p:nvPr/>
        </p:nvSpPr>
        <p:spPr>
          <a:xfrm>
            <a:off x="976942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9" name="object 12489"/>
          <p:cNvSpPr/>
          <p:nvPr/>
        </p:nvSpPr>
        <p:spPr>
          <a:xfrm>
            <a:off x="976874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0" name="object 12490"/>
          <p:cNvSpPr/>
          <p:nvPr/>
        </p:nvSpPr>
        <p:spPr>
          <a:xfrm>
            <a:off x="979049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1" name="object 12491"/>
          <p:cNvSpPr/>
          <p:nvPr/>
        </p:nvSpPr>
        <p:spPr>
          <a:xfrm>
            <a:off x="978982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2" name="object 12492"/>
          <p:cNvSpPr/>
          <p:nvPr/>
        </p:nvSpPr>
        <p:spPr>
          <a:xfrm>
            <a:off x="981165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3" name="object 12493"/>
          <p:cNvSpPr/>
          <p:nvPr/>
        </p:nvSpPr>
        <p:spPr>
          <a:xfrm>
            <a:off x="981093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4" name="object 12494"/>
          <p:cNvSpPr/>
          <p:nvPr/>
        </p:nvSpPr>
        <p:spPr>
          <a:xfrm>
            <a:off x="983272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5" name="object 12495"/>
          <p:cNvSpPr/>
          <p:nvPr/>
        </p:nvSpPr>
        <p:spPr>
          <a:xfrm>
            <a:off x="983204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6" name="object 12496"/>
          <p:cNvSpPr/>
          <p:nvPr/>
        </p:nvSpPr>
        <p:spPr>
          <a:xfrm>
            <a:off x="985380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7" name="object 12497"/>
          <p:cNvSpPr/>
          <p:nvPr/>
        </p:nvSpPr>
        <p:spPr>
          <a:xfrm>
            <a:off x="985312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8" name="object 12498"/>
          <p:cNvSpPr/>
          <p:nvPr/>
        </p:nvSpPr>
        <p:spPr>
          <a:xfrm>
            <a:off x="987488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9" name="object 12499"/>
          <p:cNvSpPr/>
          <p:nvPr/>
        </p:nvSpPr>
        <p:spPr>
          <a:xfrm>
            <a:off x="987420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0" name="object 12500"/>
          <p:cNvSpPr/>
          <p:nvPr/>
        </p:nvSpPr>
        <p:spPr>
          <a:xfrm>
            <a:off x="989596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1" name="object 12501"/>
          <p:cNvSpPr/>
          <p:nvPr/>
        </p:nvSpPr>
        <p:spPr>
          <a:xfrm>
            <a:off x="989528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2" name="object 12502"/>
          <p:cNvSpPr/>
          <p:nvPr/>
        </p:nvSpPr>
        <p:spPr>
          <a:xfrm>
            <a:off x="991690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3" name="object 12503"/>
          <p:cNvSpPr/>
          <p:nvPr/>
        </p:nvSpPr>
        <p:spPr>
          <a:xfrm>
            <a:off x="991622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4" name="object 12504"/>
          <p:cNvSpPr/>
          <p:nvPr/>
        </p:nvSpPr>
        <p:spPr>
          <a:xfrm>
            <a:off x="9937979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5" name="object 12505"/>
          <p:cNvSpPr/>
          <p:nvPr/>
        </p:nvSpPr>
        <p:spPr>
          <a:xfrm>
            <a:off x="993730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6" name="object 12506"/>
          <p:cNvSpPr/>
          <p:nvPr/>
        </p:nvSpPr>
        <p:spPr>
          <a:xfrm>
            <a:off x="995913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7" name="object 12507"/>
          <p:cNvSpPr/>
          <p:nvPr/>
        </p:nvSpPr>
        <p:spPr>
          <a:xfrm>
            <a:off x="9958414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8" name="object 12508"/>
          <p:cNvSpPr/>
          <p:nvPr/>
        </p:nvSpPr>
        <p:spPr>
          <a:xfrm>
            <a:off x="998020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9" name="object 12509"/>
          <p:cNvSpPr/>
          <p:nvPr/>
        </p:nvSpPr>
        <p:spPr>
          <a:xfrm>
            <a:off x="9979529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0" name="object 12510"/>
          <p:cNvSpPr/>
          <p:nvPr/>
        </p:nvSpPr>
        <p:spPr>
          <a:xfrm>
            <a:off x="1000128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1" name="object 12511"/>
          <p:cNvSpPr/>
          <p:nvPr/>
        </p:nvSpPr>
        <p:spPr>
          <a:xfrm>
            <a:off x="1000060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2" name="object 12512"/>
          <p:cNvSpPr/>
          <p:nvPr/>
        </p:nvSpPr>
        <p:spPr>
          <a:xfrm>
            <a:off x="1002236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3" name="object 12513"/>
          <p:cNvSpPr/>
          <p:nvPr/>
        </p:nvSpPr>
        <p:spPr>
          <a:xfrm>
            <a:off x="1002168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4" name="object 12514"/>
          <p:cNvSpPr/>
          <p:nvPr/>
        </p:nvSpPr>
        <p:spPr>
          <a:xfrm>
            <a:off x="1004344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5" name="object 12515"/>
          <p:cNvSpPr/>
          <p:nvPr/>
        </p:nvSpPr>
        <p:spPr>
          <a:xfrm>
            <a:off x="1004276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6" name="object 12516"/>
          <p:cNvSpPr/>
          <p:nvPr/>
        </p:nvSpPr>
        <p:spPr>
          <a:xfrm>
            <a:off x="1006459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7" name="object 12517"/>
          <p:cNvSpPr/>
          <p:nvPr/>
        </p:nvSpPr>
        <p:spPr>
          <a:xfrm>
            <a:off x="1006388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8" name="object 12518"/>
          <p:cNvSpPr/>
          <p:nvPr/>
        </p:nvSpPr>
        <p:spPr>
          <a:xfrm>
            <a:off x="1008567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9" name="object 12519"/>
          <p:cNvSpPr/>
          <p:nvPr/>
        </p:nvSpPr>
        <p:spPr>
          <a:xfrm>
            <a:off x="1008499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0" name="object 12520"/>
          <p:cNvSpPr/>
          <p:nvPr/>
        </p:nvSpPr>
        <p:spPr>
          <a:xfrm>
            <a:off x="1010675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1" name="object 12521"/>
          <p:cNvSpPr/>
          <p:nvPr/>
        </p:nvSpPr>
        <p:spPr>
          <a:xfrm>
            <a:off x="1010607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2" name="object 12522"/>
          <p:cNvSpPr/>
          <p:nvPr/>
        </p:nvSpPr>
        <p:spPr>
          <a:xfrm>
            <a:off x="1012783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3" name="object 12523"/>
          <p:cNvSpPr/>
          <p:nvPr/>
        </p:nvSpPr>
        <p:spPr>
          <a:xfrm>
            <a:off x="10127152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4" name="object 12524"/>
          <p:cNvSpPr/>
          <p:nvPr/>
        </p:nvSpPr>
        <p:spPr>
          <a:xfrm>
            <a:off x="1014891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5" name="object 12525"/>
          <p:cNvSpPr/>
          <p:nvPr/>
        </p:nvSpPr>
        <p:spPr>
          <a:xfrm>
            <a:off x="1014823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6" name="object 12526"/>
          <p:cNvSpPr/>
          <p:nvPr/>
        </p:nvSpPr>
        <p:spPr>
          <a:xfrm>
            <a:off x="1017006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7" name="object 12527"/>
          <p:cNvSpPr/>
          <p:nvPr/>
        </p:nvSpPr>
        <p:spPr>
          <a:xfrm>
            <a:off x="1016934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8" name="object 12528"/>
          <p:cNvSpPr/>
          <p:nvPr/>
        </p:nvSpPr>
        <p:spPr>
          <a:xfrm>
            <a:off x="1019114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9" name="object 12529"/>
          <p:cNvSpPr/>
          <p:nvPr/>
        </p:nvSpPr>
        <p:spPr>
          <a:xfrm>
            <a:off x="1019046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0" name="object 12530"/>
          <p:cNvSpPr/>
          <p:nvPr/>
        </p:nvSpPr>
        <p:spPr>
          <a:xfrm>
            <a:off x="1021221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1" name="object 12531"/>
          <p:cNvSpPr/>
          <p:nvPr/>
        </p:nvSpPr>
        <p:spPr>
          <a:xfrm>
            <a:off x="10211539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2" name="object 12532"/>
          <p:cNvSpPr/>
          <p:nvPr/>
        </p:nvSpPr>
        <p:spPr>
          <a:xfrm>
            <a:off x="10233298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3" name="object 12533"/>
          <p:cNvSpPr/>
          <p:nvPr/>
        </p:nvSpPr>
        <p:spPr>
          <a:xfrm>
            <a:off x="10232618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4" name="object 12534"/>
          <p:cNvSpPr/>
          <p:nvPr/>
        </p:nvSpPr>
        <p:spPr>
          <a:xfrm>
            <a:off x="10254376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5" name="object 12535"/>
          <p:cNvSpPr/>
          <p:nvPr/>
        </p:nvSpPr>
        <p:spPr>
          <a:xfrm>
            <a:off x="1025369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6" name="object 12536"/>
          <p:cNvSpPr/>
          <p:nvPr/>
        </p:nvSpPr>
        <p:spPr>
          <a:xfrm>
            <a:off x="10275527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7" name="object 12537"/>
          <p:cNvSpPr/>
          <p:nvPr/>
        </p:nvSpPr>
        <p:spPr>
          <a:xfrm>
            <a:off x="1027481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8" name="object 12538"/>
          <p:cNvSpPr/>
          <p:nvPr/>
        </p:nvSpPr>
        <p:spPr>
          <a:xfrm>
            <a:off x="1029660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9" name="object 12539"/>
          <p:cNvSpPr/>
          <p:nvPr/>
        </p:nvSpPr>
        <p:spPr>
          <a:xfrm>
            <a:off x="1029592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0" name="object 12540"/>
          <p:cNvSpPr/>
          <p:nvPr/>
        </p:nvSpPr>
        <p:spPr>
          <a:xfrm>
            <a:off x="10317684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1" name="object 12541"/>
          <p:cNvSpPr/>
          <p:nvPr/>
        </p:nvSpPr>
        <p:spPr>
          <a:xfrm>
            <a:off x="1031700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2" name="object 12542"/>
          <p:cNvSpPr/>
          <p:nvPr/>
        </p:nvSpPr>
        <p:spPr>
          <a:xfrm>
            <a:off x="1033876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3" name="object 12543"/>
          <p:cNvSpPr/>
          <p:nvPr/>
        </p:nvSpPr>
        <p:spPr>
          <a:xfrm>
            <a:off x="1033808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4" name="object 12544"/>
          <p:cNvSpPr/>
          <p:nvPr/>
        </p:nvSpPr>
        <p:spPr>
          <a:xfrm>
            <a:off x="1035984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5" name="object 12545"/>
          <p:cNvSpPr/>
          <p:nvPr/>
        </p:nvSpPr>
        <p:spPr>
          <a:xfrm>
            <a:off x="10359162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6" name="object 12546"/>
          <p:cNvSpPr/>
          <p:nvPr/>
        </p:nvSpPr>
        <p:spPr>
          <a:xfrm>
            <a:off x="1038099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7" name="object 12547"/>
          <p:cNvSpPr/>
          <p:nvPr/>
        </p:nvSpPr>
        <p:spPr>
          <a:xfrm>
            <a:off x="10380277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8" name="object 12548"/>
          <p:cNvSpPr/>
          <p:nvPr/>
        </p:nvSpPr>
        <p:spPr>
          <a:xfrm>
            <a:off x="10402071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9" name="object 12549"/>
          <p:cNvSpPr/>
          <p:nvPr/>
        </p:nvSpPr>
        <p:spPr>
          <a:xfrm>
            <a:off x="10401391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0" name="object 12550"/>
          <p:cNvSpPr/>
          <p:nvPr/>
        </p:nvSpPr>
        <p:spPr>
          <a:xfrm>
            <a:off x="10423150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1" name="object 12551"/>
          <p:cNvSpPr/>
          <p:nvPr/>
        </p:nvSpPr>
        <p:spPr>
          <a:xfrm>
            <a:off x="10422470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2" name="object 12552"/>
          <p:cNvSpPr/>
          <p:nvPr/>
        </p:nvSpPr>
        <p:spPr>
          <a:xfrm>
            <a:off x="1044408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3" name="object 12553"/>
          <p:cNvSpPr/>
          <p:nvPr/>
        </p:nvSpPr>
        <p:spPr>
          <a:xfrm>
            <a:off x="10443406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4" name="object 12554"/>
          <p:cNvSpPr/>
          <p:nvPr/>
        </p:nvSpPr>
        <p:spPr>
          <a:xfrm>
            <a:off x="10465165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5" name="object 12555"/>
          <p:cNvSpPr/>
          <p:nvPr/>
        </p:nvSpPr>
        <p:spPr>
          <a:xfrm>
            <a:off x="10464485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6" name="object 12556"/>
          <p:cNvSpPr/>
          <p:nvPr/>
        </p:nvSpPr>
        <p:spPr>
          <a:xfrm>
            <a:off x="10486243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7" name="object 12557"/>
          <p:cNvSpPr/>
          <p:nvPr/>
        </p:nvSpPr>
        <p:spPr>
          <a:xfrm>
            <a:off x="1048556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8" name="object 12558"/>
          <p:cNvSpPr/>
          <p:nvPr/>
        </p:nvSpPr>
        <p:spPr>
          <a:xfrm>
            <a:off x="10507322" y="22525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9" name="object 12559"/>
          <p:cNvSpPr/>
          <p:nvPr/>
        </p:nvSpPr>
        <p:spPr>
          <a:xfrm>
            <a:off x="10506643" y="22497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0" name="object 12560"/>
          <p:cNvSpPr/>
          <p:nvPr/>
        </p:nvSpPr>
        <p:spPr>
          <a:xfrm>
            <a:off x="795594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1" name="object 12561"/>
          <p:cNvSpPr/>
          <p:nvPr/>
        </p:nvSpPr>
        <p:spPr>
          <a:xfrm>
            <a:off x="797703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2" name="object 12562"/>
          <p:cNvSpPr/>
          <p:nvPr/>
        </p:nvSpPr>
        <p:spPr>
          <a:xfrm>
            <a:off x="7976347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3" name="object 12563"/>
          <p:cNvSpPr/>
          <p:nvPr/>
        </p:nvSpPr>
        <p:spPr>
          <a:xfrm>
            <a:off x="799812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4" name="object 12564"/>
          <p:cNvSpPr/>
          <p:nvPr/>
        </p:nvSpPr>
        <p:spPr>
          <a:xfrm>
            <a:off x="799744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5" name="object 12565"/>
          <p:cNvSpPr/>
          <p:nvPr/>
        </p:nvSpPr>
        <p:spPr>
          <a:xfrm>
            <a:off x="801922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6" name="object 12566"/>
          <p:cNvSpPr/>
          <p:nvPr/>
        </p:nvSpPr>
        <p:spPr>
          <a:xfrm>
            <a:off x="801853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7" name="object 12567"/>
          <p:cNvSpPr/>
          <p:nvPr/>
        </p:nvSpPr>
        <p:spPr>
          <a:xfrm>
            <a:off x="804031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8" name="object 12568"/>
          <p:cNvSpPr/>
          <p:nvPr/>
        </p:nvSpPr>
        <p:spPr>
          <a:xfrm>
            <a:off x="8039627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9" name="object 12569"/>
          <p:cNvSpPr/>
          <p:nvPr/>
        </p:nvSpPr>
        <p:spPr>
          <a:xfrm>
            <a:off x="806140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0" name="object 12570"/>
          <p:cNvSpPr/>
          <p:nvPr/>
        </p:nvSpPr>
        <p:spPr>
          <a:xfrm>
            <a:off x="808250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1" name="object 12571"/>
          <p:cNvSpPr/>
          <p:nvPr/>
        </p:nvSpPr>
        <p:spPr>
          <a:xfrm>
            <a:off x="810359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2" name="object 12572"/>
          <p:cNvSpPr/>
          <p:nvPr/>
        </p:nvSpPr>
        <p:spPr>
          <a:xfrm>
            <a:off x="812468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3" name="object 12573"/>
          <p:cNvSpPr/>
          <p:nvPr/>
        </p:nvSpPr>
        <p:spPr>
          <a:xfrm>
            <a:off x="814577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4" name="object 12574"/>
          <p:cNvSpPr/>
          <p:nvPr/>
        </p:nvSpPr>
        <p:spPr>
          <a:xfrm>
            <a:off x="816687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5" name="object 12575"/>
          <p:cNvSpPr/>
          <p:nvPr/>
        </p:nvSpPr>
        <p:spPr>
          <a:xfrm>
            <a:off x="818796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6" name="object 12576"/>
          <p:cNvSpPr/>
          <p:nvPr/>
        </p:nvSpPr>
        <p:spPr>
          <a:xfrm>
            <a:off x="820905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7" name="object 12577"/>
          <p:cNvSpPr/>
          <p:nvPr/>
        </p:nvSpPr>
        <p:spPr>
          <a:xfrm>
            <a:off x="823015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8" name="object 12578"/>
          <p:cNvSpPr/>
          <p:nvPr/>
        </p:nvSpPr>
        <p:spPr>
          <a:xfrm>
            <a:off x="825124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9" name="object 12579"/>
          <p:cNvSpPr/>
          <p:nvPr/>
        </p:nvSpPr>
        <p:spPr>
          <a:xfrm>
            <a:off x="827232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0" name="object 12580"/>
          <p:cNvSpPr/>
          <p:nvPr/>
        </p:nvSpPr>
        <p:spPr>
          <a:xfrm>
            <a:off x="829340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1" name="object 12581"/>
          <p:cNvSpPr/>
          <p:nvPr/>
        </p:nvSpPr>
        <p:spPr>
          <a:xfrm>
            <a:off x="831455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2" name="object 12582"/>
          <p:cNvSpPr/>
          <p:nvPr/>
        </p:nvSpPr>
        <p:spPr>
          <a:xfrm>
            <a:off x="833563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3" name="object 12583"/>
          <p:cNvSpPr/>
          <p:nvPr/>
        </p:nvSpPr>
        <p:spPr>
          <a:xfrm>
            <a:off x="835656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4" name="object 12584"/>
          <p:cNvSpPr/>
          <p:nvPr/>
        </p:nvSpPr>
        <p:spPr>
          <a:xfrm>
            <a:off x="837764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5" name="object 12585"/>
          <p:cNvSpPr/>
          <p:nvPr/>
        </p:nvSpPr>
        <p:spPr>
          <a:xfrm>
            <a:off x="839872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6" name="object 12586"/>
          <p:cNvSpPr/>
          <p:nvPr/>
        </p:nvSpPr>
        <p:spPr>
          <a:xfrm>
            <a:off x="841980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7" name="object 12587"/>
          <p:cNvSpPr/>
          <p:nvPr/>
        </p:nvSpPr>
        <p:spPr>
          <a:xfrm>
            <a:off x="844088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8" name="object 12588"/>
          <p:cNvSpPr/>
          <p:nvPr/>
        </p:nvSpPr>
        <p:spPr>
          <a:xfrm>
            <a:off x="846203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9" name="object 12589"/>
          <p:cNvSpPr/>
          <p:nvPr/>
        </p:nvSpPr>
        <p:spPr>
          <a:xfrm>
            <a:off x="848311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0" name="object 12590"/>
          <p:cNvSpPr/>
          <p:nvPr/>
        </p:nvSpPr>
        <p:spPr>
          <a:xfrm>
            <a:off x="850419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1" name="object 12591"/>
          <p:cNvSpPr/>
          <p:nvPr/>
        </p:nvSpPr>
        <p:spPr>
          <a:xfrm>
            <a:off x="852526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2" name="object 12592"/>
          <p:cNvSpPr/>
          <p:nvPr/>
        </p:nvSpPr>
        <p:spPr>
          <a:xfrm>
            <a:off x="854634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3" name="object 12593"/>
          <p:cNvSpPr/>
          <p:nvPr/>
        </p:nvSpPr>
        <p:spPr>
          <a:xfrm>
            <a:off x="856749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4" name="object 12594"/>
          <p:cNvSpPr/>
          <p:nvPr/>
        </p:nvSpPr>
        <p:spPr>
          <a:xfrm>
            <a:off x="858857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5" name="object 12595"/>
          <p:cNvSpPr/>
          <p:nvPr/>
        </p:nvSpPr>
        <p:spPr>
          <a:xfrm>
            <a:off x="860965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6" name="object 12596"/>
          <p:cNvSpPr/>
          <p:nvPr/>
        </p:nvSpPr>
        <p:spPr>
          <a:xfrm>
            <a:off x="863073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7" name="object 12597"/>
          <p:cNvSpPr/>
          <p:nvPr/>
        </p:nvSpPr>
        <p:spPr>
          <a:xfrm>
            <a:off x="865181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8" name="object 12598"/>
          <p:cNvSpPr/>
          <p:nvPr/>
        </p:nvSpPr>
        <p:spPr>
          <a:xfrm>
            <a:off x="865113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9" name="object 12599"/>
          <p:cNvSpPr/>
          <p:nvPr/>
        </p:nvSpPr>
        <p:spPr>
          <a:xfrm>
            <a:off x="867296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0" name="object 12600"/>
          <p:cNvSpPr/>
          <p:nvPr/>
        </p:nvSpPr>
        <p:spPr>
          <a:xfrm>
            <a:off x="867224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1" name="object 12601"/>
          <p:cNvSpPr/>
          <p:nvPr/>
        </p:nvSpPr>
        <p:spPr>
          <a:xfrm>
            <a:off x="869404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2" name="object 12602"/>
          <p:cNvSpPr/>
          <p:nvPr/>
        </p:nvSpPr>
        <p:spPr>
          <a:xfrm>
            <a:off x="869336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3" name="object 12603"/>
          <p:cNvSpPr/>
          <p:nvPr/>
        </p:nvSpPr>
        <p:spPr>
          <a:xfrm>
            <a:off x="871512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4" name="object 12604"/>
          <p:cNvSpPr/>
          <p:nvPr/>
        </p:nvSpPr>
        <p:spPr>
          <a:xfrm>
            <a:off x="8714442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5" name="object 12605"/>
          <p:cNvSpPr/>
          <p:nvPr/>
        </p:nvSpPr>
        <p:spPr>
          <a:xfrm>
            <a:off x="873620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6" name="object 12606"/>
          <p:cNvSpPr/>
          <p:nvPr/>
        </p:nvSpPr>
        <p:spPr>
          <a:xfrm>
            <a:off x="873552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7" name="object 12607"/>
          <p:cNvSpPr/>
          <p:nvPr/>
        </p:nvSpPr>
        <p:spPr>
          <a:xfrm>
            <a:off x="875727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8" name="object 12608"/>
          <p:cNvSpPr/>
          <p:nvPr/>
        </p:nvSpPr>
        <p:spPr>
          <a:xfrm>
            <a:off x="875660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9" name="object 12609"/>
          <p:cNvSpPr/>
          <p:nvPr/>
        </p:nvSpPr>
        <p:spPr>
          <a:xfrm>
            <a:off x="877843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0" name="object 12610"/>
          <p:cNvSpPr/>
          <p:nvPr/>
        </p:nvSpPr>
        <p:spPr>
          <a:xfrm>
            <a:off x="877771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1" name="object 12611"/>
          <p:cNvSpPr/>
          <p:nvPr/>
        </p:nvSpPr>
        <p:spPr>
          <a:xfrm>
            <a:off x="879950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2" name="object 12612"/>
          <p:cNvSpPr/>
          <p:nvPr/>
        </p:nvSpPr>
        <p:spPr>
          <a:xfrm>
            <a:off x="8798829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3" name="object 12613"/>
          <p:cNvSpPr/>
          <p:nvPr/>
        </p:nvSpPr>
        <p:spPr>
          <a:xfrm>
            <a:off x="882058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4" name="object 12614"/>
          <p:cNvSpPr/>
          <p:nvPr/>
        </p:nvSpPr>
        <p:spPr>
          <a:xfrm>
            <a:off x="881990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5" name="object 12615"/>
          <p:cNvSpPr/>
          <p:nvPr/>
        </p:nvSpPr>
        <p:spPr>
          <a:xfrm>
            <a:off x="884166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6" name="object 12616"/>
          <p:cNvSpPr/>
          <p:nvPr/>
        </p:nvSpPr>
        <p:spPr>
          <a:xfrm>
            <a:off x="884098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7" name="object 12617"/>
          <p:cNvSpPr/>
          <p:nvPr/>
        </p:nvSpPr>
        <p:spPr>
          <a:xfrm>
            <a:off x="886274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8" name="object 12618"/>
          <p:cNvSpPr/>
          <p:nvPr/>
        </p:nvSpPr>
        <p:spPr>
          <a:xfrm>
            <a:off x="886206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9" name="object 12619"/>
          <p:cNvSpPr/>
          <p:nvPr/>
        </p:nvSpPr>
        <p:spPr>
          <a:xfrm>
            <a:off x="888368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0" name="object 12620"/>
          <p:cNvSpPr/>
          <p:nvPr/>
        </p:nvSpPr>
        <p:spPr>
          <a:xfrm>
            <a:off x="888300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1" name="object 12621"/>
          <p:cNvSpPr/>
          <p:nvPr/>
        </p:nvSpPr>
        <p:spPr>
          <a:xfrm>
            <a:off x="890476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2" name="object 12622"/>
          <p:cNvSpPr/>
          <p:nvPr/>
        </p:nvSpPr>
        <p:spPr>
          <a:xfrm>
            <a:off x="890408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3" name="object 12623"/>
          <p:cNvSpPr/>
          <p:nvPr/>
        </p:nvSpPr>
        <p:spPr>
          <a:xfrm>
            <a:off x="892591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4" name="object 12624"/>
          <p:cNvSpPr/>
          <p:nvPr/>
        </p:nvSpPr>
        <p:spPr>
          <a:xfrm>
            <a:off x="892519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5" name="object 12625"/>
          <p:cNvSpPr/>
          <p:nvPr/>
        </p:nvSpPr>
        <p:spPr>
          <a:xfrm>
            <a:off x="894698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6" name="object 12626"/>
          <p:cNvSpPr/>
          <p:nvPr/>
        </p:nvSpPr>
        <p:spPr>
          <a:xfrm>
            <a:off x="8946309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7" name="object 12627"/>
          <p:cNvSpPr/>
          <p:nvPr/>
        </p:nvSpPr>
        <p:spPr>
          <a:xfrm>
            <a:off x="896806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8" name="object 12628"/>
          <p:cNvSpPr/>
          <p:nvPr/>
        </p:nvSpPr>
        <p:spPr>
          <a:xfrm>
            <a:off x="896738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9" name="object 12629"/>
          <p:cNvSpPr/>
          <p:nvPr/>
        </p:nvSpPr>
        <p:spPr>
          <a:xfrm>
            <a:off x="898914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0" name="object 12630"/>
          <p:cNvSpPr/>
          <p:nvPr/>
        </p:nvSpPr>
        <p:spPr>
          <a:xfrm>
            <a:off x="898846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1" name="object 12631"/>
          <p:cNvSpPr/>
          <p:nvPr/>
        </p:nvSpPr>
        <p:spPr>
          <a:xfrm>
            <a:off x="901022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2" name="object 12632"/>
          <p:cNvSpPr/>
          <p:nvPr/>
        </p:nvSpPr>
        <p:spPr>
          <a:xfrm>
            <a:off x="900954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3" name="object 12633"/>
          <p:cNvSpPr/>
          <p:nvPr/>
        </p:nvSpPr>
        <p:spPr>
          <a:xfrm>
            <a:off x="903137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4" name="object 12634"/>
          <p:cNvSpPr/>
          <p:nvPr/>
        </p:nvSpPr>
        <p:spPr>
          <a:xfrm>
            <a:off x="903066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5" name="object 12635"/>
          <p:cNvSpPr/>
          <p:nvPr/>
        </p:nvSpPr>
        <p:spPr>
          <a:xfrm>
            <a:off x="905245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6" name="object 12636"/>
          <p:cNvSpPr/>
          <p:nvPr/>
        </p:nvSpPr>
        <p:spPr>
          <a:xfrm>
            <a:off x="905177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7" name="object 12637"/>
          <p:cNvSpPr/>
          <p:nvPr/>
        </p:nvSpPr>
        <p:spPr>
          <a:xfrm>
            <a:off x="907353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8" name="object 12638"/>
          <p:cNvSpPr/>
          <p:nvPr/>
        </p:nvSpPr>
        <p:spPr>
          <a:xfrm>
            <a:off x="907285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9" name="object 12639"/>
          <p:cNvSpPr/>
          <p:nvPr/>
        </p:nvSpPr>
        <p:spPr>
          <a:xfrm>
            <a:off x="909461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0" name="object 12640"/>
          <p:cNvSpPr/>
          <p:nvPr/>
        </p:nvSpPr>
        <p:spPr>
          <a:xfrm>
            <a:off x="9093932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1" name="object 12641"/>
          <p:cNvSpPr/>
          <p:nvPr/>
        </p:nvSpPr>
        <p:spPr>
          <a:xfrm>
            <a:off x="911569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2" name="object 12642"/>
          <p:cNvSpPr/>
          <p:nvPr/>
        </p:nvSpPr>
        <p:spPr>
          <a:xfrm>
            <a:off x="911501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3" name="object 12643"/>
          <p:cNvSpPr/>
          <p:nvPr/>
        </p:nvSpPr>
        <p:spPr>
          <a:xfrm>
            <a:off x="913684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4" name="object 12644"/>
          <p:cNvSpPr/>
          <p:nvPr/>
        </p:nvSpPr>
        <p:spPr>
          <a:xfrm>
            <a:off x="913612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5" name="object 12645"/>
          <p:cNvSpPr/>
          <p:nvPr/>
        </p:nvSpPr>
        <p:spPr>
          <a:xfrm>
            <a:off x="915792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6" name="object 12646"/>
          <p:cNvSpPr/>
          <p:nvPr/>
        </p:nvSpPr>
        <p:spPr>
          <a:xfrm>
            <a:off x="915724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7" name="object 12647"/>
          <p:cNvSpPr/>
          <p:nvPr/>
        </p:nvSpPr>
        <p:spPr>
          <a:xfrm>
            <a:off x="917899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8" name="object 12648"/>
          <p:cNvSpPr/>
          <p:nvPr/>
        </p:nvSpPr>
        <p:spPr>
          <a:xfrm>
            <a:off x="9178319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9" name="object 12649"/>
          <p:cNvSpPr/>
          <p:nvPr/>
        </p:nvSpPr>
        <p:spPr>
          <a:xfrm>
            <a:off x="920007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0" name="object 12650"/>
          <p:cNvSpPr/>
          <p:nvPr/>
        </p:nvSpPr>
        <p:spPr>
          <a:xfrm>
            <a:off x="919939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1" name="object 12651"/>
          <p:cNvSpPr/>
          <p:nvPr/>
        </p:nvSpPr>
        <p:spPr>
          <a:xfrm>
            <a:off x="922115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2" name="object 12652"/>
          <p:cNvSpPr/>
          <p:nvPr/>
        </p:nvSpPr>
        <p:spPr>
          <a:xfrm>
            <a:off x="9220477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3" name="object 12653"/>
          <p:cNvSpPr/>
          <p:nvPr/>
        </p:nvSpPr>
        <p:spPr>
          <a:xfrm>
            <a:off x="924230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4" name="object 12654"/>
          <p:cNvSpPr/>
          <p:nvPr/>
        </p:nvSpPr>
        <p:spPr>
          <a:xfrm>
            <a:off x="924159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5" name="object 12655"/>
          <p:cNvSpPr/>
          <p:nvPr/>
        </p:nvSpPr>
        <p:spPr>
          <a:xfrm>
            <a:off x="926338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6" name="object 12656"/>
          <p:cNvSpPr/>
          <p:nvPr/>
        </p:nvSpPr>
        <p:spPr>
          <a:xfrm>
            <a:off x="926270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7" name="object 12657"/>
          <p:cNvSpPr/>
          <p:nvPr/>
        </p:nvSpPr>
        <p:spPr>
          <a:xfrm>
            <a:off x="928446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8" name="object 12658"/>
          <p:cNvSpPr/>
          <p:nvPr/>
        </p:nvSpPr>
        <p:spPr>
          <a:xfrm>
            <a:off x="928378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9" name="object 12659"/>
          <p:cNvSpPr/>
          <p:nvPr/>
        </p:nvSpPr>
        <p:spPr>
          <a:xfrm>
            <a:off x="930554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0" name="object 12660"/>
          <p:cNvSpPr/>
          <p:nvPr/>
        </p:nvSpPr>
        <p:spPr>
          <a:xfrm>
            <a:off x="930486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1" name="object 12661"/>
          <p:cNvSpPr/>
          <p:nvPr/>
        </p:nvSpPr>
        <p:spPr>
          <a:xfrm>
            <a:off x="932662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2" name="object 12662"/>
          <p:cNvSpPr/>
          <p:nvPr/>
        </p:nvSpPr>
        <p:spPr>
          <a:xfrm>
            <a:off x="932594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3" name="object 12663"/>
          <p:cNvSpPr/>
          <p:nvPr/>
        </p:nvSpPr>
        <p:spPr>
          <a:xfrm>
            <a:off x="934777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4" name="object 12664"/>
          <p:cNvSpPr/>
          <p:nvPr/>
        </p:nvSpPr>
        <p:spPr>
          <a:xfrm>
            <a:off x="9347057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5" name="object 12665"/>
          <p:cNvSpPr/>
          <p:nvPr/>
        </p:nvSpPr>
        <p:spPr>
          <a:xfrm>
            <a:off x="936885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6" name="object 12666"/>
          <p:cNvSpPr/>
          <p:nvPr/>
        </p:nvSpPr>
        <p:spPr>
          <a:xfrm>
            <a:off x="936817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7" name="object 12667"/>
          <p:cNvSpPr/>
          <p:nvPr/>
        </p:nvSpPr>
        <p:spPr>
          <a:xfrm>
            <a:off x="938978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8" name="object 12668"/>
          <p:cNvSpPr/>
          <p:nvPr/>
        </p:nvSpPr>
        <p:spPr>
          <a:xfrm>
            <a:off x="938907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9" name="object 12669"/>
          <p:cNvSpPr/>
          <p:nvPr/>
        </p:nvSpPr>
        <p:spPr>
          <a:xfrm>
            <a:off x="941086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0" name="object 12670"/>
          <p:cNvSpPr/>
          <p:nvPr/>
        </p:nvSpPr>
        <p:spPr>
          <a:xfrm>
            <a:off x="941018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1" name="object 12671"/>
          <p:cNvSpPr/>
          <p:nvPr/>
        </p:nvSpPr>
        <p:spPr>
          <a:xfrm>
            <a:off x="943194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2" name="object 12672"/>
          <p:cNvSpPr/>
          <p:nvPr/>
        </p:nvSpPr>
        <p:spPr>
          <a:xfrm>
            <a:off x="943126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3" name="object 12673"/>
          <p:cNvSpPr/>
          <p:nvPr/>
        </p:nvSpPr>
        <p:spPr>
          <a:xfrm>
            <a:off x="945302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4" name="object 12674"/>
          <p:cNvSpPr/>
          <p:nvPr/>
        </p:nvSpPr>
        <p:spPr>
          <a:xfrm>
            <a:off x="945234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5" name="object 12675"/>
          <p:cNvSpPr/>
          <p:nvPr/>
        </p:nvSpPr>
        <p:spPr>
          <a:xfrm>
            <a:off x="947410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6" name="object 12676"/>
          <p:cNvSpPr/>
          <p:nvPr/>
        </p:nvSpPr>
        <p:spPr>
          <a:xfrm>
            <a:off x="947342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7" name="object 12677"/>
          <p:cNvSpPr/>
          <p:nvPr/>
        </p:nvSpPr>
        <p:spPr>
          <a:xfrm>
            <a:off x="949525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8" name="object 12678"/>
          <p:cNvSpPr/>
          <p:nvPr/>
        </p:nvSpPr>
        <p:spPr>
          <a:xfrm>
            <a:off x="9494537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9" name="object 12679"/>
          <p:cNvSpPr/>
          <p:nvPr/>
        </p:nvSpPr>
        <p:spPr>
          <a:xfrm>
            <a:off x="951633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0" name="object 12680"/>
          <p:cNvSpPr/>
          <p:nvPr/>
        </p:nvSpPr>
        <p:spPr>
          <a:xfrm>
            <a:off x="9515652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1" name="object 12681"/>
          <p:cNvSpPr/>
          <p:nvPr/>
        </p:nvSpPr>
        <p:spPr>
          <a:xfrm>
            <a:off x="953741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2" name="object 12682"/>
          <p:cNvSpPr/>
          <p:nvPr/>
        </p:nvSpPr>
        <p:spPr>
          <a:xfrm>
            <a:off x="953673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3" name="object 12683"/>
          <p:cNvSpPr/>
          <p:nvPr/>
        </p:nvSpPr>
        <p:spPr>
          <a:xfrm>
            <a:off x="955848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4" name="object 12684"/>
          <p:cNvSpPr/>
          <p:nvPr/>
        </p:nvSpPr>
        <p:spPr>
          <a:xfrm>
            <a:off x="9557809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5" name="object 12685"/>
          <p:cNvSpPr/>
          <p:nvPr/>
        </p:nvSpPr>
        <p:spPr>
          <a:xfrm>
            <a:off x="957956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6" name="object 12686"/>
          <p:cNvSpPr/>
          <p:nvPr/>
        </p:nvSpPr>
        <p:spPr>
          <a:xfrm>
            <a:off x="957888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7" name="object 12687"/>
          <p:cNvSpPr/>
          <p:nvPr/>
        </p:nvSpPr>
        <p:spPr>
          <a:xfrm>
            <a:off x="960071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8" name="object 12688"/>
          <p:cNvSpPr/>
          <p:nvPr/>
        </p:nvSpPr>
        <p:spPr>
          <a:xfrm>
            <a:off x="960000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9" name="object 12689"/>
          <p:cNvSpPr/>
          <p:nvPr/>
        </p:nvSpPr>
        <p:spPr>
          <a:xfrm>
            <a:off x="962179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0" name="object 12690"/>
          <p:cNvSpPr/>
          <p:nvPr/>
        </p:nvSpPr>
        <p:spPr>
          <a:xfrm>
            <a:off x="962111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1" name="object 12691"/>
          <p:cNvSpPr/>
          <p:nvPr/>
        </p:nvSpPr>
        <p:spPr>
          <a:xfrm>
            <a:off x="964287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2" name="object 12692"/>
          <p:cNvSpPr/>
          <p:nvPr/>
        </p:nvSpPr>
        <p:spPr>
          <a:xfrm>
            <a:off x="964219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3" name="object 12693"/>
          <p:cNvSpPr/>
          <p:nvPr/>
        </p:nvSpPr>
        <p:spPr>
          <a:xfrm>
            <a:off x="966395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4" name="object 12694"/>
          <p:cNvSpPr/>
          <p:nvPr/>
        </p:nvSpPr>
        <p:spPr>
          <a:xfrm>
            <a:off x="966327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5" name="object 12695"/>
          <p:cNvSpPr/>
          <p:nvPr/>
        </p:nvSpPr>
        <p:spPr>
          <a:xfrm>
            <a:off x="968503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6" name="object 12696"/>
          <p:cNvSpPr/>
          <p:nvPr/>
        </p:nvSpPr>
        <p:spPr>
          <a:xfrm>
            <a:off x="968435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7" name="object 12697"/>
          <p:cNvSpPr/>
          <p:nvPr/>
        </p:nvSpPr>
        <p:spPr>
          <a:xfrm>
            <a:off x="970618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8" name="object 12698"/>
          <p:cNvSpPr/>
          <p:nvPr/>
        </p:nvSpPr>
        <p:spPr>
          <a:xfrm>
            <a:off x="972726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9" name="object 12699"/>
          <p:cNvSpPr/>
          <p:nvPr/>
        </p:nvSpPr>
        <p:spPr>
          <a:xfrm>
            <a:off x="972658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0" name="object 12700"/>
          <p:cNvSpPr/>
          <p:nvPr/>
        </p:nvSpPr>
        <p:spPr>
          <a:xfrm>
            <a:off x="974834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1" name="object 12701"/>
          <p:cNvSpPr/>
          <p:nvPr/>
        </p:nvSpPr>
        <p:spPr>
          <a:xfrm>
            <a:off x="9747662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2" name="object 12702"/>
          <p:cNvSpPr/>
          <p:nvPr/>
        </p:nvSpPr>
        <p:spPr>
          <a:xfrm>
            <a:off x="976942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3" name="object 12703"/>
          <p:cNvSpPr/>
          <p:nvPr/>
        </p:nvSpPr>
        <p:spPr>
          <a:xfrm>
            <a:off x="976874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4" name="object 12704"/>
          <p:cNvSpPr/>
          <p:nvPr/>
        </p:nvSpPr>
        <p:spPr>
          <a:xfrm>
            <a:off x="979049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5" name="object 12705"/>
          <p:cNvSpPr/>
          <p:nvPr/>
        </p:nvSpPr>
        <p:spPr>
          <a:xfrm>
            <a:off x="978982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6" name="object 12706"/>
          <p:cNvSpPr/>
          <p:nvPr/>
        </p:nvSpPr>
        <p:spPr>
          <a:xfrm>
            <a:off x="981165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7" name="object 12707"/>
          <p:cNvSpPr/>
          <p:nvPr/>
        </p:nvSpPr>
        <p:spPr>
          <a:xfrm>
            <a:off x="981093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8" name="object 12708"/>
          <p:cNvSpPr/>
          <p:nvPr/>
        </p:nvSpPr>
        <p:spPr>
          <a:xfrm>
            <a:off x="983272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9" name="object 12709"/>
          <p:cNvSpPr/>
          <p:nvPr/>
        </p:nvSpPr>
        <p:spPr>
          <a:xfrm>
            <a:off x="983204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0" name="object 12710"/>
          <p:cNvSpPr/>
          <p:nvPr/>
        </p:nvSpPr>
        <p:spPr>
          <a:xfrm>
            <a:off x="985380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1" name="object 12711"/>
          <p:cNvSpPr/>
          <p:nvPr/>
        </p:nvSpPr>
        <p:spPr>
          <a:xfrm>
            <a:off x="985312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2" name="object 12712"/>
          <p:cNvSpPr/>
          <p:nvPr/>
        </p:nvSpPr>
        <p:spPr>
          <a:xfrm>
            <a:off x="987488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3" name="object 12713"/>
          <p:cNvSpPr/>
          <p:nvPr/>
        </p:nvSpPr>
        <p:spPr>
          <a:xfrm>
            <a:off x="987420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4" name="object 12714"/>
          <p:cNvSpPr/>
          <p:nvPr/>
        </p:nvSpPr>
        <p:spPr>
          <a:xfrm>
            <a:off x="989596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5" name="object 12715"/>
          <p:cNvSpPr/>
          <p:nvPr/>
        </p:nvSpPr>
        <p:spPr>
          <a:xfrm>
            <a:off x="989528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6" name="object 12716"/>
          <p:cNvSpPr/>
          <p:nvPr/>
        </p:nvSpPr>
        <p:spPr>
          <a:xfrm>
            <a:off x="991690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7" name="object 12717"/>
          <p:cNvSpPr/>
          <p:nvPr/>
        </p:nvSpPr>
        <p:spPr>
          <a:xfrm>
            <a:off x="991622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8" name="object 12718"/>
          <p:cNvSpPr/>
          <p:nvPr/>
        </p:nvSpPr>
        <p:spPr>
          <a:xfrm>
            <a:off x="9937979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9" name="object 12719"/>
          <p:cNvSpPr/>
          <p:nvPr/>
        </p:nvSpPr>
        <p:spPr>
          <a:xfrm>
            <a:off x="993730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0" name="object 12720"/>
          <p:cNvSpPr/>
          <p:nvPr/>
        </p:nvSpPr>
        <p:spPr>
          <a:xfrm>
            <a:off x="995913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1" name="object 12721"/>
          <p:cNvSpPr/>
          <p:nvPr/>
        </p:nvSpPr>
        <p:spPr>
          <a:xfrm>
            <a:off x="9958414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2" name="object 12722"/>
          <p:cNvSpPr/>
          <p:nvPr/>
        </p:nvSpPr>
        <p:spPr>
          <a:xfrm>
            <a:off x="998020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3" name="object 12723"/>
          <p:cNvSpPr/>
          <p:nvPr/>
        </p:nvSpPr>
        <p:spPr>
          <a:xfrm>
            <a:off x="9979529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4" name="object 12724"/>
          <p:cNvSpPr/>
          <p:nvPr/>
        </p:nvSpPr>
        <p:spPr>
          <a:xfrm>
            <a:off x="1000128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5" name="object 12725"/>
          <p:cNvSpPr/>
          <p:nvPr/>
        </p:nvSpPr>
        <p:spPr>
          <a:xfrm>
            <a:off x="1000060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6" name="object 12726"/>
          <p:cNvSpPr/>
          <p:nvPr/>
        </p:nvSpPr>
        <p:spPr>
          <a:xfrm>
            <a:off x="1002236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7" name="object 12727"/>
          <p:cNvSpPr/>
          <p:nvPr/>
        </p:nvSpPr>
        <p:spPr>
          <a:xfrm>
            <a:off x="1002168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8" name="object 12728"/>
          <p:cNvSpPr/>
          <p:nvPr/>
        </p:nvSpPr>
        <p:spPr>
          <a:xfrm>
            <a:off x="1004344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9" name="object 12729"/>
          <p:cNvSpPr/>
          <p:nvPr/>
        </p:nvSpPr>
        <p:spPr>
          <a:xfrm>
            <a:off x="1004276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0" name="object 12730"/>
          <p:cNvSpPr/>
          <p:nvPr/>
        </p:nvSpPr>
        <p:spPr>
          <a:xfrm>
            <a:off x="1006459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1" name="object 12731"/>
          <p:cNvSpPr/>
          <p:nvPr/>
        </p:nvSpPr>
        <p:spPr>
          <a:xfrm>
            <a:off x="1006388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2" name="object 12732"/>
          <p:cNvSpPr/>
          <p:nvPr/>
        </p:nvSpPr>
        <p:spPr>
          <a:xfrm>
            <a:off x="1008567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3" name="object 12733"/>
          <p:cNvSpPr/>
          <p:nvPr/>
        </p:nvSpPr>
        <p:spPr>
          <a:xfrm>
            <a:off x="1008499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4" name="object 12734"/>
          <p:cNvSpPr/>
          <p:nvPr/>
        </p:nvSpPr>
        <p:spPr>
          <a:xfrm>
            <a:off x="1010675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5" name="object 12735"/>
          <p:cNvSpPr/>
          <p:nvPr/>
        </p:nvSpPr>
        <p:spPr>
          <a:xfrm>
            <a:off x="1010607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6" name="object 12736"/>
          <p:cNvSpPr/>
          <p:nvPr/>
        </p:nvSpPr>
        <p:spPr>
          <a:xfrm>
            <a:off x="1012783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7" name="object 12737"/>
          <p:cNvSpPr/>
          <p:nvPr/>
        </p:nvSpPr>
        <p:spPr>
          <a:xfrm>
            <a:off x="10127152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8" name="object 12738"/>
          <p:cNvSpPr/>
          <p:nvPr/>
        </p:nvSpPr>
        <p:spPr>
          <a:xfrm>
            <a:off x="1014891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9" name="object 12739"/>
          <p:cNvSpPr/>
          <p:nvPr/>
        </p:nvSpPr>
        <p:spPr>
          <a:xfrm>
            <a:off x="1014823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0" name="object 12740"/>
          <p:cNvSpPr/>
          <p:nvPr/>
        </p:nvSpPr>
        <p:spPr>
          <a:xfrm>
            <a:off x="1017006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1" name="object 12741"/>
          <p:cNvSpPr/>
          <p:nvPr/>
        </p:nvSpPr>
        <p:spPr>
          <a:xfrm>
            <a:off x="1016934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2" name="object 12742"/>
          <p:cNvSpPr/>
          <p:nvPr/>
        </p:nvSpPr>
        <p:spPr>
          <a:xfrm>
            <a:off x="1019114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3" name="object 12743"/>
          <p:cNvSpPr/>
          <p:nvPr/>
        </p:nvSpPr>
        <p:spPr>
          <a:xfrm>
            <a:off x="1019046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4" name="object 12744"/>
          <p:cNvSpPr/>
          <p:nvPr/>
        </p:nvSpPr>
        <p:spPr>
          <a:xfrm>
            <a:off x="1021221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5" name="object 12745"/>
          <p:cNvSpPr/>
          <p:nvPr/>
        </p:nvSpPr>
        <p:spPr>
          <a:xfrm>
            <a:off x="10211539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6" name="object 12746"/>
          <p:cNvSpPr/>
          <p:nvPr/>
        </p:nvSpPr>
        <p:spPr>
          <a:xfrm>
            <a:off x="10233298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7" name="object 12747"/>
          <p:cNvSpPr/>
          <p:nvPr/>
        </p:nvSpPr>
        <p:spPr>
          <a:xfrm>
            <a:off x="10232618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8" name="object 12748"/>
          <p:cNvSpPr/>
          <p:nvPr/>
        </p:nvSpPr>
        <p:spPr>
          <a:xfrm>
            <a:off x="10254376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9" name="object 12749"/>
          <p:cNvSpPr/>
          <p:nvPr/>
        </p:nvSpPr>
        <p:spPr>
          <a:xfrm>
            <a:off x="1025369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0" name="object 12750"/>
          <p:cNvSpPr/>
          <p:nvPr/>
        </p:nvSpPr>
        <p:spPr>
          <a:xfrm>
            <a:off x="10275527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1" name="object 12751"/>
          <p:cNvSpPr/>
          <p:nvPr/>
        </p:nvSpPr>
        <p:spPr>
          <a:xfrm>
            <a:off x="1027481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2" name="object 12752"/>
          <p:cNvSpPr/>
          <p:nvPr/>
        </p:nvSpPr>
        <p:spPr>
          <a:xfrm>
            <a:off x="1029660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3" name="object 12753"/>
          <p:cNvSpPr/>
          <p:nvPr/>
        </p:nvSpPr>
        <p:spPr>
          <a:xfrm>
            <a:off x="1029592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4" name="object 12754"/>
          <p:cNvSpPr/>
          <p:nvPr/>
        </p:nvSpPr>
        <p:spPr>
          <a:xfrm>
            <a:off x="10317684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5" name="object 12755"/>
          <p:cNvSpPr/>
          <p:nvPr/>
        </p:nvSpPr>
        <p:spPr>
          <a:xfrm>
            <a:off x="1031700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6" name="object 12756"/>
          <p:cNvSpPr/>
          <p:nvPr/>
        </p:nvSpPr>
        <p:spPr>
          <a:xfrm>
            <a:off x="1033876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7" name="object 12757"/>
          <p:cNvSpPr/>
          <p:nvPr/>
        </p:nvSpPr>
        <p:spPr>
          <a:xfrm>
            <a:off x="1033808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8" name="object 12758"/>
          <p:cNvSpPr/>
          <p:nvPr/>
        </p:nvSpPr>
        <p:spPr>
          <a:xfrm>
            <a:off x="1035984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9" name="object 12759"/>
          <p:cNvSpPr/>
          <p:nvPr/>
        </p:nvSpPr>
        <p:spPr>
          <a:xfrm>
            <a:off x="10359162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0" name="object 12760"/>
          <p:cNvSpPr/>
          <p:nvPr/>
        </p:nvSpPr>
        <p:spPr>
          <a:xfrm>
            <a:off x="1038099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1" name="object 12761"/>
          <p:cNvSpPr/>
          <p:nvPr/>
        </p:nvSpPr>
        <p:spPr>
          <a:xfrm>
            <a:off x="10380277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2" name="object 12762"/>
          <p:cNvSpPr/>
          <p:nvPr/>
        </p:nvSpPr>
        <p:spPr>
          <a:xfrm>
            <a:off x="10402071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3" name="object 12763"/>
          <p:cNvSpPr/>
          <p:nvPr/>
        </p:nvSpPr>
        <p:spPr>
          <a:xfrm>
            <a:off x="10401391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4" name="object 12764"/>
          <p:cNvSpPr/>
          <p:nvPr/>
        </p:nvSpPr>
        <p:spPr>
          <a:xfrm>
            <a:off x="10423150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5" name="object 12765"/>
          <p:cNvSpPr/>
          <p:nvPr/>
        </p:nvSpPr>
        <p:spPr>
          <a:xfrm>
            <a:off x="10422470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6" name="object 12766"/>
          <p:cNvSpPr/>
          <p:nvPr/>
        </p:nvSpPr>
        <p:spPr>
          <a:xfrm>
            <a:off x="1044408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7" name="object 12767"/>
          <p:cNvSpPr/>
          <p:nvPr/>
        </p:nvSpPr>
        <p:spPr>
          <a:xfrm>
            <a:off x="10443406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8" name="object 12768"/>
          <p:cNvSpPr/>
          <p:nvPr/>
        </p:nvSpPr>
        <p:spPr>
          <a:xfrm>
            <a:off x="10465165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9" name="object 12769"/>
          <p:cNvSpPr/>
          <p:nvPr/>
        </p:nvSpPr>
        <p:spPr>
          <a:xfrm>
            <a:off x="10464485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0" name="object 12770"/>
          <p:cNvSpPr/>
          <p:nvPr/>
        </p:nvSpPr>
        <p:spPr>
          <a:xfrm>
            <a:off x="10486243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1" name="object 12771"/>
          <p:cNvSpPr/>
          <p:nvPr/>
        </p:nvSpPr>
        <p:spPr>
          <a:xfrm>
            <a:off x="1048556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2" name="object 12772"/>
          <p:cNvSpPr/>
          <p:nvPr/>
        </p:nvSpPr>
        <p:spPr>
          <a:xfrm>
            <a:off x="10507322" y="219592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3" name="object 12773"/>
          <p:cNvSpPr/>
          <p:nvPr/>
        </p:nvSpPr>
        <p:spPr>
          <a:xfrm>
            <a:off x="10506643" y="2193051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4" name="object 12774"/>
          <p:cNvSpPr/>
          <p:nvPr/>
        </p:nvSpPr>
        <p:spPr>
          <a:xfrm>
            <a:off x="795594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5" name="object 12775"/>
          <p:cNvSpPr/>
          <p:nvPr/>
        </p:nvSpPr>
        <p:spPr>
          <a:xfrm>
            <a:off x="797703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6" name="object 12776"/>
          <p:cNvSpPr/>
          <p:nvPr/>
        </p:nvSpPr>
        <p:spPr>
          <a:xfrm>
            <a:off x="7976347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7" name="object 12777"/>
          <p:cNvSpPr/>
          <p:nvPr/>
        </p:nvSpPr>
        <p:spPr>
          <a:xfrm>
            <a:off x="799812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8" name="object 12778"/>
          <p:cNvSpPr/>
          <p:nvPr/>
        </p:nvSpPr>
        <p:spPr>
          <a:xfrm>
            <a:off x="799744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9" name="object 12779"/>
          <p:cNvSpPr/>
          <p:nvPr/>
        </p:nvSpPr>
        <p:spPr>
          <a:xfrm>
            <a:off x="801922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0" name="object 12780"/>
          <p:cNvSpPr/>
          <p:nvPr/>
        </p:nvSpPr>
        <p:spPr>
          <a:xfrm>
            <a:off x="801853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1" name="object 12781"/>
          <p:cNvSpPr/>
          <p:nvPr/>
        </p:nvSpPr>
        <p:spPr>
          <a:xfrm>
            <a:off x="804031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2" name="object 12782"/>
          <p:cNvSpPr/>
          <p:nvPr/>
        </p:nvSpPr>
        <p:spPr>
          <a:xfrm>
            <a:off x="8039627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3" name="object 12783"/>
          <p:cNvSpPr/>
          <p:nvPr/>
        </p:nvSpPr>
        <p:spPr>
          <a:xfrm>
            <a:off x="806140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4" name="object 12784"/>
          <p:cNvSpPr/>
          <p:nvPr/>
        </p:nvSpPr>
        <p:spPr>
          <a:xfrm>
            <a:off x="808250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5" name="object 12785"/>
          <p:cNvSpPr/>
          <p:nvPr/>
        </p:nvSpPr>
        <p:spPr>
          <a:xfrm>
            <a:off x="810359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6" name="object 12786"/>
          <p:cNvSpPr/>
          <p:nvPr/>
        </p:nvSpPr>
        <p:spPr>
          <a:xfrm>
            <a:off x="812468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7" name="object 12787"/>
          <p:cNvSpPr/>
          <p:nvPr/>
        </p:nvSpPr>
        <p:spPr>
          <a:xfrm>
            <a:off x="814577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8" name="object 12788"/>
          <p:cNvSpPr/>
          <p:nvPr/>
        </p:nvSpPr>
        <p:spPr>
          <a:xfrm>
            <a:off x="816687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9" name="object 12789"/>
          <p:cNvSpPr/>
          <p:nvPr/>
        </p:nvSpPr>
        <p:spPr>
          <a:xfrm>
            <a:off x="818796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0" name="object 12790"/>
          <p:cNvSpPr/>
          <p:nvPr/>
        </p:nvSpPr>
        <p:spPr>
          <a:xfrm>
            <a:off x="820905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1" name="object 12791"/>
          <p:cNvSpPr/>
          <p:nvPr/>
        </p:nvSpPr>
        <p:spPr>
          <a:xfrm>
            <a:off x="823015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2" name="object 12792"/>
          <p:cNvSpPr/>
          <p:nvPr/>
        </p:nvSpPr>
        <p:spPr>
          <a:xfrm>
            <a:off x="825124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3" name="object 12793"/>
          <p:cNvSpPr/>
          <p:nvPr/>
        </p:nvSpPr>
        <p:spPr>
          <a:xfrm>
            <a:off x="827232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4" name="object 12794"/>
          <p:cNvSpPr/>
          <p:nvPr/>
        </p:nvSpPr>
        <p:spPr>
          <a:xfrm>
            <a:off x="829340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5" name="object 12795"/>
          <p:cNvSpPr/>
          <p:nvPr/>
        </p:nvSpPr>
        <p:spPr>
          <a:xfrm>
            <a:off x="831455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6" name="object 12796"/>
          <p:cNvSpPr/>
          <p:nvPr/>
        </p:nvSpPr>
        <p:spPr>
          <a:xfrm>
            <a:off x="833563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7" name="object 12797"/>
          <p:cNvSpPr/>
          <p:nvPr/>
        </p:nvSpPr>
        <p:spPr>
          <a:xfrm>
            <a:off x="835656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8" name="object 12798"/>
          <p:cNvSpPr/>
          <p:nvPr/>
        </p:nvSpPr>
        <p:spPr>
          <a:xfrm>
            <a:off x="837764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9" name="object 12799"/>
          <p:cNvSpPr/>
          <p:nvPr/>
        </p:nvSpPr>
        <p:spPr>
          <a:xfrm>
            <a:off x="839872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0" name="object 12800"/>
          <p:cNvSpPr/>
          <p:nvPr/>
        </p:nvSpPr>
        <p:spPr>
          <a:xfrm>
            <a:off x="841980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1" name="object 12801"/>
          <p:cNvSpPr/>
          <p:nvPr/>
        </p:nvSpPr>
        <p:spPr>
          <a:xfrm>
            <a:off x="844088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2" name="object 12802"/>
          <p:cNvSpPr/>
          <p:nvPr/>
        </p:nvSpPr>
        <p:spPr>
          <a:xfrm>
            <a:off x="846203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3" name="object 12803"/>
          <p:cNvSpPr/>
          <p:nvPr/>
        </p:nvSpPr>
        <p:spPr>
          <a:xfrm>
            <a:off x="848311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4" name="object 12804"/>
          <p:cNvSpPr/>
          <p:nvPr/>
        </p:nvSpPr>
        <p:spPr>
          <a:xfrm>
            <a:off x="850419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5" name="object 12805"/>
          <p:cNvSpPr/>
          <p:nvPr/>
        </p:nvSpPr>
        <p:spPr>
          <a:xfrm>
            <a:off x="852526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6" name="object 12806"/>
          <p:cNvSpPr/>
          <p:nvPr/>
        </p:nvSpPr>
        <p:spPr>
          <a:xfrm>
            <a:off x="854634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7" name="object 12807"/>
          <p:cNvSpPr/>
          <p:nvPr/>
        </p:nvSpPr>
        <p:spPr>
          <a:xfrm>
            <a:off x="856749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8" name="object 12808"/>
          <p:cNvSpPr/>
          <p:nvPr/>
        </p:nvSpPr>
        <p:spPr>
          <a:xfrm>
            <a:off x="858857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9" name="object 12809"/>
          <p:cNvSpPr/>
          <p:nvPr/>
        </p:nvSpPr>
        <p:spPr>
          <a:xfrm>
            <a:off x="860965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0" name="object 12810"/>
          <p:cNvSpPr/>
          <p:nvPr/>
        </p:nvSpPr>
        <p:spPr>
          <a:xfrm>
            <a:off x="863073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1" name="object 12811"/>
          <p:cNvSpPr/>
          <p:nvPr/>
        </p:nvSpPr>
        <p:spPr>
          <a:xfrm>
            <a:off x="865181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2" name="object 12812"/>
          <p:cNvSpPr/>
          <p:nvPr/>
        </p:nvSpPr>
        <p:spPr>
          <a:xfrm>
            <a:off x="865113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3" name="object 12813"/>
          <p:cNvSpPr/>
          <p:nvPr/>
        </p:nvSpPr>
        <p:spPr>
          <a:xfrm>
            <a:off x="867296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4" name="object 12814"/>
          <p:cNvSpPr/>
          <p:nvPr/>
        </p:nvSpPr>
        <p:spPr>
          <a:xfrm>
            <a:off x="867224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5" name="object 12815"/>
          <p:cNvSpPr/>
          <p:nvPr/>
        </p:nvSpPr>
        <p:spPr>
          <a:xfrm>
            <a:off x="869404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6" name="object 12816"/>
          <p:cNvSpPr/>
          <p:nvPr/>
        </p:nvSpPr>
        <p:spPr>
          <a:xfrm>
            <a:off x="869336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7" name="object 12817"/>
          <p:cNvSpPr/>
          <p:nvPr/>
        </p:nvSpPr>
        <p:spPr>
          <a:xfrm>
            <a:off x="871512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8" name="object 12818"/>
          <p:cNvSpPr/>
          <p:nvPr/>
        </p:nvSpPr>
        <p:spPr>
          <a:xfrm>
            <a:off x="8714442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9" name="object 12819"/>
          <p:cNvSpPr/>
          <p:nvPr/>
        </p:nvSpPr>
        <p:spPr>
          <a:xfrm>
            <a:off x="873620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0" name="object 12820"/>
          <p:cNvSpPr/>
          <p:nvPr/>
        </p:nvSpPr>
        <p:spPr>
          <a:xfrm>
            <a:off x="873552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1" name="object 12821"/>
          <p:cNvSpPr/>
          <p:nvPr/>
        </p:nvSpPr>
        <p:spPr>
          <a:xfrm>
            <a:off x="875727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2" name="object 12822"/>
          <p:cNvSpPr/>
          <p:nvPr/>
        </p:nvSpPr>
        <p:spPr>
          <a:xfrm>
            <a:off x="875660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3" name="object 12823"/>
          <p:cNvSpPr/>
          <p:nvPr/>
        </p:nvSpPr>
        <p:spPr>
          <a:xfrm>
            <a:off x="877843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4" name="object 12824"/>
          <p:cNvSpPr/>
          <p:nvPr/>
        </p:nvSpPr>
        <p:spPr>
          <a:xfrm>
            <a:off x="877771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5" name="object 12825"/>
          <p:cNvSpPr/>
          <p:nvPr/>
        </p:nvSpPr>
        <p:spPr>
          <a:xfrm>
            <a:off x="879950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6" name="object 12826"/>
          <p:cNvSpPr/>
          <p:nvPr/>
        </p:nvSpPr>
        <p:spPr>
          <a:xfrm>
            <a:off x="8798829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7" name="object 12827"/>
          <p:cNvSpPr/>
          <p:nvPr/>
        </p:nvSpPr>
        <p:spPr>
          <a:xfrm>
            <a:off x="882058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8" name="object 12828"/>
          <p:cNvSpPr/>
          <p:nvPr/>
        </p:nvSpPr>
        <p:spPr>
          <a:xfrm>
            <a:off x="881990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9" name="object 12829"/>
          <p:cNvSpPr/>
          <p:nvPr/>
        </p:nvSpPr>
        <p:spPr>
          <a:xfrm>
            <a:off x="884166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0" name="object 12830"/>
          <p:cNvSpPr/>
          <p:nvPr/>
        </p:nvSpPr>
        <p:spPr>
          <a:xfrm>
            <a:off x="884098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1" name="object 12831"/>
          <p:cNvSpPr/>
          <p:nvPr/>
        </p:nvSpPr>
        <p:spPr>
          <a:xfrm>
            <a:off x="886274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2" name="object 12832"/>
          <p:cNvSpPr/>
          <p:nvPr/>
        </p:nvSpPr>
        <p:spPr>
          <a:xfrm>
            <a:off x="886206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3" name="object 12833"/>
          <p:cNvSpPr/>
          <p:nvPr/>
        </p:nvSpPr>
        <p:spPr>
          <a:xfrm>
            <a:off x="888368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4" name="object 12834"/>
          <p:cNvSpPr/>
          <p:nvPr/>
        </p:nvSpPr>
        <p:spPr>
          <a:xfrm>
            <a:off x="888300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5" name="object 12835"/>
          <p:cNvSpPr/>
          <p:nvPr/>
        </p:nvSpPr>
        <p:spPr>
          <a:xfrm>
            <a:off x="890476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6" name="object 12836"/>
          <p:cNvSpPr/>
          <p:nvPr/>
        </p:nvSpPr>
        <p:spPr>
          <a:xfrm>
            <a:off x="890408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7" name="object 12837"/>
          <p:cNvSpPr/>
          <p:nvPr/>
        </p:nvSpPr>
        <p:spPr>
          <a:xfrm>
            <a:off x="892591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8" name="object 12838"/>
          <p:cNvSpPr/>
          <p:nvPr/>
        </p:nvSpPr>
        <p:spPr>
          <a:xfrm>
            <a:off x="892519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9" name="object 12839"/>
          <p:cNvSpPr/>
          <p:nvPr/>
        </p:nvSpPr>
        <p:spPr>
          <a:xfrm>
            <a:off x="894698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0" name="object 12840"/>
          <p:cNvSpPr/>
          <p:nvPr/>
        </p:nvSpPr>
        <p:spPr>
          <a:xfrm>
            <a:off x="8946309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1" name="object 12841"/>
          <p:cNvSpPr/>
          <p:nvPr/>
        </p:nvSpPr>
        <p:spPr>
          <a:xfrm>
            <a:off x="896806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2" name="object 12842"/>
          <p:cNvSpPr/>
          <p:nvPr/>
        </p:nvSpPr>
        <p:spPr>
          <a:xfrm>
            <a:off x="896738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3" name="object 12843"/>
          <p:cNvSpPr/>
          <p:nvPr/>
        </p:nvSpPr>
        <p:spPr>
          <a:xfrm>
            <a:off x="898914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4" name="object 12844"/>
          <p:cNvSpPr/>
          <p:nvPr/>
        </p:nvSpPr>
        <p:spPr>
          <a:xfrm>
            <a:off x="898846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5" name="object 12845"/>
          <p:cNvSpPr/>
          <p:nvPr/>
        </p:nvSpPr>
        <p:spPr>
          <a:xfrm>
            <a:off x="901022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6" name="object 12846"/>
          <p:cNvSpPr/>
          <p:nvPr/>
        </p:nvSpPr>
        <p:spPr>
          <a:xfrm>
            <a:off x="900954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7" name="object 12847"/>
          <p:cNvSpPr/>
          <p:nvPr/>
        </p:nvSpPr>
        <p:spPr>
          <a:xfrm>
            <a:off x="903137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8" name="object 12848"/>
          <p:cNvSpPr/>
          <p:nvPr/>
        </p:nvSpPr>
        <p:spPr>
          <a:xfrm>
            <a:off x="903066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9" name="object 12849"/>
          <p:cNvSpPr/>
          <p:nvPr/>
        </p:nvSpPr>
        <p:spPr>
          <a:xfrm>
            <a:off x="905245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0" name="object 12850"/>
          <p:cNvSpPr/>
          <p:nvPr/>
        </p:nvSpPr>
        <p:spPr>
          <a:xfrm>
            <a:off x="905177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1" name="object 12851"/>
          <p:cNvSpPr/>
          <p:nvPr/>
        </p:nvSpPr>
        <p:spPr>
          <a:xfrm>
            <a:off x="907353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2" name="object 12852"/>
          <p:cNvSpPr/>
          <p:nvPr/>
        </p:nvSpPr>
        <p:spPr>
          <a:xfrm>
            <a:off x="907285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3" name="object 12853"/>
          <p:cNvSpPr/>
          <p:nvPr/>
        </p:nvSpPr>
        <p:spPr>
          <a:xfrm>
            <a:off x="909461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4" name="object 12854"/>
          <p:cNvSpPr/>
          <p:nvPr/>
        </p:nvSpPr>
        <p:spPr>
          <a:xfrm>
            <a:off x="9093932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5" name="object 12855"/>
          <p:cNvSpPr/>
          <p:nvPr/>
        </p:nvSpPr>
        <p:spPr>
          <a:xfrm>
            <a:off x="911569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6" name="object 12856"/>
          <p:cNvSpPr/>
          <p:nvPr/>
        </p:nvSpPr>
        <p:spPr>
          <a:xfrm>
            <a:off x="911501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7" name="object 12857"/>
          <p:cNvSpPr/>
          <p:nvPr/>
        </p:nvSpPr>
        <p:spPr>
          <a:xfrm>
            <a:off x="913684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8" name="object 12858"/>
          <p:cNvSpPr/>
          <p:nvPr/>
        </p:nvSpPr>
        <p:spPr>
          <a:xfrm>
            <a:off x="913612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9" name="object 12859"/>
          <p:cNvSpPr/>
          <p:nvPr/>
        </p:nvSpPr>
        <p:spPr>
          <a:xfrm>
            <a:off x="915792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0" name="object 12860"/>
          <p:cNvSpPr/>
          <p:nvPr/>
        </p:nvSpPr>
        <p:spPr>
          <a:xfrm>
            <a:off x="915724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1" name="object 12861"/>
          <p:cNvSpPr/>
          <p:nvPr/>
        </p:nvSpPr>
        <p:spPr>
          <a:xfrm>
            <a:off x="917899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2" name="object 12862"/>
          <p:cNvSpPr/>
          <p:nvPr/>
        </p:nvSpPr>
        <p:spPr>
          <a:xfrm>
            <a:off x="9178319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3" name="object 12863"/>
          <p:cNvSpPr/>
          <p:nvPr/>
        </p:nvSpPr>
        <p:spPr>
          <a:xfrm>
            <a:off x="920007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4" name="object 12864"/>
          <p:cNvSpPr/>
          <p:nvPr/>
        </p:nvSpPr>
        <p:spPr>
          <a:xfrm>
            <a:off x="919939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5" name="object 12865"/>
          <p:cNvSpPr/>
          <p:nvPr/>
        </p:nvSpPr>
        <p:spPr>
          <a:xfrm>
            <a:off x="922115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6" name="object 12866"/>
          <p:cNvSpPr/>
          <p:nvPr/>
        </p:nvSpPr>
        <p:spPr>
          <a:xfrm>
            <a:off x="9220477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7" name="object 12867"/>
          <p:cNvSpPr/>
          <p:nvPr/>
        </p:nvSpPr>
        <p:spPr>
          <a:xfrm>
            <a:off x="924230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8" name="object 12868"/>
          <p:cNvSpPr/>
          <p:nvPr/>
        </p:nvSpPr>
        <p:spPr>
          <a:xfrm>
            <a:off x="924159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9" name="object 12869"/>
          <p:cNvSpPr/>
          <p:nvPr/>
        </p:nvSpPr>
        <p:spPr>
          <a:xfrm>
            <a:off x="926338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0" name="object 12870"/>
          <p:cNvSpPr/>
          <p:nvPr/>
        </p:nvSpPr>
        <p:spPr>
          <a:xfrm>
            <a:off x="926270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1" name="object 12871"/>
          <p:cNvSpPr/>
          <p:nvPr/>
        </p:nvSpPr>
        <p:spPr>
          <a:xfrm>
            <a:off x="928446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2" name="object 12872"/>
          <p:cNvSpPr/>
          <p:nvPr/>
        </p:nvSpPr>
        <p:spPr>
          <a:xfrm>
            <a:off x="928378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3" name="object 12873"/>
          <p:cNvSpPr/>
          <p:nvPr/>
        </p:nvSpPr>
        <p:spPr>
          <a:xfrm>
            <a:off x="930554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4" name="object 12874"/>
          <p:cNvSpPr/>
          <p:nvPr/>
        </p:nvSpPr>
        <p:spPr>
          <a:xfrm>
            <a:off x="930486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5" name="object 12875"/>
          <p:cNvSpPr/>
          <p:nvPr/>
        </p:nvSpPr>
        <p:spPr>
          <a:xfrm>
            <a:off x="932662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6" name="object 12876"/>
          <p:cNvSpPr/>
          <p:nvPr/>
        </p:nvSpPr>
        <p:spPr>
          <a:xfrm>
            <a:off x="932594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7" name="object 12877"/>
          <p:cNvSpPr/>
          <p:nvPr/>
        </p:nvSpPr>
        <p:spPr>
          <a:xfrm>
            <a:off x="934777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8" name="object 12878"/>
          <p:cNvSpPr/>
          <p:nvPr/>
        </p:nvSpPr>
        <p:spPr>
          <a:xfrm>
            <a:off x="9347057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9" name="object 12879"/>
          <p:cNvSpPr/>
          <p:nvPr/>
        </p:nvSpPr>
        <p:spPr>
          <a:xfrm>
            <a:off x="936885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0" name="object 12880"/>
          <p:cNvSpPr/>
          <p:nvPr/>
        </p:nvSpPr>
        <p:spPr>
          <a:xfrm>
            <a:off x="936817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1" name="object 12881"/>
          <p:cNvSpPr/>
          <p:nvPr/>
        </p:nvSpPr>
        <p:spPr>
          <a:xfrm>
            <a:off x="938978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2" name="object 12882"/>
          <p:cNvSpPr/>
          <p:nvPr/>
        </p:nvSpPr>
        <p:spPr>
          <a:xfrm>
            <a:off x="938907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3" name="object 12883"/>
          <p:cNvSpPr/>
          <p:nvPr/>
        </p:nvSpPr>
        <p:spPr>
          <a:xfrm>
            <a:off x="941086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4" name="object 12884"/>
          <p:cNvSpPr/>
          <p:nvPr/>
        </p:nvSpPr>
        <p:spPr>
          <a:xfrm>
            <a:off x="941018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5" name="object 12885"/>
          <p:cNvSpPr/>
          <p:nvPr/>
        </p:nvSpPr>
        <p:spPr>
          <a:xfrm>
            <a:off x="943194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6" name="object 12886"/>
          <p:cNvSpPr/>
          <p:nvPr/>
        </p:nvSpPr>
        <p:spPr>
          <a:xfrm>
            <a:off x="943126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7" name="object 12887"/>
          <p:cNvSpPr/>
          <p:nvPr/>
        </p:nvSpPr>
        <p:spPr>
          <a:xfrm>
            <a:off x="945302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8" name="object 12888"/>
          <p:cNvSpPr/>
          <p:nvPr/>
        </p:nvSpPr>
        <p:spPr>
          <a:xfrm>
            <a:off x="945234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9" name="object 12889"/>
          <p:cNvSpPr/>
          <p:nvPr/>
        </p:nvSpPr>
        <p:spPr>
          <a:xfrm>
            <a:off x="947410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0" name="object 12890"/>
          <p:cNvSpPr/>
          <p:nvPr/>
        </p:nvSpPr>
        <p:spPr>
          <a:xfrm>
            <a:off x="947342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1" name="object 12891"/>
          <p:cNvSpPr/>
          <p:nvPr/>
        </p:nvSpPr>
        <p:spPr>
          <a:xfrm>
            <a:off x="949525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2" name="object 12892"/>
          <p:cNvSpPr/>
          <p:nvPr/>
        </p:nvSpPr>
        <p:spPr>
          <a:xfrm>
            <a:off x="9494537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3" name="object 12893"/>
          <p:cNvSpPr/>
          <p:nvPr/>
        </p:nvSpPr>
        <p:spPr>
          <a:xfrm>
            <a:off x="951633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4" name="object 12894"/>
          <p:cNvSpPr/>
          <p:nvPr/>
        </p:nvSpPr>
        <p:spPr>
          <a:xfrm>
            <a:off x="9515652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5" name="object 12895"/>
          <p:cNvSpPr/>
          <p:nvPr/>
        </p:nvSpPr>
        <p:spPr>
          <a:xfrm>
            <a:off x="953741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6" name="object 12896"/>
          <p:cNvSpPr/>
          <p:nvPr/>
        </p:nvSpPr>
        <p:spPr>
          <a:xfrm>
            <a:off x="953673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7" name="object 12897"/>
          <p:cNvSpPr/>
          <p:nvPr/>
        </p:nvSpPr>
        <p:spPr>
          <a:xfrm>
            <a:off x="955848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8" name="object 12898"/>
          <p:cNvSpPr/>
          <p:nvPr/>
        </p:nvSpPr>
        <p:spPr>
          <a:xfrm>
            <a:off x="9557809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9" name="object 12899"/>
          <p:cNvSpPr/>
          <p:nvPr/>
        </p:nvSpPr>
        <p:spPr>
          <a:xfrm>
            <a:off x="957956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0" name="object 12900"/>
          <p:cNvSpPr/>
          <p:nvPr/>
        </p:nvSpPr>
        <p:spPr>
          <a:xfrm>
            <a:off x="957888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1" name="object 12901"/>
          <p:cNvSpPr/>
          <p:nvPr/>
        </p:nvSpPr>
        <p:spPr>
          <a:xfrm>
            <a:off x="960071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2" name="object 12902"/>
          <p:cNvSpPr/>
          <p:nvPr/>
        </p:nvSpPr>
        <p:spPr>
          <a:xfrm>
            <a:off x="960000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3" name="object 12903"/>
          <p:cNvSpPr/>
          <p:nvPr/>
        </p:nvSpPr>
        <p:spPr>
          <a:xfrm>
            <a:off x="962179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4" name="object 12904"/>
          <p:cNvSpPr/>
          <p:nvPr/>
        </p:nvSpPr>
        <p:spPr>
          <a:xfrm>
            <a:off x="962111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5" name="object 12905"/>
          <p:cNvSpPr/>
          <p:nvPr/>
        </p:nvSpPr>
        <p:spPr>
          <a:xfrm>
            <a:off x="964287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6" name="object 12906"/>
          <p:cNvSpPr/>
          <p:nvPr/>
        </p:nvSpPr>
        <p:spPr>
          <a:xfrm>
            <a:off x="964219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7" name="object 12907"/>
          <p:cNvSpPr/>
          <p:nvPr/>
        </p:nvSpPr>
        <p:spPr>
          <a:xfrm>
            <a:off x="966395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8" name="object 12908"/>
          <p:cNvSpPr/>
          <p:nvPr/>
        </p:nvSpPr>
        <p:spPr>
          <a:xfrm>
            <a:off x="966327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9" name="object 12909"/>
          <p:cNvSpPr/>
          <p:nvPr/>
        </p:nvSpPr>
        <p:spPr>
          <a:xfrm>
            <a:off x="968503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0" name="object 12910"/>
          <p:cNvSpPr/>
          <p:nvPr/>
        </p:nvSpPr>
        <p:spPr>
          <a:xfrm>
            <a:off x="968435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1" name="object 12911"/>
          <p:cNvSpPr/>
          <p:nvPr/>
        </p:nvSpPr>
        <p:spPr>
          <a:xfrm>
            <a:off x="970618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2" name="object 12912"/>
          <p:cNvSpPr/>
          <p:nvPr/>
        </p:nvSpPr>
        <p:spPr>
          <a:xfrm>
            <a:off x="972726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3" name="object 12913"/>
          <p:cNvSpPr/>
          <p:nvPr/>
        </p:nvSpPr>
        <p:spPr>
          <a:xfrm>
            <a:off x="972658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4" name="object 12914"/>
          <p:cNvSpPr/>
          <p:nvPr/>
        </p:nvSpPr>
        <p:spPr>
          <a:xfrm>
            <a:off x="974834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5" name="object 12915"/>
          <p:cNvSpPr/>
          <p:nvPr/>
        </p:nvSpPr>
        <p:spPr>
          <a:xfrm>
            <a:off x="9747662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6" name="object 12916"/>
          <p:cNvSpPr/>
          <p:nvPr/>
        </p:nvSpPr>
        <p:spPr>
          <a:xfrm>
            <a:off x="976942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7" name="object 12917"/>
          <p:cNvSpPr/>
          <p:nvPr/>
        </p:nvSpPr>
        <p:spPr>
          <a:xfrm>
            <a:off x="976874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8" name="object 12918"/>
          <p:cNvSpPr/>
          <p:nvPr/>
        </p:nvSpPr>
        <p:spPr>
          <a:xfrm>
            <a:off x="979049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9" name="object 12919"/>
          <p:cNvSpPr/>
          <p:nvPr/>
        </p:nvSpPr>
        <p:spPr>
          <a:xfrm>
            <a:off x="978982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0" name="object 12920"/>
          <p:cNvSpPr/>
          <p:nvPr/>
        </p:nvSpPr>
        <p:spPr>
          <a:xfrm>
            <a:off x="981165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1" name="object 12921"/>
          <p:cNvSpPr/>
          <p:nvPr/>
        </p:nvSpPr>
        <p:spPr>
          <a:xfrm>
            <a:off x="981093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2" name="object 12922"/>
          <p:cNvSpPr/>
          <p:nvPr/>
        </p:nvSpPr>
        <p:spPr>
          <a:xfrm>
            <a:off x="983272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3" name="object 12923"/>
          <p:cNvSpPr/>
          <p:nvPr/>
        </p:nvSpPr>
        <p:spPr>
          <a:xfrm>
            <a:off x="983204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4" name="object 12924"/>
          <p:cNvSpPr/>
          <p:nvPr/>
        </p:nvSpPr>
        <p:spPr>
          <a:xfrm>
            <a:off x="985380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5" name="object 12925"/>
          <p:cNvSpPr/>
          <p:nvPr/>
        </p:nvSpPr>
        <p:spPr>
          <a:xfrm>
            <a:off x="985312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6" name="object 12926"/>
          <p:cNvSpPr/>
          <p:nvPr/>
        </p:nvSpPr>
        <p:spPr>
          <a:xfrm>
            <a:off x="987488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7" name="object 12927"/>
          <p:cNvSpPr/>
          <p:nvPr/>
        </p:nvSpPr>
        <p:spPr>
          <a:xfrm>
            <a:off x="987420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8" name="object 12928"/>
          <p:cNvSpPr/>
          <p:nvPr/>
        </p:nvSpPr>
        <p:spPr>
          <a:xfrm>
            <a:off x="989596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9" name="object 12929"/>
          <p:cNvSpPr/>
          <p:nvPr/>
        </p:nvSpPr>
        <p:spPr>
          <a:xfrm>
            <a:off x="989528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0" name="object 12930"/>
          <p:cNvSpPr/>
          <p:nvPr/>
        </p:nvSpPr>
        <p:spPr>
          <a:xfrm>
            <a:off x="991690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1" name="object 12931"/>
          <p:cNvSpPr/>
          <p:nvPr/>
        </p:nvSpPr>
        <p:spPr>
          <a:xfrm>
            <a:off x="991622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2" name="object 12932"/>
          <p:cNvSpPr/>
          <p:nvPr/>
        </p:nvSpPr>
        <p:spPr>
          <a:xfrm>
            <a:off x="9937979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3" name="object 12933"/>
          <p:cNvSpPr/>
          <p:nvPr/>
        </p:nvSpPr>
        <p:spPr>
          <a:xfrm>
            <a:off x="993730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4" name="object 12934"/>
          <p:cNvSpPr/>
          <p:nvPr/>
        </p:nvSpPr>
        <p:spPr>
          <a:xfrm>
            <a:off x="995913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5" name="object 12935"/>
          <p:cNvSpPr/>
          <p:nvPr/>
        </p:nvSpPr>
        <p:spPr>
          <a:xfrm>
            <a:off x="9958414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6" name="object 12936"/>
          <p:cNvSpPr/>
          <p:nvPr/>
        </p:nvSpPr>
        <p:spPr>
          <a:xfrm>
            <a:off x="998020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7" name="object 12937"/>
          <p:cNvSpPr/>
          <p:nvPr/>
        </p:nvSpPr>
        <p:spPr>
          <a:xfrm>
            <a:off x="9979529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8" name="object 12938"/>
          <p:cNvSpPr/>
          <p:nvPr/>
        </p:nvSpPr>
        <p:spPr>
          <a:xfrm>
            <a:off x="1000128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9" name="object 12939"/>
          <p:cNvSpPr/>
          <p:nvPr/>
        </p:nvSpPr>
        <p:spPr>
          <a:xfrm>
            <a:off x="1000060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0" name="object 12940"/>
          <p:cNvSpPr/>
          <p:nvPr/>
        </p:nvSpPr>
        <p:spPr>
          <a:xfrm>
            <a:off x="1002236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1" name="object 12941"/>
          <p:cNvSpPr/>
          <p:nvPr/>
        </p:nvSpPr>
        <p:spPr>
          <a:xfrm>
            <a:off x="1002168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2" name="object 12942"/>
          <p:cNvSpPr/>
          <p:nvPr/>
        </p:nvSpPr>
        <p:spPr>
          <a:xfrm>
            <a:off x="1004344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3" name="object 12943"/>
          <p:cNvSpPr/>
          <p:nvPr/>
        </p:nvSpPr>
        <p:spPr>
          <a:xfrm>
            <a:off x="1004276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4" name="object 12944"/>
          <p:cNvSpPr/>
          <p:nvPr/>
        </p:nvSpPr>
        <p:spPr>
          <a:xfrm>
            <a:off x="1006459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5" name="object 12945"/>
          <p:cNvSpPr/>
          <p:nvPr/>
        </p:nvSpPr>
        <p:spPr>
          <a:xfrm>
            <a:off x="1006388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6" name="object 12946"/>
          <p:cNvSpPr/>
          <p:nvPr/>
        </p:nvSpPr>
        <p:spPr>
          <a:xfrm>
            <a:off x="1008567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7" name="object 12947"/>
          <p:cNvSpPr/>
          <p:nvPr/>
        </p:nvSpPr>
        <p:spPr>
          <a:xfrm>
            <a:off x="1008499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8" name="object 12948"/>
          <p:cNvSpPr/>
          <p:nvPr/>
        </p:nvSpPr>
        <p:spPr>
          <a:xfrm>
            <a:off x="1010675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9" name="object 12949"/>
          <p:cNvSpPr/>
          <p:nvPr/>
        </p:nvSpPr>
        <p:spPr>
          <a:xfrm>
            <a:off x="1010607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0" name="object 12950"/>
          <p:cNvSpPr/>
          <p:nvPr/>
        </p:nvSpPr>
        <p:spPr>
          <a:xfrm>
            <a:off x="1012783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1" name="object 12951"/>
          <p:cNvSpPr/>
          <p:nvPr/>
        </p:nvSpPr>
        <p:spPr>
          <a:xfrm>
            <a:off x="10127152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2" name="object 12952"/>
          <p:cNvSpPr/>
          <p:nvPr/>
        </p:nvSpPr>
        <p:spPr>
          <a:xfrm>
            <a:off x="1014891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3" name="object 12953"/>
          <p:cNvSpPr/>
          <p:nvPr/>
        </p:nvSpPr>
        <p:spPr>
          <a:xfrm>
            <a:off x="1014823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4" name="object 12954"/>
          <p:cNvSpPr/>
          <p:nvPr/>
        </p:nvSpPr>
        <p:spPr>
          <a:xfrm>
            <a:off x="1017006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5" name="object 12955"/>
          <p:cNvSpPr/>
          <p:nvPr/>
        </p:nvSpPr>
        <p:spPr>
          <a:xfrm>
            <a:off x="1016934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6" name="object 12956"/>
          <p:cNvSpPr/>
          <p:nvPr/>
        </p:nvSpPr>
        <p:spPr>
          <a:xfrm>
            <a:off x="1019114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7" name="object 12957"/>
          <p:cNvSpPr/>
          <p:nvPr/>
        </p:nvSpPr>
        <p:spPr>
          <a:xfrm>
            <a:off x="1019046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8" name="object 12958"/>
          <p:cNvSpPr/>
          <p:nvPr/>
        </p:nvSpPr>
        <p:spPr>
          <a:xfrm>
            <a:off x="1021221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9" name="object 12959"/>
          <p:cNvSpPr/>
          <p:nvPr/>
        </p:nvSpPr>
        <p:spPr>
          <a:xfrm>
            <a:off x="10211539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0" name="object 12960"/>
          <p:cNvSpPr/>
          <p:nvPr/>
        </p:nvSpPr>
        <p:spPr>
          <a:xfrm>
            <a:off x="10233298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1" name="object 12961"/>
          <p:cNvSpPr/>
          <p:nvPr/>
        </p:nvSpPr>
        <p:spPr>
          <a:xfrm>
            <a:off x="10232618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2" name="object 12962"/>
          <p:cNvSpPr/>
          <p:nvPr/>
        </p:nvSpPr>
        <p:spPr>
          <a:xfrm>
            <a:off x="10254376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3" name="object 12963"/>
          <p:cNvSpPr/>
          <p:nvPr/>
        </p:nvSpPr>
        <p:spPr>
          <a:xfrm>
            <a:off x="1025369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4" name="object 12964"/>
          <p:cNvSpPr/>
          <p:nvPr/>
        </p:nvSpPr>
        <p:spPr>
          <a:xfrm>
            <a:off x="10275527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5" name="object 12965"/>
          <p:cNvSpPr/>
          <p:nvPr/>
        </p:nvSpPr>
        <p:spPr>
          <a:xfrm>
            <a:off x="1027481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6" name="object 12966"/>
          <p:cNvSpPr/>
          <p:nvPr/>
        </p:nvSpPr>
        <p:spPr>
          <a:xfrm>
            <a:off x="1029660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7" name="object 12967"/>
          <p:cNvSpPr/>
          <p:nvPr/>
        </p:nvSpPr>
        <p:spPr>
          <a:xfrm>
            <a:off x="1029592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8" name="object 12968"/>
          <p:cNvSpPr/>
          <p:nvPr/>
        </p:nvSpPr>
        <p:spPr>
          <a:xfrm>
            <a:off x="10317684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9" name="object 12969"/>
          <p:cNvSpPr/>
          <p:nvPr/>
        </p:nvSpPr>
        <p:spPr>
          <a:xfrm>
            <a:off x="1031700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0" name="object 12970"/>
          <p:cNvSpPr/>
          <p:nvPr/>
        </p:nvSpPr>
        <p:spPr>
          <a:xfrm>
            <a:off x="1033876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1" name="object 12971"/>
          <p:cNvSpPr/>
          <p:nvPr/>
        </p:nvSpPr>
        <p:spPr>
          <a:xfrm>
            <a:off x="1033808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2" name="object 12972"/>
          <p:cNvSpPr/>
          <p:nvPr/>
        </p:nvSpPr>
        <p:spPr>
          <a:xfrm>
            <a:off x="1035984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3" name="object 12973"/>
          <p:cNvSpPr/>
          <p:nvPr/>
        </p:nvSpPr>
        <p:spPr>
          <a:xfrm>
            <a:off x="10359162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4" name="object 12974"/>
          <p:cNvSpPr/>
          <p:nvPr/>
        </p:nvSpPr>
        <p:spPr>
          <a:xfrm>
            <a:off x="1038099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5" name="object 12975"/>
          <p:cNvSpPr/>
          <p:nvPr/>
        </p:nvSpPr>
        <p:spPr>
          <a:xfrm>
            <a:off x="10380277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6" name="object 12976"/>
          <p:cNvSpPr/>
          <p:nvPr/>
        </p:nvSpPr>
        <p:spPr>
          <a:xfrm>
            <a:off x="10402071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7" name="object 12977"/>
          <p:cNvSpPr/>
          <p:nvPr/>
        </p:nvSpPr>
        <p:spPr>
          <a:xfrm>
            <a:off x="10401391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8" name="object 12978"/>
          <p:cNvSpPr/>
          <p:nvPr/>
        </p:nvSpPr>
        <p:spPr>
          <a:xfrm>
            <a:off x="10423150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9" name="object 12979"/>
          <p:cNvSpPr/>
          <p:nvPr/>
        </p:nvSpPr>
        <p:spPr>
          <a:xfrm>
            <a:off x="10422470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0" name="object 12980"/>
          <p:cNvSpPr/>
          <p:nvPr/>
        </p:nvSpPr>
        <p:spPr>
          <a:xfrm>
            <a:off x="1044408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1" name="object 12981"/>
          <p:cNvSpPr/>
          <p:nvPr/>
        </p:nvSpPr>
        <p:spPr>
          <a:xfrm>
            <a:off x="10443406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2" name="object 12982"/>
          <p:cNvSpPr/>
          <p:nvPr/>
        </p:nvSpPr>
        <p:spPr>
          <a:xfrm>
            <a:off x="10465165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3" name="object 12983"/>
          <p:cNvSpPr/>
          <p:nvPr/>
        </p:nvSpPr>
        <p:spPr>
          <a:xfrm>
            <a:off x="10464485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4" name="object 12984"/>
          <p:cNvSpPr/>
          <p:nvPr/>
        </p:nvSpPr>
        <p:spPr>
          <a:xfrm>
            <a:off x="10486243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5" name="object 12985"/>
          <p:cNvSpPr/>
          <p:nvPr/>
        </p:nvSpPr>
        <p:spPr>
          <a:xfrm>
            <a:off x="1048556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6" name="object 12986"/>
          <p:cNvSpPr/>
          <p:nvPr/>
        </p:nvSpPr>
        <p:spPr>
          <a:xfrm>
            <a:off x="10507322" y="213974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7" name="object 12987"/>
          <p:cNvSpPr/>
          <p:nvPr/>
        </p:nvSpPr>
        <p:spPr>
          <a:xfrm>
            <a:off x="10506643" y="2136873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8" name="object 12988"/>
          <p:cNvSpPr/>
          <p:nvPr/>
        </p:nvSpPr>
        <p:spPr>
          <a:xfrm>
            <a:off x="795594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9" name="object 12989"/>
          <p:cNvSpPr/>
          <p:nvPr/>
        </p:nvSpPr>
        <p:spPr>
          <a:xfrm>
            <a:off x="797703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0" name="object 12990"/>
          <p:cNvSpPr/>
          <p:nvPr/>
        </p:nvSpPr>
        <p:spPr>
          <a:xfrm>
            <a:off x="7976347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1" name="object 12991"/>
          <p:cNvSpPr/>
          <p:nvPr/>
        </p:nvSpPr>
        <p:spPr>
          <a:xfrm>
            <a:off x="799812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2" name="object 12992"/>
          <p:cNvSpPr/>
          <p:nvPr/>
        </p:nvSpPr>
        <p:spPr>
          <a:xfrm>
            <a:off x="799744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3" name="object 12993"/>
          <p:cNvSpPr/>
          <p:nvPr/>
        </p:nvSpPr>
        <p:spPr>
          <a:xfrm>
            <a:off x="801922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4" name="object 12994"/>
          <p:cNvSpPr/>
          <p:nvPr/>
        </p:nvSpPr>
        <p:spPr>
          <a:xfrm>
            <a:off x="801853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5" name="object 12995"/>
          <p:cNvSpPr/>
          <p:nvPr/>
        </p:nvSpPr>
        <p:spPr>
          <a:xfrm>
            <a:off x="804031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6" name="object 12996"/>
          <p:cNvSpPr/>
          <p:nvPr/>
        </p:nvSpPr>
        <p:spPr>
          <a:xfrm>
            <a:off x="8039627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7" name="object 12997"/>
          <p:cNvSpPr/>
          <p:nvPr/>
        </p:nvSpPr>
        <p:spPr>
          <a:xfrm>
            <a:off x="806140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8" name="object 12998"/>
          <p:cNvSpPr/>
          <p:nvPr/>
        </p:nvSpPr>
        <p:spPr>
          <a:xfrm>
            <a:off x="808250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9" name="object 12999"/>
          <p:cNvSpPr/>
          <p:nvPr/>
        </p:nvSpPr>
        <p:spPr>
          <a:xfrm>
            <a:off x="810359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0" name="object 13000"/>
          <p:cNvSpPr/>
          <p:nvPr/>
        </p:nvSpPr>
        <p:spPr>
          <a:xfrm>
            <a:off x="812468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1" name="object 13001"/>
          <p:cNvSpPr/>
          <p:nvPr/>
        </p:nvSpPr>
        <p:spPr>
          <a:xfrm>
            <a:off x="814577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2" name="object 13002"/>
          <p:cNvSpPr/>
          <p:nvPr/>
        </p:nvSpPr>
        <p:spPr>
          <a:xfrm>
            <a:off x="816687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3" name="object 13003"/>
          <p:cNvSpPr/>
          <p:nvPr/>
        </p:nvSpPr>
        <p:spPr>
          <a:xfrm>
            <a:off x="818796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4" name="object 13004"/>
          <p:cNvSpPr/>
          <p:nvPr/>
        </p:nvSpPr>
        <p:spPr>
          <a:xfrm>
            <a:off x="820905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5" name="object 13005"/>
          <p:cNvSpPr/>
          <p:nvPr/>
        </p:nvSpPr>
        <p:spPr>
          <a:xfrm>
            <a:off x="823015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6" name="object 13006"/>
          <p:cNvSpPr/>
          <p:nvPr/>
        </p:nvSpPr>
        <p:spPr>
          <a:xfrm>
            <a:off x="825124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7" name="object 13007"/>
          <p:cNvSpPr/>
          <p:nvPr/>
        </p:nvSpPr>
        <p:spPr>
          <a:xfrm>
            <a:off x="827232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8" name="object 13008"/>
          <p:cNvSpPr/>
          <p:nvPr/>
        </p:nvSpPr>
        <p:spPr>
          <a:xfrm>
            <a:off x="829340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9" name="object 13009"/>
          <p:cNvSpPr/>
          <p:nvPr/>
        </p:nvSpPr>
        <p:spPr>
          <a:xfrm>
            <a:off x="831455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0" name="object 13010"/>
          <p:cNvSpPr/>
          <p:nvPr/>
        </p:nvSpPr>
        <p:spPr>
          <a:xfrm>
            <a:off x="833563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1" name="object 13011"/>
          <p:cNvSpPr/>
          <p:nvPr/>
        </p:nvSpPr>
        <p:spPr>
          <a:xfrm>
            <a:off x="835656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2" name="object 13012"/>
          <p:cNvSpPr/>
          <p:nvPr/>
        </p:nvSpPr>
        <p:spPr>
          <a:xfrm>
            <a:off x="837764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3" name="object 13013"/>
          <p:cNvSpPr/>
          <p:nvPr/>
        </p:nvSpPr>
        <p:spPr>
          <a:xfrm>
            <a:off x="839872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4" name="object 13014"/>
          <p:cNvSpPr/>
          <p:nvPr/>
        </p:nvSpPr>
        <p:spPr>
          <a:xfrm>
            <a:off x="841980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5" name="object 13015"/>
          <p:cNvSpPr/>
          <p:nvPr/>
        </p:nvSpPr>
        <p:spPr>
          <a:xfrm>
            <a:off x="844088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6" name="object 13016"/>
          <p:cNvSpPr/>
          <p:nvPr/>
        </p:nvSpPr>
        <p:spPr>
          <a:xfrm>
            <a:off x="846203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7" name="object 13017"/>
          <p:cNvSpPr/>
          <p:nvPr/>
        </p:nvSpPr>
        <p:spPr>
          <a:xfrm>
            <a:off x="848311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8" name="object 13018"/>
          <p:cNvSpPr/>
          <p:nvPr/>
        </p:nvSpPr>
        <p:spPr>
          <a:xfrm>
            <a:off x="850419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9" name="object 13019"/>
          <p:cNvSpPr/>
          <p:nvPr/>
        </p:nvSpPr>
        <p:spPr>
          <a:xfrm>
            <a:off x="852526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0" name="object 13020"/>
          <p:cNvSpPr/>
          <p:nvPr/>
        </p:nvSpPr>
        <p:spPr>
          <a:xfrm>
            <a:off x="854634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1" name="object 13021"/>
          <p:cNvSpPr/>
          <p:nvPr/>
        </p:nvSpPr>
        <p:spPr>
          <a:xfrm>
            <a:off x="856749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2" name="object 13022"/>
          <p:cNvSpPr/>
          <p:nvPr/>
        </p:nvSpPr>
        <p:spPr>
          <a:xfrm>
            <a:off x="858857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3" name="object 13023"/>
          <p:cNvSpPr/>
          <p:nvPr/>
        </p:nvSpPr>
        <p:spPr>
          <a:xfrm>
            <a:off x="860965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4" name="object 13024"/>
          <p:cNvSpPr/>
          <p:nvPr/>
        </p:nvSpPr>
        <p:spPr>
          <a:xfrm>
            <a:off x="863073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5" name="object 13025"/>
          <p:cNvSpPr/>
          <p:nvPr/>
        </p:nvSpPr>
        <p:spPr>
          <a:xfrm>
            <a:off x="865181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6" name="object 13026"/>
          <p:cNvSpPr/>
          <p:nvPr/>
        </p:nvSpPr>
        <p:spPr>
          <a:xfrm>
            <a:off x="865113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7" name="object 13027"/>
          <p:cNvSpPr/>
          <p:nvPr/>
        </p:nvSpPr>
        <p:spPr>
          <a:xfrm>
            <a:off x="867296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8" name="object 13028"/>
          <p:cNvSpPr/>
          <p:nvPr/>
        </p:nvSpPr>
        <p:spPr>
          <a:xfrm>
            <a:off x="867224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9" name="object 13029"/>
          <p:cNvSpPr/>
          <p:nvPr/>
        </p:nvSpPr>
        <p:spPr>
          <a:xfrm>
            <a:off x="869404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0" name="object 13030"/>
          <p:cNvSpPr/>
          <p:nvPr/>
        </p:nvSpPr>
        <p:spPr>
          <a:xfrm>
            <a:off x="869336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1" name="object 13031"/>
          <p:cNvSpPr/>
          <p:nvPr/>
        </p:nvSpPr>
        <p:spPr>
          <a:xfrm>
            <a:off x="871512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2" name="object 13032"/>
          <p:cNvSpPr/>
          <p:nvPr/>
        </p:nvSpPr>
        <p:spPr>
          <a:xfrm>
            <a:off x="8714442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3" name="object 13033"/>
          <p:cNvSpPr/>
          <p:nvPr/>
        </p:nvSpPr>
        <p:spPr>
          <a:xfrm>
            <a:off x="873620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4" name="object 13034"/>
          <p:cNvSpPr/>
          <p:nvPr/>
        </p:nvSpPr>
        <p:spPr>
          <a:xfrm>
            <a:off x="873552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5" name="object 13035"/>
          <p:cNvSpPr/>
          <p:nvPr/>
        </p:nvSpPr>
        <p:spPr>
          <a:xfrm>
            <a:off x="875727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6" name="object 13036"/>
          <p:cNvSpPr/>
          <p:nvPr/>
        </p:nvSpPr>
        <p:spPr>
          <a:xfrm>
            <a:off x="875660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7" name="object 13037"/>
          <p:cNvSpPr/>
          <p:nvPr/>
        </p:nvSpPr>
        <p:spPr>
          <a:xfrm>
            <a:off x="877843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8" name="object 13038"/>
          <p:cNvSpPr/>
          <p:nvPr/>
        </p:nvSpPr>
        <p:spPr>
          <a:xfrm>
            <a:off x="877771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9" name="object 13039"/>
          <p:cNvSpPr/>
          <p:nvPr/>
        </p:nvSpPr>
        <p:spPr>
          <a:xfrm>
            <a:off x="879950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0" name="object 13040"/>
          <p:cNvSpPr/>
          <p:nvPr/>
        </p:nvSpPr>
        <p:spPr>
          <a:xfrm>
            <a:off x="8798829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1" name="object 13041"/>
          <p:cNvSpPr/>
          <p:nvPr/>
        </p:nvSpPr>
        <p:spPr>
          <a:xfrm>
            <a:off x="882058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2" name="object 13042"/>
          <p:cNvSpPr/>
          <p:nvPr/>
        </p:nvSpPr>
        <p:spPr>
          <a:xfrm>
            <a:off x="881990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3" name="object 13043"/>
          <p:cNvSpPr/>
          <p:nvPr/>
        </p:nvSpPr>
        <p:spPr>
          <a:xfrm>
            <a:off x="884166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4" name="object 13044"/>
          <p:cNvSpPr/>
          <p:nvPr/>
        </p:nvSpPr>
        <p:spPr>
          <a:xfrm>
            <a:off x="884098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5" name="object 13045"/>
          <p:cNvSpPr/>
          <p:nvPr/>
        </p:nvSpPr>
        <p:spPr>
          <a:xfrm>
            <a:off x="886274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6" name="object 13046"/>
          <p:cNvSpPr/>
          <p:nvPr/>
        </p:nvSpPr>
        <p:spPr>
          <a:xfrm>
            <a:off x="886206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7" name="object 13047"/>
          <p:cNvSpPr/>
          <p:nvPr/>
        </p:nvSpPr>
        <p:spPr>
          <a:xfrm>
            <a:off x="888368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8" name="object 13048"/>
          <p:cNvSpPr/>
          <p:nvPr/>
        </p:nvSpPr>
        <p:spPr>
          <a:xfrm>
            <a:off x="888300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9" name="object 13049"/>
          <p:cNvSpPr/>
          <p:nvPr/>
        </p:nvSpPr>
        <p:spPr>
          <a:xfrm>
            <a:off x="890476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0" name="object 13050"/>
          <p:cNvSpPr/>
          <p:nvPr/>
        </p:nvSpPr>
        <p:spPr>
          <a:xfrm>
            <a:off x="890408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1" name="object 13051"/>
          <p:cNvSpPr/>
          <p:nvPr/>
        </p:nvSpPr>
        <p:spPr>
          <a:xfrm>
            <a:off x="892591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2" name="object 13052"/>
          <p:cNvSpPr/>
          <p:nvPr/>
        </p:nvSpPr>
        <p:spPr>
          <a:xfrm>
            <a:off x="892519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3" name="object 13053"/>
          <p:cNvSpPr/>
          <p:nvPr/>
        </p:nvSpPr>
        <p:spPr>
          <a:xfrm>
            <a:off x="894698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4" name="object 13054"/>
          <p:cNvSpPr/>
          <p:nvPr/>
        </p:nvSpPr>
        <p:spPr>
          <a:xfrm>
            <a:off x="8946309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5" name="object 13055"/>
          <p:cNvSpPr/>
          <p:nvPr/>
        </p:nvSpPr>
        <p:spPr>
          <a:xfrm>
            <a:off x="896806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6" name="object 13056"/>
          <p:cNvSpPr/>
          <p:nvPr/>
        </p:nvSpPr>
        <p:spPr>
          <a:xfrm>
            <a:off x="896738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7" name="object 13057"/>
          <p:cNvSpPr/>
          <p:nvPr/>
        </p:nvSpPr>
        <p:spPr>
          <a:xfrm>
            <a:off x="898914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8" name="object 13058"/>
          <p:cNvSpPr/>
          <p:nvPr/>
        </p:nvSpPr>
        <p:spPr>
          <a:xfrm>
            <a:off x="898846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9" name="object 13059"/>
          <p:cNvSpPr/>
          <p:nvPr/>
        </p:nvSpPr>
        <p:spPr>
          <a:xfrm>
            <a:off x="901022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0" name="object 13060"/>
          <p:cNvSpPr/>
          <p:nvPr/>
        </p:nvSpPr>
        <p:spPr>
          <a:xfrm>
            <a:off x="900954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1" name="object 13061"/>
          <p:cNvSpPr/>
          <p:nvPr/>
        </p:nvSpPr>
        <p:spPr>
          <a:xfrm>
            <a:off x="903137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2" name="object 13062"/>
          <p:cNvSpPr/>
          <p:nvPr/>
        </p:nvSpPr>
        <p:spPr>
          <a:xfrm>
            <a:off x="903066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3" name="object 13063"/>
          <p:cNvSpPr/>
          <p:nvPr/>
        </p:nvSpPr>
        <p:spPr>
          <a:xfrm>
            <a:off x="905245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4" name="object 13064"/>
          <p:cNvSpPr/>
          <p:nvPr/>
        </p:nvSpPr>
        <p:spPr>
          <a:xfrm>
            <a:off x="905177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5" name="object 13065"/>
          <p:cNvSpPr/>
          <p:nvPr/>
        </p:nvSpPr>
        <p:spPr>
          <a:xfrm>
            <a:off x="907353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6" name="object 13066"/>
          <p:cNvSpPr/>
          <p:nvPr/>
        </p:nvSpPr>
        <p:spPr>
          <a:xfrm>
            <a:off x="907285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7" name="object 13067"/>
          <p:cNvSpPr/>
          <p:nvPr/>
        </p:nvSpPr>
        <p:spPr>
          <a:xfrm>
            <a:off x="909461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8" name="object 13068"/>
          <p:cNvSpPr/>
          <p:nvPr/>
        </p:nvSpPr>
        <p:spPr>
          <a:xfrm>
            <a:off x="9093932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9" name="object 13069"/>
          <p:cNvSpPr/>
          <p:nvPr/>
        </p:nvSpPr>
        <p:spPr>
          <a:xfrm>
            <a:off x="911569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0" name="object 13070"/>
          <p:cNvSpPr/>
          <p:nvPr/>
        </p:nvSpPr>
        <p:spPr>
          <a:xfrm>
            <a:off x="911501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1" name="object 13071"/>
          <p:cNvSpPr/>
          <p:nvPr/>
        </p:nvSpPr>
        <p:spPr>
          <a:xfrm>
            <a:off x="913684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2" name="object 13072"/>
          <p:cNvSpPr/>
          <p:nvPr/>
        </p:nvSpPr>
        <p:spPr>
          <a:xfrm>
            <a:off x="913612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3" name="object 13073"/>
          <p:cNvSpPr/>
          <p:nvPr/>
        </p:nvSpPr>
        <p:spPr>
          <a:xfrm>
            <a:off x="915792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4" name="object 13074"/>
          <p:cNvSpPr/>
          <p:nvPr/>
        </p:nvSpPr>
        <p:spPr>
          <a:xfrm>
            <a:off x="915724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5" name="object 13075"/>
          <p:cNvSpPr/>
          <p:nvPr/>
        </p:nvSpPr>
        <p:spPr>
          <a:xfrm>
            <a:off x="917899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6" name="object 13076"/>
          <p:cNvSpPr/>
          <p:nvPr/>
        </p:nvSpPr>
        <p:spPr>
          <a:xfrm>
            <a:off x="9178319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7" name="object 13077"/>
          <p:cNvSpPr/>
          <p:nvPr/>
        </p:nvSpPr>
        <p:spPr>
          <a:xfrm>
            <a:off x="920007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8" name="object 13078"/>
          <p:cNvSpPr/>
          <p:nvPr/>
        </p:nvSpPr>
        <p:spPr>
          <a:xfrm>
            <a:off x="919939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9" name="object 13079"/>
          <p:cNvSpPr/>
          <p:nvPr/>
        </p:nvSpPr>
        <p:spPr>
          <a:xfrm>
            <a:off x="922115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0" name="object 13080"/>
          <p:cNvSpPr/>
          <p:nvPr/>
        </p:nvSpPr>
        <p:spPr>
          <a:xfrm>
            <a:off x="9220477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1" name="object 13081"/>
          <p:cNvSpPr/>
          <p:nvPr/>
        </p:nvSpPr>
        <p:spPr>
          <a:xfrm>
            <a:off x="924230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2" name="object 13082"/>
          <p:cNvSpPr/>
          <p:nvPr/>
        </p:nvSpPr>
        <p:spPr>
          <a:xfrm>
            <a:off x="924159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3" name="object 13083"/>
          <p:cNvSpPr/>
          <p:nvPr/>
        </p:nvSpPr>
        <p:spPr>
          <a:xfrm>
            <a:off x="926338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4" name="object 13084"/>
          <p:cNvSpPr/>
          <p:nvPr/>
        </p:nvSpPr>
        <p:spPr>
          <a:xfrm>
            <a:off x="926270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5" name="object 13085"/>
          <p:cNvSpPr/>
          <p:nvPr/>
        </p:nvSpPr>
        <p:spPr>
          <a:xfrm>
            <a:off x="928446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6" name="object 13086"/>
          <p:cNvSpPr/>
          <p:nvPr/>
        </p:nvSpPr>
        <p:spPr>
          <a:xfrm>
            <a:off x="928378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7" name="object 13087"/>
          <p:cNvSpPr/>
          <p:nvPr/>
        </p:nvSpPr>
        <p:spPr>
          <a:xfrm>
            <a:off x="930554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8" name="object 13088"/>
          <p:cNvSpPr/>
          <p:nvPr/>
        </p:nvSpPr>
        <p:spPr>
          <a:xfrm>
            <a:off x="930486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9" name="object 13089"/>
          <p:cNvSpPr/>
          <p:nvPr/>
        </p:nvSpPr>
        <p:spPr>
          <a:xfrm>
            <a:off x="932662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0" name="object 13090"/>
          <p:cNvSpPr/>
          <p:nvPr/>
        </p:nvSpPr>
        <p:spPr>
          <a:xfrm>
            <a:off x="932594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1" name="object 13091"/>
          <p:cNvSpPr/>
          <p:nvPr/>
        </p:nvSpPr>
        <p:spPr>
          <a:xfrm>
            <a:off x="934777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2" name="object 13092"/>
          <p:cNvSpPr/>
          <p:nvPr/>
        </p:nvSpPr>
        <p:spPr>
          <a:xfrm>
            <a:off x="9347057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3" name="object 13093"/>
          <p:cNvSpPr/>
          <p:nvPr/>
        </p:nvSpPr>
        <p:spPr>
          <a:xfrm>
            <a:off x="936885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4" name="object 13094"/>
          <p:cNvSpPr/>
          <p:nvPr/>
        </p:nvSpPr>
        <p:spPr>
          <a:xfrm>
            <a:off x="936817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5" name="object 13095"/>
          <p:cNvSpPr/>
          <p:nvPr/>
        </p:nvSpPr>
        <p:spPr>
          <a:xfrm>
            <a:off x="938978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6" name="object 13096"/>
          <p:cNvSpPr/>
          <p:nvPr/>
        </p:nvSpPr>
        <p:spPr>
          <a:xfrm>
            <a:off x="938907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7" name="object 13097"/>
          <p:cNvSpPr/>
          <p:nvPr/>
        </p:nvSpPr>
        <p:spPr>
          <a:xfrm>
            <a:off x="941086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8" name="object 13098"/>
          <p:cNvSpPr/>
          <p:nvPr/>
        </p:nvSpPr>
        <p:spPr>
          <a:xfrm>
            <a:off x="941018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9" name="object 13099"/>
          <p:cNvSpPr/>
          <p:nvPr/>
        </p:nvSpPr>
        <p:spPr>
          <a:xfrm>
            <a:off x="943194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0" name="object 13100"/>
          <p:cNvSpPr/>
          <p:nvPr/>
        </p:nvSpPr>
        <p:spPr>
          <a:xfrm>
            <a:off x="943126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1" name="object 13101"/>
          <p:cNvSpPr/>
          <p:nvPr/>
        </p:nvSpPr>
        <p:spPr>
          <a:xfrm>
            <a:off x="945302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2" name="object 13102"/>
          <p:cNvSpPr/>
          <p:nvPr/>
        </p:nvSpPr>
        <p:spPr>
          <a:xfrm>
            <a:off x="945234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3" name="object 13103"/>
          <p:cNvSpPr/>
          <p:nvPr/>
        </p:nvSpPr>
        <p:spPr>
          <a:xfrm>
            <a:off x="947410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4" name="object 13104"/>
          <p:cNvSpPr/>
          <p:nvPr/>
        </p:nvSpPr>
        <p:spPr>
          <a:xfrm>
            <a:off x="947342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5" name="object 13105"/>
          <p:cNvSpPr/>
          <p:nvPr/>
        </p:nvSpPr>
        <p:spPr>
          <a:xfrm>
            <a:off x="949525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6" name="object 13106"/>
          <p:cNvSpPr/>
          <p:nvPr/>
        </p:nvSpPr>
        <p:spPr>
          <a:xfrm>
            <a:off x="9494537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7" name="object 13107"/>
          <p:cNvSpPr/>
          <p:nvPr/>
        </p:nvSpPr>
        <p:spPr>
          <a:xfrm>
            <a:off x="951633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8" name="object 13108"/>
          <p:cNvSpPr/>
          <p:nvPr/>
        </p:nvSpPr>
        <p:spPr>
          <a:xfrm>
            <a:off x="9515652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9" name="object 13109"/>
          <p:cNvSpPr/>
          <p:nvPr/>
        </p:nvSpPr>
        <p:spPr>
          <a:xfrm>
            <a:off x="953741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0" name="object 13110"/>
          <p:cNvSpPr/>
          <p:nvPr/>
        </p:nvSpPr>
        <p:spPr>
          <a:xfrm>
            <a:off x="953673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1" name="object 13111"/>
          <p:cNvSpPr/>
          <p:nvPr/>
        </p:nvSpPr>
        <p:spPr>
          <a:xfrm>
            <a:off x="955848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2" name="object 13112"/>
          <p:cNvSpPr/>
          <p:nvPr/>
        </p:nvSpPr>
        <p:spPr>
          <a:xfrm>
            <a:off x="9557809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3" name="object 13113"/>
          <p:cNvSpPr/>
          <p:nvPr/>
        </p:nvSpPr>
        <p:spPr>
          <a:xfrm>
            <a:off x="957956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4" name="object 13114"/>
          <p:cNvSpPr/>
          <p:nvPr/>
        </p:nvSpPr>
        <p:spPr>
          <a:xfrm>
            <a:off x="957888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5" name="object 13115"/>
          <p:cNvSpPr/>
          <p:nvPr/>
        </p:nvSpPr>
        <p:spPr>
          <a:xfrm>
            <a:off x="960071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6" name="object 13116"/>
          <p:cNvSpPr/>
          <p:nvPr/>
        </p:nvSpPr>
        <p:spPr>
          <a:xfrm>
            <a:off x="960000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7" name="object 13117"/>
          <p:cNvSpPr/>
          <p:nvPr/>
        </p:nvSpPr>
        <p:spPr>
          <a:xfrm>
            <a:off x="962179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8" name="object 13118"/>
          <p:cNvSpPr/>
          <p:nvPr/>
        </p:nvSpPr>
        <p:spPr>
          <a:xfrm>
            <a:off x="962111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9" name="object 13119"/>
          <p:cNvSpPr/>
          <p:nvPr/>
        </p:nvSpPr>
        <p:spPr>
          <a:xfrm>
            <a:off x="964287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0" name="object 13120"/>
          <p:cNvSpPr/>
          <p:nvPr/>
        </p:nvSpPr>
        <p:spPr>
          <a:xfrm>
            <a:off x="964219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1" name="object 13121"/>
          <p:cNvSpPr/>
          <p:nvPr/>
        </p:nvSpPr>
        <p:spPr>
          <a:xfrm>
            <a:off x="966395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2" name="object 13122"/>
          <p:cNvSpPr/>
          <p:nvPr/>
        </p:nvSpPr>
        <p:spPr>
          <a:xfrm>
            <a:off x="966327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3" name="object 13123"/>
          <p:cNvSpPr/>
          <p:nvPr/>
        </p:nvSpPr>
        <p:spPr>
          <a:xfrm>
            <a:off x="968503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4" name="object 13124"/>
          <p:cNvSpPr/>
          <p:nvPr/>
        </p:nvSpPr>
        <p:spPr>
          <a:xfrm>
            <a:off x="968435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5" name="object 13125"/>
          <p:cNvSpPr/>
          <p:nvPr/>
        </p:nvSpPr>
        <p:spPr>
          <a:xfrm>
            <a:off x="970618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6" name="object 13126"/>
          <p:cNvSpPr/>
          <p:nvPr/>
        </p:nvSpPr>
        <p:spPr>
          <a:xfrm>
            <a:off x="972726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7" name="object 13127"/>
          <p:cNvSpPr/>
          <p:nvPr/>
        </p:nvSpPr>
        <p:spPr>
          <a:xfrm>
            <a:off x="972658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8" name="object 13128"/>
          <p:cNvSpPr/>
          <p:nvPr/>
        </p:nvSpPr>
        <p:spPr>
          <a:xfrm>
            <a:off x="974834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9" name="object 13129"/>
          <p:cNvSpPr/>
          <p:nvPr/>
        </p:nvSpPr>
        <p:spPr>
          <a:xfrm>
            <a:off x="9747662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0" name="object 13130"/>
          <p:cNvSpPr/>
          <p:nvPr/>
        </p:nvSpPr>
        <p:spPr>
          <a:xfrm>
            <a:off x="976942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1" name="object 13131"/>
          <p:cNvSpPr/>
          <p:nvPr/>
        </p:nvSpPr>
        <p:spPr>
          <a:xfrm>
            <a:off x="976874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2" name="object 13132"/>
          <p:cNvSpPr/>
          <p:nvPr/>
        </p:nvSpPr>
        <p:spPr>
          <a:xfrm>
            <a:off x="979049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3" name="object 13133"/>
          <p:cNvSpPr/>
          <p:nvPr/>
        </p:nvSpPr>
        <p:spPr>
          <a:xfrm>
            <a:off x="978982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4" name="object 13134"/>
          <p:cNvSpPr/>
          <p:nvPr/>
        </p:nvSpPr>
        <p:spPr>
          <a:xfrm>
            <a:off x="981165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5" name="object 13135"/>
          <p:cNvSpPr/>
          <p:nvPr/>
        </p:nvSpPr>
        <p:spPr>
          <a:xfrm>
            <a:off x="981093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6" name="object 13136"/>
          <p:cNvSpPr/>
          <p:nvPr/>
        </p:nvSpPr>
        <p:spPr>
          <a:xfrm>
            <a:off x="983272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7" name="object 13137"/>
          <p:cNvSpPr/>
          <p:nvPr/>
        </p:nvSpPr>
        <p:spPr>
          <a:xfrm>
            <a:off x="983204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8" name="object 13138"/>
          <p:cNvSpPr/>
          <p:nvPr/>
        </p:nvSpPr>
        <p:spPr>
          <a:xfrm>
            <a:off x="985380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9" name="object 13139"/>
          <p:cNvSpPr/>
          <p:nvPr/>
        </p:nvSpPr>
        <p:spPr>
          <a:xfrm>
            <a:off x="985312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0" name="object 13140"/>
          <p:cNvSpPr/>
          <p:nvPr/>
        </p:nvSpPr>
        <p:spPr>
          <a:xfrm>
            <a:off x="987488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1" name="object 13141"/>
          <p:cNvSpPr/>
          <p:nvPr/>
        </p:nvSpPr>
        <p:spPr>
          <a:xfrm>
            <a:off x="987420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2" name="object 13142"/>
          <p:cNvSpPr/>
          <p:nvPr/>
        </p:nvSpPr>
        <p:spPr>
          <a:xfrm>
            <a:off x="989596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3" name="object 13143"/>
          <p:cNvSpPr/>
          <p:nvPr/>
        </p:nvSpPr>
        <p:spPr>
          <a:xfrm>
            <a:off x="989528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4" name="object 13144"/>
          <p:cNvSpPr/>
          <p:nvPr/>
        </p:nvSpPr>
        <p:spPr>
          <a:xfrm>
            <a:off x="991690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5" name="object 13145"/>
          <p:cNvSpPr/>
          <p:nvPr/>
        </p:nvSpPr>
        <p:spPr>
          <a:xfrm>
            <a:off x="991622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6" name="object 13146"/>
          <p:cNvSpPr/>
          <p:nvPr/>
        </p:nvSpPr>
        <p:spPr>
          <a:xfrm>
            <a:off x="9937979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7" name="object 13147"/>
          <p:cNvSpPr/>
          <p:nvPr/>
        </p:nvSpPr>
        <p:spPr>
          <a:xfrm>
            <a:off x="993730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8" name="object 13148"/>
          <p:cNvSpPr/>
          <p:nvPr/>
        </p:nvSpPr>
        <p:spPr>
          <a:xfrm>
            <a:off x="995913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9" name="object 13149"/>
          <p:cNvSpPr/>
          <p:nvPr/>
        </p:nvSpPr>
        <p:spPr>
          <a:xfrm>
            <a:off x="9958414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0" name="object 13150"/>
          <p:cNvSpPr/>
          <p:nvPr/>
        </p:nvSpPr>
        <p:spPr>
          <a:xfrm>
            <a:off x="998020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1" name="object 13151"/>
          <p:cNvSpPr/>
          <p:nvPr/>
        </p:nvSpPr>
        <p:spPr>
          <a:xfrm>
            <a:off x="9979529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2" name="object 13152"/>
          <p:cNvSpPr/>
          <p:nvPr/>
        </p:nvSpPr>
        <p:spPr>
          <a:xfrm>
            <a:off x="1000128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3" name="object 13153"/>
          <p:cNvSpPr/>
          <p:nvPr/>
        </p:nvSpPr>
        <p:spPr>
          <a:xfrm>
            <a:off x="1000060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4" name="object 13154"/>
          <p:cNvSpPr/>
          <p:nvPr/>
        </p:nvSpPr>
        <p:spPr>
          <a:xfrm>
            <a:off x="1002236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5" name="object 13155"/>
          <p:cNvSpPr/>
          <p:nvPr/>
        </p:nvSpPr>
        <p:spPr>
          <a:xfrm>
            <a:off x="1002168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6" name="object 13156"/>
          <p:cNvSpPr/>
          <p:nvPr/>
        </p:nvSpPr>
        <p:spPr>
          <a:xfrm>
            <a:off x="1004344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7" name="object 13157"/>
          <p:cNvSpPr/>
          <p:nvPr/>
        </p:nvSpPr>
        <p:spPr>
          <a:xfrm>
            <a:off x="1004276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8" name="object 13158"/>
          <p:cNvSpPr/>
          <p:nvPr/>
        </p:nvSpPr>
        <p:spPr>
          <a:xfrm>
            <a:off x="1006459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9" name="object 13159"/>
          <p:cNvSpPr/>
          <p:nvPr/>
        </p:nvSpPr>
        <p:spPr>
          <a:xfrm>
            <a:off x="1006388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0" name="object 13160"/>
          <p:cNvSpPr/>
          <p:nvPr/>
        </p:nvSpPr>
        <p:spPr>
          <a:xfrm>
            <a:off x="1008567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1" name="object 13161"/>
          <p:cNvSpPr/>
          <p:nvPr/>
        </p:nvSpPr>
        <p:spPr>
          <a:xfrm>
            <a:off x="1008499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2" name="object 13162"/>
          <p:cNvSpPr/>
          <p:nvPr/>
        </p:nvSpPr>
        <p:spPr>
          <a:xfrm>
            <a:off x="1010675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3" name="object 13163"/>
          <p:cNvSpPr/>
          <p:nvPr/>
        </p:nvSpPr>
        <p:spPr>
          <a:xfrm>
            <a:off x="1010607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4" name="object 13164"/>
          <p:cNvSpPr/>
          <p:nvPr/>
        </p:nvSpPr>
        <p:spPr>
          <a:xfrm>
            <a:off x="1012783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5" name="object 13165"/>
          <p:cNvSpPr/>
          <p:nvPr/>
        </p:nvSpPr>
        <p:spPr>
          <a:xfrm>
            <a:off x="10127152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6" name="object 13166"/>
          <p:cNvSpPr/>
          <p:nvPr/>
        </p:nvSpPr>
        <p:spPr>
          <a:xfrm>
            <a:off x="1014891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7" name="object 13167"/>
          <p:cNvSpPr/>
          <p:nvPr/>
        </p:nvSpPr>
        <p:spPr>
          <a:xfrm>
            <a:off x="1014823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8" name="object 13168"/>
          <p:cNvSpPr/>
          <p:nvPr/>
        </p:nvSpPr>
        <p:spPr>
          <a:xfrm>
            <a:off x="1017006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9" name="object 13169"/>
          <p:cNvSpPr/>
          <p:nvPr/>
        </p:nvSpPr>
        <p:spPr>
          <a:xfrm>
            <a:off x="1016934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0" name="object 13170"/>
          <p:cNvSpPr/>
          <p:nvPr/>
        </p:nvSpPr>
        <p:spPr>
          <a:xfrm>
            <a:off x="1019114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1" name="object 13171"/>
          <p:cNvSpPr/>
          <p:nvPr/>
        </p:nvSpPr>
        <p:spPr>
          <a:xfrm>
            <a:off x="1019046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2" name="object 13172"/>
          <p:cNvSpPr/>
          <p:nvPr/>
        </p:nvSpPr>
        <p:spPr>
          <a:xfrm>
            <a:off x="1021221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3" name="object 13173"/>
          <p:cNvSpPr/>
          <p:nvPr/>
        </p:nvSpPr>
        <p:spPr>
          <a:xfrm>
            <a:off x="10211539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4" name="object 13174"/>
          <p:cNvSpPr/>
          <p:nvPr/>
        </p:nvSpPr>
        <p:spPr>
          <a:xfrm>
            <a:off x="10233298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5" name="object 13175"/>
          <p:cNvSpPr/>
          <p:nvPr/>
        </p:nvSpPr>
        <p:spPr>
          <a:xfrm>
            <a:off x="10232618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6" name="object 13176"/>
          <p:cNvSpPr/>
          <p:nvPr/>
        </p:nvSpPr>
        <p:spPr>
          <a:xfrm>
            <a:off x="10254376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7" name="object 13177"/>
          <p:cNvSpPr/>
          <p:nvPr/>
        </p:nvSpPr>
        <p:spPr>
          <a:xfrm>
            <a:off x="1025369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8" name="object 13178"/>
          <p:cNvSpPr/>
          <p:nvPr/>
        </p:nvSpPr>
        <p:spPr>
          <a:xfrm>
            <a:off x="10275527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9" name="object 13179"/>
          <p:cNvSpPr/>
          <p:nvPr/>
        </p:nvSpPr>
        <p:spPr>
          <a:xfrm>
            <a:off x="1027481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0" name="object 13180"/>
          <p:cNvSpPr/>
          <p:nvPr/>
        </p:nvSpPr>
        <p:spPr>
          <a:xfrm>
            <a:off x="1029660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1" name="object 13181"/>
          <p:cNvSpPr/>
          <p:nvPr/>
        </p:nvSpPr>
        <p:spPr>
          <a:xfrm>
            <a:off x="1029592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2" name="object 13182"/>
          <p:cNvSpPr/>
          <p:nvPr/>
        </p:nvSpPr>
        <p:spPr>
          <a:xfrm>
            <a:off x="10317684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3" name="object 13183"/>
          <p:cNvSpPr/>
          <p:nvPr/>
        </p:nvSpPr>
        <p:spPr>
          <a:xfrm>
            <a:off x="1031700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4" name="object 13184"/>
          <p:cNvSpPr/>
          <p:nvPr/>
        </p:nvSpPr>
        <p:spPr>
          <a:xfrm>
            <a:off x="1033876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5" name="object 13185"/>
          <p:cNvSpPr/>
          <p:nvPr/>
        </p:nvSpPr>
        <p:spPr>
          <a:xfrm>
            <a:off x="1033808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6" name="object 13186"/>
          <p:cNvSpPr/>
          <p:nvPr/>
        </p:nvSpPr>
        <p:spPr>
          <a:xfrm>
            <a:off x="1035984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7" name="object 13187"/>
          <p:cNvSpPr/>
          <p:nvPr/>
        </p:nvSpPr>
        <p:spPr>
          <a:xfrm>
            <a:off x="10359162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8" name="object 13188"/>
          <p:cNvSpPr/>
          <p:nvPr/>
        </p:nvSpPr>
        <p:spPr>
          <a:xfrm>
            <a:off x="1038099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9" name="object 13189"/>
          <p:cNvSpPr/>
          <p:nvPr/>
        </p:nvSpPr>
        <p:spPr>
          <a:xfrm>
            <a:off x="10380277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0" name="object 13190"/>
          <p:cNvSpPr/>
          <p:nvPr/>
        </p:nvSpPr>
        <p:spPr>
          <a:xfrm>
            <a:off x="10402071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1" name="object 13191"/>
          <p:cNvSpPr/>
          <p:nvPr/>
        </p:nvSpPr>
        <p:spPr>
          <a:xfrm>
            <a:off x="10401391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2" name="object 13192"/>
          <p:cNvSpPr/>
          <p:nvPr/>
        </p:nvSpPr>
        <p:spPr>
          <a:xfrm>
            <a:off x="10423150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3" name="object 13193"/>
          <p:cNvSpPr/>
          <p:nvPr/>
        </p:nvSpPr>
        <p:spPr>
          <a:xfrm>
            <a:off x="10422470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4" name="object 13194"/>
          <p:cNvSpPr/>
          <p:nvPr/>
        </p:nvSpPr>
        <p:spPr>
          <a:xfrm>
            <a:off x="1044408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5" name="object 13195"/>
          <p:cNvSpPr/>
          <p:nvPr/>
        </p:nvSpPr>
        <p:spPr>
          <a:xfrm>
            <a:off x="10443406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6" name="object 13196"/>
          <p:cNvSpPr/>
          <p:nvPr/>
        </p:nvSpPr>
        <p:spPr>
          <a:xfrm>
            <a:off x="10465165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7" name="object 13197"/>
          <p:cNvSpPr/>
          <p:nvPr/>
        </p:nvSpPr>
        <p:spPr>
          <a:xfrm>
            <a:off x="10464485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8" name="object 13198"/>
          <p:cNvSpPr/>
          <p:nvPr/>
        </p:nvSpPr>
        <p:spPr>
          <a:xfrm>
            <a:off x="10486243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9" name="object 13199"/>
          <p:cNvSpPr/>
          <p:nvPr/>
        </p:nvSpPr>
        <p:spPr>
          <a:xfrm>
            <a:off x="1048556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0" name="object 13200"/>
          <p:cNvSpPr/>
          <p:nvPr/>
        </p:nvSpPr>
        <p:spPr>
          <a:xfrm>
            <a:off x="10507322" y="20830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1" name="object 13201"/>
          <p:cNvSpPr/>
          <p:nvPr/>
        </p:nvSpPr>
        <p:spPr>
          <a:xfrm>
            <a:off x="10506643" y="2080216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2" name="object 13202"/>
          <p:cNvSpPr/>
          <p:nvPr/>
        </p:nvSpPr>
        <p:spPr>
          <a:xfrm>
            <a:off x="795594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3" name="object 13203"/>
          <p:cNvSpPr/>
          <p:nvPr/>
        </p:nvSpPr>
        <p:spPr>
          <a:xfrm>
            <a:off x="797703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4" name="object 13204"/>
          <p:cNvSpPr/>
          <p:nvPr/>
        </p:nvSpPr>
        <p:spPr>
          <a:xfrm>
            <a:off x="797634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5" name="object 13205"/>
          <p:cNvSpPr/>
          <p:nvPr/>
        </p:nvSpPr>
        <p:spPr>
          <a:xfrm>
            <a:off x="799812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6" name="object 13206"/>
          <p:cNvSpPr/>
          <p:nvPr/>
        </p:nvSpPr>
        <p:spPr>
          <a:xfrm>
            <a:off x="799744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7" name="object 13207"/>
          <p:cNvSpPr/>
          <p:nvPr/>
        </p:nvSpPr>
        <p:spPr>
          <a:xfrm>
            <a:off x="801922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8" name="object 13208"/>
          <p:cNvSpPr/>
          <p:nvPr/>
        </p:nvSpPr>
        <p:spPr>
          <a:xfrm>
            <a:off x="801853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9" name="object 13209"/>
          <p:cNvSpPr/>
          <p:nvPr/>
        </p:nvSpPr>
        <p:spPr>
          <a:xfrm>
            <a:off x="804031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0" name="object 13210"/>
          <p:cNvSpPr/>
          <p:nvPr/>
        </p:nvSpPr>
        <p:spPr>
          <a:xfrm>
            <a:off x="803962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1" name="object 13211"/>
          <p:cNvSpPr/>
          <p:nvPr/>
        </p:nvSpPr>
        <p:spPr>
          <a:xfrm>
            <a:off x="806140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2" name="object 13212"/>
          <p:cNvSpPr/>
          <p:nvPr/>
        </p:nvSpPr>
        <p:spPr>
          <a:xfrm>
            <a:off x="806072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3" name="object 13213"/>
          <p:cNvSpPr/>
          <p:nvPr/>
        </p:nvSpPr>
        <p:spPr>
          <a:xfrm>
            <a:off x="808250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4" name="object 13214"/>
          <p:cNvSpPr/>
          <p:nvPr/>
        </p:nvSpPr>
        <p:spPr>
          <a:xfrm>
            <a:off x="808181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5" name="object 13215"/>
          <p:cNvSpPr/>
          <p:nvPr/>
        </p:nvSpPr>
        <p:spPr>
          <a:xfrm>
            <a:off x="810359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6" name="object 13216"/>
          <p:cNvSpPr/>
          <p:nvPr/>
        </p:nvSpPr>
        <p:spPr>
          <a:xfrm>
            <a:off x="810290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7" name="object 13217"/>
          <p:cNvSpPr/>
          <p:nvPr/>
        </p:nvSpPr>
        <p:spPr>
          <a:xfrm>
            <a:off x="812468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8" name="object 13218"/>
          <p:cNvSpPr/>
          <p:nvPr/>
        </p:nvSpPr>
        <p:spPr>
          <a:xfrm>
            <a:off x="812399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9" name="object 13219"/>
          <p:cNvSpPr/>
          <p:nvPr/>
        </p:nvSpPr>
        <p:spPr>
          <a:xfrm>
            <a:off x="814577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0" name="object 13220"/>
          <p:cNvSpPr/>
          <p:nvPr/>
        </p:nvSpPr>
        <p:spPr>
          <a:xfrm>
            <a:off x="814509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1" name="object 13221"/>
          <p:cNvSpPr/>
          <p:nvPr/>
        </p:nvSpPr>
        <p:spPr>
          <a:xfrm>
            <a:off x="816687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2" name="object 13222"/>
          <p:cNvSpPr/>
          <p:nvPr/>
        </p:nvSpPr>
        <p:spPr>
          <a:xfrm>
            <a:off x="816618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3" name="object 13223"/>
          <p:cNvSpPr/>
          <p:nvPr/>
        </p:nvSpPr>
        <p:spPr>
          <a:xfrm>
            <a:off x="818796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4" name="object 13224"/>
          <p:cNvSpPr/>
          <p:nvPr/>
        </p:nvSpPr>
        <p:spPr>
          <a:xfrm>
            <a:off x="818727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5" name="object 13225"/>
          <p:cNvSpPr/>
          <p:nvPr/>
        </p:nvSpPr>
        <p:spPr>
          <a:xfrm>
            <a:off x="820905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6" name="object 13226"/>
          <p:cNvSpPr/>
          <p:nvPr/>
        </p:nvSpPr>
        <p:spPr>
          <a:xfrm>
            <a:off x="820837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7" name="object 13227"/>
          <p:cNvSpPr/>
          <p:nvPr/>
        </p:nvSpPr>
        <p:spPr>
          <a:xfrm>
            <a:off x="823015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8" name="object 13228"/>
          <p:cNvSpPr/>
          <p:nvPr/>
        </p:nvSpPr>
        <p:spPr>
          <a:xfrm>
            <a:off x="822946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9" name="object 13229"/>
          <p:cNvSpPr/>
          <p:nvPr/>
        </p:nvSpPr>
        <p:spPr>
          <a:xfrm>
            <a:off x="825124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0" name="object 13230"/>
          <p:cNvSpPr/>
          <p:nvPr/>
        </p:nvSpPr>
        <p:spPr>
          <a:xfrm>
            <a:off x="825056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1" name="object 13231"/>
          <p:cNvSpPr/>
          <p:nvPr/>
        </p:nvSpPr>
        <p:spPr>
          <a:xfrm>
            <a:off x="827232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2" name="object 13232"/>
          <p:cNvSpPr/>
          <p:nvPr/>
        </p:nvSpPr>
        <p:spPr>
          <a:xfrm>
            <a:off x="827164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3" name="object 13233"/>
          <p:cNvSpPr/>
          <p:nvPr/>
        </p:nvSpPr>
        <p:spPr>
          <a:xfrm>
            <a:off x="829340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4" name="object 13234"/>
          <p:cNvSpPr/>
          <p:nvPr/>
        </p:nvSpPr>
        <p:spPr>
          <a:xfrm>
            <a:off x="829272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5" name="object 13235"/>
          <p:cNvSpPr/>
          <p:nvPr/>
        </p:nvSpPr>
        <p:spPr>
          <a:xfrm>
            <a:off x="831455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6" name="object 13236"/>
          <p:cNvSpPr/>
          <p:nvPr/>
        </p:nvSpPr>
        <p:spPr>
          <a:xfrm>
            <a:off x="831383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7" name="object 13237"/>
          <p:cNvSpPr/>
          <p:nvPr/>
        </p:nvSpPr>
        <p:spPr>
          <a:xfrm>
            <a:off x="833563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8" name="object 13238"/>
          <p:cNvSpPr/>
          <p:nvPr/>
        </p:nvSpPr>
        <p:spPr>
          <a:xfrm>
            <a:off x="833495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9" name="object 13239"/>
          <p:cNvSpPr/>
          <p:nvPr/>
        </p:nvSpPr>
        <p:spPr>
          <a:xfrm>
            <a:off x="835656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0" name="object 13240"/>
          <p:cNvSpPr/>
          <p:nvPr/>
        </p:nvSpPr>
        <p:spPr>
          <a:xfrm>
            <a:off x="835585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1" name="object 13241"/>
          <p:cNvSpPr/>
          <p:nvPr/>
        </p:nvSpPr>
        <p:spPr>
          <a:xfrm>
            <a:off x="837764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2" name="object 13242"/>
          <p:cNvSpPr/>
          <p:nvPr/>
        </p:nvSpPr>
        <p:spPr>
          <a:xfrm>
            <a:off x="837696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3" name="object 13243"/>
          <p:cNvSpPr/>
          <p:nvPr/>
        </p:nvSpPr>
        <p:spPr>
          <a:xfrm>
            <a:off x="839872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4" name="object 13244"/>
          <p:cNvSpPr/>
          <p:nvPr/>
        </p:nvSpPr>
        <p:spPr>
          <a:xfrm>
            <a:off x="839804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5" name="object 13245"/>
          <p:cNvSpPr/>
          <p:nvPr/>
        </p:nvSpPr>
        <p:spPr>
          <a:xfrm>
            <a:off x="841980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6" name="object 13246"/>
          <p:cNvSpPr/>
          <p:nvPr/>
        </p:nvSpPr>
        <p:spPr>
          <a:xfrm>
            <a:off x="841912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7" name="object 13247"/>
          <p:cNvSpPr/>
          <p:nvPr/>
        </p:nvSpPr>
        <p:spPr>
          <a:xfrm>
            <a:off x="844088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8" name="object 13248"/>
          <p:cNvSpPr/>
          <p:nvPr/>
        </p:nvSpPr>
        <p:spPr>
          <a:xfrm>
            <a:off x="844020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9" name="object 13249"/>
          <p:cNvSpPr/>
          <p:nvPr/>
        </p:nvSpPr>
        <p:spPr>
          <a:xfrm>
            <a:off x="846203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0" name="object 13250"/>
          <p:cNvSpPr/>
          <p:nvPr/>
        </p:nvSpPr>
        <p:spPr>
          <a:xfrm>
            <a:off x="846131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1" name="object 13251"/>
          <p:cNvSpPr/>
          <p:nvPr/>
        </p:nvSpPr>
        <p:spPr>
          <a:xfrm>
            <a:off x="848311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2" name="object 13252"/>
          <p:cNvSpPr/>
          <p:nvPr/>
        </p:nvSpPr>
        <p:spPr>
          <a:xfrm>
            <a:off x="848243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3" name="object 13253"/>
          <p:cNvSpPr/>
          <p:nvPr/>
        </p:nvSpPr>
        <p:spPr>
          <a:xfrm>
            <a:off x="850419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4" name="object 13254"/>
          <p:cNvSpPr/>
          <p:nvPr/>
        </p:nvSpPr>
        <p:spPr>
          <a:xfrm>
            <a:off x="850351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5" name="object 13255"/>
          <p:cNvSpPr/>
          <p:nvPr/>
        </p:nvSpPr>
        <p:spPr>
          <a:xfrm>
            <a:off x="852526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6" name="object 13256"/>
          <p:cNvSpPr/>
          <p:nvPr/>
        </p:nvSpPr>
        <p:spPr>
          <a:xfrm>
            <a:off x="852459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7" name="object 13257"/>
          <p:cNvSpPr/>
          <p:nvPr/>
        </p:nvSpPr>
        <p:spPr>
          <a:xfrm>
            <a:off x="854634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8" name="object 13258"/>
          <p:cNvSpPr/>
          <p:nvPr/>
        </p:nvSpPr>
        <p:spPr>
          <a:xfrm>
            <a:off x="854566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9" name="object 13259"/>
          <p:cNvSpPr/>
          <p:nvPr/>
        </p:nvSpPr>
        <p:spPr>
          <a:xfrm>
            <a:off x="856749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0" name="object 13260"/>
          <p:cNvSpPr/>
          <p:nvPr/>
        </p:nvSpPr>
        <p:spPr>
          <a:xfrm>
            <a:off x="856678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1" name="object 13261"/>
          <p:cNvSpPr/>
          <p:nvPr/>
        </p:nvSpPr>
        <p:spPr>
          <a:xfrm>
            <a:off x="858857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2" name="object 13262"/>
          <p:cNvSpPr/>
          <p:nvPr/>
        </p:nvSpPr>
        <p:spPr>
          <a:xfrm>
            <a:off x="858789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3" name="object 13263"/>
          <p:cNvSpPr/>
          <p:nvPr/>
        </p:nvSpPr>
        <p:spPr>
          <a:xfrm>
            <a:off x="860965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4" name="object 13264"/>
          <p:cNvSpPr/>
          <p:nvPr/>
        </p:nvSpPr>
        <p:spPr>
          <a:xfrm>
            <a:off x="860897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5" name="object 13265"/>
          <p:cNvSpPr/>
          <p:nvPr/>
        </p:nvSpPr>
        <p:spPr>
          <a:xfrm>
            <a:off x="863073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6" name="object 13266"/>
          <p:cNvSpPr/>
          <p:nvPr/>
        </p:nvSpPr>
        <p:spPr>
          <a:xfrm>
            <a:off x="863005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7" name="object 13267"/>
          <p:cNvSpPr/>
          <p:nvPr/>
        </p:nvSpPr>
        <p:spPr>
          <a:xfrm>
            <a:off x="865181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8" name="object 13268"/>
          <p:cNvSpPr/>
          <p:nvPr/>
        </p:nvSpPr>
        <p:spPr>
          <a:xfrm>
            <a:off x="865113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9" name="object 13269"/>
          <p:cNvSpPr/>
          <p:nvPr/>
        </p:nvSpPr>
        <p:spPr>
          <a:xfrm>
            <a:off x="867296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0" name="object 13270"/>
          <p:cNvSpPr/>
          <p:nvPr/>
        </p:nvSpPr>
        <p:spPr>
          <a:xfrm>
            <a:off x="867224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1" name="object 13271"/>
          <p:cNvSpPr/>
          <p:nvPr/>
        </p:nvSpPr>
        <p:spPr>
          <a:xfrm>
            <a:off x="869404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2" name="object 13272"/>
          <p:cNvSpPr/>
          <p:nvPr/>
        </p:nvSpPr>
        <p:spPr>
          <a:xfrm>
            <a:off x="869336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3" name="object 13273"/>
          <p:cNvSpPr/>
          <p:nvPr/>
        </p:nvSpPr>
        <p:spPr>
          <a:xfrm>
            <a:off x="871512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4" name="object 13274"/>
          <p:cNvSpPr/>
          <p:nvPr/>
        </p:nvSpPr>
        <p:spPr>
          <a:xfrm>
            <a:off x="871444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5" name="object 13275"/>
          <p:cNvSpPr/>
          <p:nvPr/>
        </p:nvSpPr>
        <p:spPr>
          <a:xfrm>
            <a:off x="873620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6" name="object 13276"/>
          <p:cNvSpPr/>
          <p:nvPr/>
        </p:nvSpPr>
        <p:spPr>
          <a:xfrm>
            <a:off x="873552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7" name="object 13277"/>
          <p:cNvSpPr/>
          <p:nvPr/>
        </p:nvSpPr>
        <p:spPr>
          <a:xfrm>
            <a:off x="875727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8" name="object 13278"/>
          <p:cNvSpPr/>
          <p:nvPr/>
        </p:nvSpPr>
        <p:spPr>
          <a:xfrm>
            <a:off x="875660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9" name="object 13279"/>
          <p:cNvSpPr/>
          <p:nvPr/>
        </p:nvSpPr>
        <p:spPr>
          <a:xfrm>
            <a:off x="877843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0" name="object 13280"/>
          <p:cNvSpPr/>
          <p:nvPr/>
        </p:nvSpPr>
        <p:spPr>
          <a:xfrm>
            <a:off x="877771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1" name="object 13281"/>
          <p:cNvSpPr/>
          <p:nvPr/>
        </p:nvSpPr>
        <p:spPr>
          <a:xfrm>
            <a:off x="879950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2" name="object 13282"/>
          <p:cNvSpPr/>
          <p:nvPr/>
        </p:nvSpPr>
        <p:spPr>
          <a:xfrm>
            <a:off x="879882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3" name="object 13283"/>
          <p:cNvSpPr/>
          <p:nvPr/>
        </p:nvSpPr>
        <p:spPr>
          <a:xfrm>
            <a:off x="882058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4" name="object 13284"/>
          <p:cNvSpPr/>
          <p:nvPr/>
        </p:nvSpPr>
        <p:spPr>
          <a:xfrm>
            <a:off x="881990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5" name="object 13285"/>
          <p:cNvSpPr/>
          <p:nvPr/>
        </p:nvSpPr>
        <p:spPr>
          <a:xfrm>
            <a:off x="884166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6" name="object 13286"/>
          <p:cNvSpPr/>
          <p:nvPr/>
        </p:nvSpPr>
        <p:spPr>
          <a:xfrm>
            <a:off x="884098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7" name="object 13287"/>
          <p:cNvSpPr/>
          <p:nvPr/>
        </p:nvSpPr>
        <p:spPr>
          <a:xfrm>
            <a:off x="886274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8" name="object 13288"/>
          <p:cNvSpPr/>
          <p:nvPr/>
        </p:nvSpPr>
        <p:spPr>
          <a:xfrm>
            <a:off x="886206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9" name="object 13289"/>
          <p:cNvSpPr/>
          <p:nvPr/>
        </p:nvSpPr>
        <p:spPr>
          <a:xfrm>
            <a:off x="888368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0" name="object 13290"/>
          <p:cNvSpPr/>
          <p:nvPr/>
        </p:nvSpPr>
        <p:spPr>
          <a:xfrm>
            <a:off x="888300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1" name="object 13291"/>
          <p:cNvSpPr/>
          <p:nvPr/>
        </p:nvSpPr>
        <p:spPr>
          <a:xfrm>
            <a:off x="890476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2" name="object 13292"/>
          <p:cNvSpPr/>
          <p:nvPr/>
        </p:nvSpPr>
        <p:spPr>
          <a:xfrm>
            <a:off x="890408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3" name="object 13293"/>
          <p:cNvSpPr/>
          <p:nvPr/>
        </p:nvSpPr>
        <p:spPr>
          <a:xfrm>
            <a:off x="892591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4" name="object 13294"/>
          <p:cNvSpPr/>
          <p:nvPr/>
        </p:nvSpPr>
        <p:spPr>
          <a:xfrm>
            <a:off x="892519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5" name="object 13295"/>
          <p:cNvSpPr/>
          <p:nvPr/>
        </p:nvSpPr>
        <p:spPr>
          <a:xfrm>
            <a:off x="894698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6" name="object 13296"/>
          <p:cNvSpPr/>
          <p:nvPr/>
        </p:nvSpPr>
        <p:spPr>
          <a:xfrm>
            <a:off x="894630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7" name="object 13297"/>
          <p:cNvSpPr/>
          <p:nvPr/>
        </p:nvSpPr>
        <p:spPr>
          <a:xfrm>
            <a:off x="896806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8" name="object 13298"/>
          <p:cNvSpPr/>
          <p:nvPr/>
        </p:nvSpPr>
        <p:spPr>
          <a:xfrm>
            <a:off x="896738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9" name="object 13299"/>
          <p:cNvSpPr/>
          <p:nvPr/>
        </p:nvSpPr>
        <p:spPr>
          <a:xfrm>
            <a:off x="898914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0" name="object 13300"/>
          <p:cNvSpPr/>
          <p:nvPr/>
        </p:nvSpPr>
        <p:spPr>
          <a:xfrm>
            <a:off x="898846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1" name="object 13301"/>
          <p:cNvSpPr/>
          <p:nvPr/>
        </p:nvSpPr>
        <p:spPr>
          <a:xfrm>
            <a:off x="901022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2" name="object 13302"/>
          <p:cNvSpPr/>
          <p:nvPr/>
        </p:nvSpPr>
        <p:spPr>
          <a:xfrm>
            <a:off x="900954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3" name="object 13303"/>
          <p:cNvSpPr/>
          <p:nvPr/>
        </p:nvSpPr>
        <p:spPr>
          <a:xfrm>
            <a:off x="903137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4" name="object 13304"/>
          <p:cNvSpPr/>
          <p:nvPr/>
        </p:nvSpPr>
        <p:spPr>
          <a:xfrm>
            <a:off x="903066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5" name="object 13305"/>
          <p:cNvSpPr/>
          <p:nvPr/>
        </p:nvSpPr>
        <p:spPr>
          <a:xfrm>
            <a:off x="905245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6" name="object 13306"/>
          <p:cNvSpPr/>
          <p:nvPr/>
        </p:nvSpPr>
        <p:spPr>
          <a:xfrm>
            <a:off x="905177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7" name="object 13307"/>
          <p:cNvSpPr/>
          <p:nvPr/>
        </p:nvSpPr>
        <p:spPr>
          <a:xfrm>
            <a:off x="907353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8" name="object 13308"/>
          <p:cNvSpPr/>
          <p:nvPr/>
        </p:nvSpPr>
        <p:spPr>
          <a:xfrm>
            <a:off x="907285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9" name="object 13309"/>
          <p:cNvSpPr/>
          <p:nvPr/>
        </p:nvSpPr>
        <p:spPr>
          <a:xfrm>
            <a:off x="909461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0" name="object 13310"/>
          <p:cNvSpPr/>
          <p:nvPr/>
        </p:nvSpPr>
        <p:spPr>
          <a:xfrm>
            <a:off x="909393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1" name="object 13311"/>
          <p:cNvSpPr/>
          <p:nvPr/>
        </p:nvSpPr>
        <p:spPr>
          <a:xfrm>
            <a:off x="911569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2" name="object 13312"/>
          <p:cNvSpPr/>
          <p:nvPr/>
        </p:nvSpPr>
        <p:spPr>
          <a:xfrm>
            <a:off x="911501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3" name="object 13313"/>
          <p:cNvSpPr/>
          <p:nvPr/>
        </p:nvSpPr>
        <p:spPr>
          <a:xfrm>
            <a:off x="913684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4" name="object 13314"/>
          <p:cNvSpPr/>
          <p:nvPr/>
        </p:nvSpPr>
        <p:spPr>
          <a:xfrm>
            <a:off x="913612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5" name="object 13315"/>
          <p:cNvSpPr/>
          <p:nvPr/>
        </p:nvSpPr>
        <p:spPr>
          <a:xfrm>
            <a:off x="915792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6" name="object 13316"/>
          <p:cNvSpPr/>
          <p:nvPr/>
        </p:nvSpPr>
        <p:spPr>
          <a:xfrm>
            <a:off x="915724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7" name="object 13317"/>
          <p:cNvSpPr/>
          <p:nvPr/>
        </p:nvSpPr>
        <p:spPr>
          <a:xfrm>
            <a:off x="917899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8" name="object 13318"/>
          <p:cNvSpPr/>
          <p:nvPr/>
        </p:nvSpPr>
        <p:spPr>
          <a:xfrm>
            <a:off x="917831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9" name="object 13319"/>
          <p:cNvSpPr/>
          <p:nvPr/>
        </p:nvSpPr>
        <p:spPr>
          <a:xfrm>
            <a:off x="920007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0" name="object 13320"/>
          <p:cNvSpPr/>
          <p:nvPr/>
        </p:nvSpPr>
        <p:spPr>
          <a:xfrm>
            <a:off x="919939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1" name="object 13321"/>
          <p:cNvSpPr/>
          <p:nvPr/>
        </p:nvSpPr>
        <p:spPr>
          <a:xfrm>
            <a:off x="922115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2" name="object 13322"/>
          <p:cNvSpPr/>
          <p:nvPr/>
        </p:nvSpPr>
        <p:spPr>
          <a:xfrm>
            <a:off x="922047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3" name="object 13323"/>
          <p:cNvSpPr/>
          <p:nvPr/>
        </p:nvSpPr>
        <p:spPr>
          <a:xfrm>
            <a:off x="924230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4" name="object 13324"/>
          <p:cNvSpPr/>
          <p:nvPr/>
        </p:nvSpPr>
        <p:spPr>
          <a:xfrm>
            <a:off x="924159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5" name="object 13325"/>
          <p:cNvSpPr/>
          <p:nvPr/>
        </p:nvSpPr>
        <p:spPr>
          <a:xfrm>
            <a:off x="926338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6" name="object 13326"/>
          <p:cNvSpPr/>
          <p:nvPr/>
        </p:nvSpPr>
        <p:spPr>
          <a:xfrm>
            <a:off x="926270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7" name="object 13327"/>
          <p:cNvSpPr/>
          <p:nvPr/>
        </p:nvSpPr>
        <p:spPr>
          <a:xfrm>
            <a:off x="928446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8" name="object 13328"/>
          <p:cNvSpPr/>
          <p:nvPr/>
        </p:nvSpPr>
        <p:spPr>
          <a:xfrm>
            <a:off x="928378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9" name="object 13329"/>
          <p:cNvSpPr/>
          <p:nvPr/>
        </p:nvSpPr>
        <p:spPr>
          <a:xfrm>
            <a:off x="930554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0" name="object 13330"/>
          <p:cNvSpPr/>
          <p:nvPr/>
        </p:nvSpPr>
        <p:spPr>
          <a:xfrm>
            <a:off x="930486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1" name="object 13331"/>
          <p:cNvSpPr/>
          <p:nvPr/>
        </p:nvSpPr>
        <p:spPr>
          <a:xfrm>
            <a:off x="932662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2" name="object 13332"/>
          <p:cNvSpPr/>
          <p:nvPr/>
        </p:nvSpPr>
        <p:spPr>
          <a:xfrm>
            <a:off x="932594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3" name="object 13333"/>
          <p:cNvSpPr/>
          <p:nvPr/>
        </p:nvSpPr>
        <p:spPr>
          <a:xfrm>
            <a:off x="934777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4" name="object 13334"/>
          <p:cNvSpPr/>
          <p:nvPr/>
        </p:nvSpPr>
        <p:spPr>
          <a:xfrm>
            <a:off x="934705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5" name="object 13335"/>
          <p:cNvSpPr/>
          <p:nvPr/>
        </p:nvSpPr>
        <p:spPr>
          <a:xfrm>
            <a:off x="936885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6" name="object 13336"/>
          <p:cNvSpPr/>
          <p:nvPr/>
        </p:nvSpPr>
        <p:spPr>
          <a:xfrm>
            <a:off x="936817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7" name="object 13337"/>
          <p:cNvSpPr/>
          <p:nvPr/>
        </p:nvSpPr>
        <p:spPr>
          <a:xfrm>
            <a:off x="938978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8" name="object 13338"/>
          <p:cNvSpPr/>
          <p:nvPr/>
        </p:nvSpPr>
        <p:spPr>
          <a:xfrm>
            <a:off x="938907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9" name="object 13339"/>
          <p:cNvSpPr/>
          <p:nvPr/>
        </p:nvSpPr>
        <p:spPr>
          <a:xfrm>
            <a:off x="941086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0" name="object 13340"/>
          <p:cNvSpPr/>
          <p:nvPr/>
        </p:nvSpPr>
        <p:spPr>
          <a:xfrm>
            <a:off x="941018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1" name="object 13341"/>
          <p:cNvSpPr/>
          <p:nvPr/>
        </p:nvSpPr>
        <p:spPr>
          <a:xfrm>
            <a:off x="943194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2" name="object 13342"/>
          <p:cNvSpPr/>
          <p:nvPr/>
        </p:nvSpPr>
        <p:spPr>
          <a:xfrm>
            <a:off x="943126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3" name="object 13343"/>
          <p:cNvSpPr/>
          <p:nvPr/>
        </p:nvSpPr>
        <p:spPr>
          <a:xfrm>
            <a:off x="945302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4" name="object 13344"/>
          <p:cNvSpPr/>
          <p:nvPr/>
        </p:nvSpPr>
        <p:spPr>
          <a:xfrm>
            <a:off x="945234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5" name="object 13345"/>
          <p:cNvSpPr/>
          <p:nvPr/>
        </p:nvSpPr>
        <p:spPr>
          <a:xfrm>
            <a:off x="947410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6" name="object 13346"/>
          <p:cNvSpPr/>
          <p:nvPr/>
        </p:nvSpPr>
        <p:spPr>
          <a:xfrm>
            <a:off x="947342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7" name="object 13347"/>
          <p:cNvSpPr/>
          <p:nvPr/>
        </p:nvSpPr>
        <p:spPr>
          <a:xfrm>
            <a:off x="949525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8" name="object 13348"/>
          <p:cNvSpPr/>
          <p:nvPr/>
        </p:nvSpPr>
        <p:spPr>
          <a:xfrm>
            <a:off x="949453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9" name="object 13349"/>
          <p:cNvSpPr/>
          <p:nvPr/>
        </p:nvSpPr>
        <p:spPr>
          <a:xfrm>
            <a:off x="951633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0" name="object 13350"/>
          <p:cNvSpPr/>
          <p:nvPr/>
        </p:nvSpPr>
        <p:spPr>
          <a:xfrm>
            <a:off x="951565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1" name="object 13351"/>
          <p:cNvSpPr/>
          <p:nvPr/>
        </p:nvSpPr>
        <p:spPr>
          <a:xfrm>
            <a:off x="953741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2" name="object 13352"/>
          <p:cNvSpPr/>
          <p:nvPr/>
        </p:nvSpPr>
        <p:spPr>
          <a:xfrm>
            <a:off x="953673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3" name="object 13353"/>
          <p:cNvSpPr/>
          <p:nvPr/>
        </p:nvSpPr>
        <p:spPr>
          <a:xfrm>
            <a:off x="955848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4" name="object 13354"/>
          <p:cNvSpPr/>
          <p:nvPr/>
        </p:nvSpPr>
        <p:spPr>
          <a:xfrm>
            <a:off x="955780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5" name="object 13355"/>
          <p:cNvSpPr/>
          <p:nvPr/>
        </p:nvSpPr>
        <p:spPr>
          <a:xfrm>
            <a:off x="957956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6" name="object 13356"/>
          <p:cNvSpPr/>
          <p:nvPr/>
        </p:nvSpPr>
        <p:spPr>
          <a:xfrm>
            <a:off x="957888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7" name="object 13357"/>
          <p:cNvSpPr/>
          <p:nvPr/>
        </p:nvSpPr>
        <p:spPr>
          <a:xfrm>
            <a:off x="960071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8" name="object 13358"/>
          <p:cNvSpPr/>
          <p:nvPr/>
        </p:nvSpPr>
        <p:spPr>
          <a:xfrm>
            <a:off x="960000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9" name="object 13359"/>
          <p:cNvSpPr/>
          <p:nvPr/>
        </p:nvSpPr>
        <p:spPr>
          <a:xfrm>
            <a:off x="962179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0" name="object 13360"/>
          <p:cNvSpPr/>
          <p:nvPr/>
        </p:nvSpPr>
        <p:spPr>
          <a:xfrm>
            <a:off x="962111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1" name="object 13361"/>
          <p:cNvSpPr/>
          <p:nvPr/>
        </p:nvSpPr>
        <p:spPr>
          <a:xfrm>
            <a:off x="964287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2" name="object 13362"/>
          <p:cNvSpPr/>
          <p:nvPr/>
        </p:nvSpPr>
        <p:spPr>
          <a:xfrm>
            <a:off x="964219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3" name="object 13363"/>
          <p:cNvSpPr/>
          <p:nvPr/>
        </p:nvSpPr>
        <p:spPr>
          <a:xfrm>
            <a:off x="966395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4" name="object 13364"/>
          <p:cNvSpPr/>
          <p:nvPr/>
        </p:nvSpPr>
        <p:spPr>
          <a:xfrm>
            <a:off x="966327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5" name="object 13365"/>
          <p:cNvSpPr/>
          <p:nvPr/>
        </p:nvSpPr>
        <p:spPr>
          <a:xfrm>
            <a:off x="968503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6" name="object 13366"/>
          <p:cNvSpPr/>
          <p:nvPr/>
        </p:nvSpPr>
        <p:spPr>
          <a:xfrm>
            <a:off x="968435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7" name="object 13367"/>
          <p:cNvSpPr/>
          <p:nvPr/>
        </p:nvSpPr>
        <p:spPr>
          <a:xfrm>
            <a:off x="970618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8" name="object 13368"/>
          <p:cNvSpPr/>
          <p:nvPr/>
        </p:nvSpPr>
        <p:spPr>
          <a:xfrm>
            <a:off x="970546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9" name="object 13369"/>
          <p:cNvSpPr/>
          <p:nvPr/>
        </p:nvSpPr>
        <p:spPr>
          <a:xfrm>
            <a:off x="972726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0" name="object 13370"/>
          <p:cNvSpPr/>
          <p:nvPr/>
        </p:nvSpPr>
        <p:spPr>
          <a:xfrm>
            <a:off x="972658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1" name="object 13371"/>
          <p:cNvSpPr/>
          <p:nvPr/>
        </p:nvSpPr>
        <p:spPr>
          <a:xfrm>
            <a:off x="974834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2" name="object 13372"/>
          <p:cNvSpPr/>
          <p:nvPr/>
        </p:nvSpPr>
        <p:spPr>
          <a:xfrm>
            <a:off x="974766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3" name="object 13373"/>
          <p:cNvSpPr/>
          <p:nvPr/>
        </p:nvSpPr>
        <p:spPr>
          <a:xfrm>
            <a:off x="976942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4" name="object 13374"/>
          <p:cNvSpPr/>
          <p:nvPr/>
        </p:nvSpPr>
        <p:spPr>
          <a:xfrm>
            <a:off x="976874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5" name="object 13375"/>
          <p:cNvSpPr/>
          <p:nvPr/>
        </p:nvSpPr>
        <p:spPr>
          <a:xfrm>
            <a:off x="979049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6" name="object 13376"/>
          <p:cNvSpPr/>
          <p:nvPr/>
        </p:nvSpPr>
        <p:spPr>
          <a:xfrm>
            <a:off x="978982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7" name="object 13377"/>
          <p:cNvSpPr/>
          <p:nvPr/>
        </p:nvSpPr>
        <p:spPr>
          <a:xfrm>
            <a:off x="981165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8" name="object 13378"/>
          <p:cNvSpPr/>
          <p:nvPr/>
        </p:nvSpPr>
        <p:spPr>
          <a:xfrm>
            <a:off x="981093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9" name="object 13379"/>
          <p:cNvSpPr/>
          <p:nvPr/>
        </p:nvSpPr>
        <p:spPr>
          <a:xfrm>
            <a:off x="983272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0" name="object 13380"/>
          <p:cNvSpPr/>
          <p:nvPr/>
        </p:nvSpPr>
        <p:spPr>
          <a:xfrm>
            <a:off x="983204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1" name="object 13381"/>
          <p:cNvSpPr/>
          <p:nvPr/>
        </p:nvSpPr>
        <p:spPr>
          <a:xfrm>
            <a:off x="985380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2" name="object 13382"/>
          <p:cNvSpPr/>
          <p:nvPr/>
        </p:nvSpPr>
        <p:spPr>
          <a:xfrm>
            <a:off x="985312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3" name="object 13383"/>
          <p:cNvSpPr/>
          <p:nvPr/>
        </p:nvSpPr>
        <p:spPr>
          <a:xfrm>
            <a:off x="987488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4" name="object 13384"/>
          <p:cNvSpPr/>
          <p:nvPr/>
        </p:nvSpPr>
        <p:spPr>
          <a:xfrm>
            <a:off x="987420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5" name="object 13385"/>
          <p:cNvSpPr/>
          <p:nvPr/>
        </p:nvSpPr>
        <p:spPr>
          <a:xfrm>
            <a:off x="989596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6" name="object 13386"/>
          <p:cNvSpPr/>
          <p:nvPr/>
        </p:nvSpPr>
        <p:spPr>
          <a:xfrm>
            <a:off x="989528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7" name="object 13387"/>
          <p:cNvSpPr/>
          <p:nvPr/>
        </p:nvSpPr>
        <p:spPr>
          <a:xfrm>
            <a:off x="991690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8" name="object 13388"/>
          <p:cNvSpPr/>
          <p:nvPr/>
        </p:nvSpPr>
        <p:spPr>
          <a:xfrm>
            <a:off x="991622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9" name="object 13389"/>
          <p:cNvSpPr/>
          <p:nvPr/>
        </p:nvSpPr>
        <p:spPr>
          <a:xfrm>
            <a:off x="9937979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0" name="object 13390"/>
          <p:cNvSpPr/>
          <p:nvPr/>
        </p:nvSpPr>
        <p:spPr>
          <a:xfrm>
            <a:off x="993730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1" name="object 13391"/>
          <p:cNvSpPr/>
          <p:nvPr/>
        </p:nvSpPr>
        <p:spPr>
          <a:xfrm>
            <a:off x="995913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2" name="object 13392"/>
          <p:cNvSpPr/>
          <p:nvPr/>
        </p:nvSpPr>
        <p:spPr>
          <a:xfrm>
            <a:off x="9958414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3" name="object 13393"/>
          <p:cNvSpPr/>
          <p:nvPr/>
        </p:nvSpPr>
        <p:spPr>
          <a:xfrm>
            <a:off x="998020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4" name="object 13394"/>
          <p:cNvSpPr/>
          <p:nvPr/>
        </p:nvSpPr>
        <p:spPr>
          <a:xfrm>
            <a:off x="997952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5" name="object 13395"/>
          <p:cNvSpPr/>
          <p:nvPr/>
        </p:nvSpPr>
        <p:spPr>
          <a:xfrm>
            <a:off x="1000128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6" name="object 13396"/>
          <p:cNvSpPr/>
          <p:nvPr/>
        </p:nvSpPr>
        <p:spPr>
          <a:xfrm>
            <a:off x="1000060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7" name="object 13397"/>
          <p:cNvSpPr/>
          <p:nvPr/>
        </p:nvSpPr>
        <p:spPr>
          <a:xfrm>
            <a:off x="1002236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8" name="object 13398"/>
          <p:cNvSpPr/>
          <p:nvPr/>
        </p:nvSpPr>
        <p:spPr>
          <a:xfrm>
            <a:off x="1002168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9" name="object 13399"/>
          <p:cNvSpPr/>
          <p:nvPr/>
        </p:nvSpPr>
        <p:spPr>
          <a:xfrm>
            <a:off x="1004344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0" name="object 13400"/>
          <p:cNvSpPr/>
          <p:nvPr/>
        </p:nvSpPr>
        <p:spPr>
          <a:xfrm>
            <a:off x="1004276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1" name="object 13401"/>
          <p:cNvSpPr/>
          <p:nvPr/>
        </p:nvSpPr>
        <p:spPr>
          <a:xfrm>
            <a:off x="1006459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2" name="object 13402"/>
          <p:cNvSpPr/>
          <p:nvPr/>
        </p:nvSpPr>
        <p:spPr>
          <a:xfrm>
            <a:off x="1006388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3" name="object 13403"/>
          <p:cNvSpPr/>
          <p:nvPr/>
        </p:nvSpPr>
        <p:spPr>
          <a:xfrm>
            <a:off x="1008567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4" name="object 13404"/>
          <p:cNvSpPr/>
          <p:nvPr/>
        </p:nvSpPr>
        <p:spPr>
          <a:xfrm>
            <a:off x="1008499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5" name="object 13405"/>
          <p:cNvSpPr/>
          <p:nvPr/>
        </p:nvSpPr>
        <p:spPr>
          <a:xfrm>
            <a:off x="1010675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6" name="object 13406"/>
          <p:cNvSpPr/>
          <p:nvPr/>
        </p:nvSpPr>
        <p:spPr>
          <a:xfrm>
            <a:off x="1010607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7" name="object 13407"/>
          <p:cNvSpPr/>
          <p:nvPr/>
        </p:nvSpPr>
        <p:spPr>
          <a:xfrm>
            <a:off x="1012783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8" name="object 13408"/>
          <p:cNvSpPr/>
          <p:nvPr/>
        </p:nvSpPr>
        <p:spPr>
          <a:xfrm>
            <a:off x="1012715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9" name="object 13409"/>
          <p:cNvSpPr/>
          <p:nvPr/>
        </p:nvSpPr>
        <p:spPr>
          <a:xfrm>
            <a:off x="1014891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0" name="object 13410"/>
          <p:cNvSpPr/>
          <p:nvPr/>
        </p:nvSpPr>
        <p:spPr>
          <a:xfrm>
            <a:off x="1014823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1" name="object 13411"/>
          <p:cNvSpPr/>
          <p:nvPr/>
        </p:nvSpPr>
        <p:spPr>
          <a:xfrm>
            <a:off x="1017006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2" name="object 13412"/>
          <p:cNvSpPr/>
          <p:nvPr/>
        </p:nvSpPr>
        <p:spPr>
          <a:xfrm>
            <a:off x="1016934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3" name="object 13413"/>
          <p:cNvSpPr/>
          <p:nvPr/>
        </p:nvSpPr>
        <p:spPr>
          <a:xfrm>
            <a:off x="1019114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4" name="object 13414"/>
          <p:cNvSpPr/>
          <p:nvPr/>
        </p:nvSpPr>
        <p:spPr>
          <a:xfrm>
            <a:off x="1019046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5" name="object 13415"/>
          <p:cNvSpPr/>
          <p:nvPr/>
        </p:nvSpPr>
        <p:spPr>
          <a:xfrm>
            <a:off x="1021221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6" name="object 13416"/>
          <p:cNvSpPr/>
          <p:nvPr/>
        </p:nvSpPr>
        <p:spPr>
          <a:xfrm>
            <a:off x="10211539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7" name="object 13417"/>
          <p:cNvSpPr/>
          <p:nvPr/>
        </p:nvSpPr>
        <p:spPr>
          <a:xfrm>
            <a:off x="10233298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8" name="object 13418"/>
          <p:cNvSpPr/>
          <p:nvPr/>
        </p:nvSpPr>
        <p:spPr>
          <a:xfrm>
            <a:off x="10232618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9" name="object 13419"/>
          <p:cNvSpPr/>
          <p:nvPr/>
        </p:nvSpPr>
        <p:spPr>
          <a:xfrm>
            <a:off x="10254376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0" name="object 13420"/>
          <p:cNvSpPr/>
          <p:nvPr/>
        </p:nvSpPr>
        <p:spPr>
          <a:xfrm>
            <a:off x="1025369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1" name="object 13421"/>
          <p:cNvSpPr/>
          <p:nvPr/>
        </p:nvSpPr>
        <p:spPr>
          <a:xfrm>
            <a:off x="10275527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2" name="object 13422"/>
          <p:cNvSpPr/>
          <p:nvPr/>
        </p:nvSpPr>
        <p:spPr>
          <a:xfrm>
            <a:off x="1027481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3" name="object 13423"/>
          <p:cNvSpPr/>
          <p:nvPr/>
        </p:nvSpPr>
        <p:spPr>
          <a:xfrm>
            <a:off x="1029660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4" name="object 13424"/>
          <p:cNvSpPr/>
          <p:nvPr/>
        </p:nvSpPr>
        <p:spPr>
          <a:xfrm>
            <a:off x="1029592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5" name="object 13425"/>
          <p:cNvSpPr/>
          <p:nvPr/>
        </p:nvSpPr>
        <p:spPr>
          <a:xfrm>
            <a:off x="10317684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6" name="object 13426"/>
          <p:cNvSpPr/>
          <p:nvPr/>
        </p:nvSpPr>
        <p:spPr>
          <a:xfrm>
            <a:off x="1031700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7" name="object 13427"/>
          <p:cNvSpPr/>
          <p:nvPr/>
        </p:nvSpPr>
        <p:spPr>
          <a:xfrm>
            <a:off x="1033876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8" name="object 13428"/>
          <p:cNvSpPr/>
          <p:nvPr/>
        </p:nvSpPr>
        <p:spPr>
          <a:xfrm>
            <a:off x="1033808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9" name="object 13429"/>
          <p:cNvSpPr/>
          <p:nvPr/>
        </p:nvSpPr>
        <p:spPr>
          <a:xfrm>
            <a:off x="1035984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0" name="object 13430"/>
          <p:cNvSpPr/>
          <p:nvPr/>
        </p:nvSpPr>
        <p:spPr>
          <a:xfrm>
            <a:off x="10359162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1" name="object 13431"/>
          <p:cNvSpPr/>
          <p:nvPr/>
        </p:nvSpPr>
        <p:spPr>
          <a:xfrm>
            <a:off x="1038099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2" name="object 13432"/>
          <p:cNvSpPr/>
          <p:nvPr/>
        </p:nvSpPr>
        <p:spPr>
          <a:xfrm>
            <a:off x="10380277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3" name="object 13433"/>
          <p:cNvSpPr/>
          <p:nvPr/>
        </p:nvSpPr>
        <p:spPr>
          <a:xfrm>
            <a:off x="10402071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4" name="object 13434"/>
          <p:cNvSpPr/>
          <p:nvPr/>
        </p:nvSpPr>
        <p:spPr>
          <a:xfrm>
            <a:off x="10401391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5" name="object 13435"/>
          <p:cNvSpPr/>
          <p:nvPr/>
        </p:nvSpPr>
        <p:spPr>
          <a:xfrm>
            <a:off x="10423150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6" name="object 13436"/>
          <p:cNvSpPr/>
          <p:nvPr/>
        </p:nvSpPr>
        <p:spPr>
          <a:xfrm>
            <a:off x="10422470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7" name="object 13437"/>
          <p:cNvSpPr/>
          <p:nvPr/>
        </p:nvSpPr>
        <p:spPr>
          <a:xfrm>
            <a:off x="1044408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8" name="object 13438"/>
          <p:cNvSpPr/>
          <p:nvPr/>
        </p:nvSpPr>
        <p:spPr>
          <a:xfrm>
            <a:off x="10443406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9" name="object 13439"/>
          <p:cNvSpPr/>
          <p:nvPr/>
        </p:nvSpPr>
        <p:spPr>
          <a:xfrm>
            <a:off x="10465165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0" name="object 13440"/>
          <p:cNvSpPr/>
          <p:nvPr/>
        </p:nvSpPr>
        <p:spPr>
          <a:xfrm>
            <a:off x="10464485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1" name="object 13441"/>
          <p:cNvSpPr/>
          <p:nvPr/>
        </p:nvSpPr>
        <p:spPr>
          <a:xfrm>
            <a:off x="10486243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2" name="object 13442"/>
          <p:cNvSpPr/>
          <p:nvPr/>
        </p:nvSpPr>
        <p:spPr>
          <a:xfrm>
            <a:off x="1048556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3" name="object 13443"/>
          <p:cNvSpPr/>
          <p:nvPr/>
        </p:nvSpPr>
        <p:spPr>
          <a:xfrm>
            <a:off x="10507322" y="20270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4" name="object 13444"/>
          <p:cNvSpPr/>
          <p:nvPr/>
        </p:nvSpPr>
        <p:spPr>
          <a:xfrm>
            <a:off x="10506643" y="2024174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5" name="object 13445"/>
          <p:cNvSpPr/>
          <p:nvPr/>
        </p:nvSpPr>
        <p:spPr>
          <a:xfrm>
            <a:off x="795594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6" name="object 13446"/>
          <p:cNvSpPr/>
          <p:nvPr/>
        </p:nvSpPr>
        <p:spPr>
          <a:xfrm>
            <a:off x="797703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7" name="object 13447"/>
          <p:cNvSpPr/>
          <p:nvPr/>
        </p:nvSpPr>
        <p:spPr>
          <a:xfrm>
            <a:off x="797634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8" name="object 13448"/>
          <p:cNvSpPr/>
          <p:nvPr/>
        </p:nvSpPr>
        <p:spPr>
          <a:xfrm>
            <a:off x="799812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9" name="object 13449"/>
          <p:cNvSpPr/>
          <p:nvPr/>
        </p:nvSpPr>
        <p:spPr>
          <a:xfrm>
            <a:off x="799744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0" name="object 13450"/>
          <p:cNvSpPr/>
          <p:nvPr/>
        </p:nvSpPr>
        <p:spPr>
          <a:xfrm>
            <a:off x="801922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1" name="object 13451"/>
          <p:cNvSpPr/>
          <p:nvPr/>
        </p:nvSpPr>
        <p:spPr>
          <a:xfrm>
            <a:off x="801853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2" name="object 13452"/>
          <p:cNvSpPr/>
          <p:nvPr/>
        </p:nvSpPr>
        <p:spPr>
          <a:xfrm>
            <a:off x="804031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3" name="object 13453"/>
          <p:cNvSpPr/>
          <p:nvPr/>
        </p:nvSpPr>
        <p:spPr>
          <a:xfrm>
            <a:off x="803962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4" name="object 13454"/>
          <p:cNvSpPr/>
          <p:nvPr/>
        </p:nvSpPr>
        <p:spPr>
          <a:xfrm>
            <a:off x="806140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5" name="object 13455"/>
          <p:cNvSpPr/>
          <p:nvPr/>
        </p:nvSpPr>
        <p:spPr>
          <a:xfrm>
            <a:off x="806072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6" name="object 13456"/>
          <p:cNvSpPr/>
          <p:nvPr/>
        </p:nvSpPr>
        <p:spPr>
          <a:xfrm>
            <a:off x="808250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7" name="object 13457"/>
          <p:cNvSpPr/>
          <p:nvPr/>
        </p:nvSpPr>
        <p:spPr>
          <a:xfrm>
            <a:off x="808181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8" name="object 13458"/>
          <p:cNvSpPr/>
          <p:nvPr/>
        </p:nvSpPr>
        <p:spPr>
          <a:xfrm>
            <a:off x="810359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9" name="object 13459"/>
          <p:cNvSpPr/>
          <p:nvPr/>
        </p:nvSpPr>
        <p:spPr>
          <a:xfrm>
            <a:off x="810290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0" name="object 13460"/>
          <p:cNvSpPr/>
          <p:nvPr/>
        </p:nvSpPr>
        <p:spPr>
          <a:xfrm>
            <a:off x="812468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1" name="object 13461"/>
          <p:cNvSpPr/>
          <p:nvPr/>
        </p:nvSpPr>
        <p:spPr>
          <a:xfrm>
            <a:off x="812399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2" name="object 13462"/>
          <p:cNvSpPr/>
          <p:nvPr/>
        </p:nvSpPr>
        <p:spPr>
          <a:xfrm>
            <a:off x="814577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3" name="object 13463"/>
          <p:cNvSpPr/>
          <p:nvPr/>
        </p:nvSpPr>
        <p:spPr>
          <a:xfrm>
            <a:off x="814509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4" name="object 13464"/>
          <p:cNvSpPr/>
          <p:nvPr/>
        </p:nvSpPr>
        <p:spPr>
          <a:xfrm>
            <a:off x="816687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5" name="object 13465"/>
          <p:cNvSpPr/>
          <p:nvPr/>
        </p:nvSpPr>
        <p:spPr>
          <a:xfrm>
            <a:off x="816618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6" name="object 13466"/>
          <p:cNvSpPr/>
          <p:nvPr/>
        </p:nvSpPr>
        <p:spPr>
          <a:xfrm>
            <a:off x="818796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7" name="object 13467"/>
          <p:cNvSpPr/>
          <p:nvPr/>
        </p:nvSpPr>
        <p:spPr>
          <a:xfrm>
            <a:off x="818727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8" name="object 13468"/>
          <p:cNvSpPr/>
          <p:nvPr/>
        </p:nvSpPr>
        <p:spPr>
          <a:xfrm>
            <a:off x="820905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9" name="object 13469"/>
          <p:cNvSpPr/>
          <p:nvPr/>
        </p:nvSpPr>
        <p:spPr>
          <a:xfrm>
            <a:off x="820837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0" name="object 13470"/>
          <p:cNvSpPr/>
          <p:nvPr/>
        </p:nvSpPr>
        <p:spPr>
          <a:xfrm>
            <a:off x="823015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1" name="object 13471"/>
          <p:cNvSpPr/>
          <p:nvPr/>
        </p:nvSpPr>
        <p:spPr>
          <a:xfrm>
            <a:off x="822946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2" name="object 13472"/>
          <p:cNvSpPr/>
          <p:nvPr/>
        </p:nvSpPr>
        <p:spPr>
          <a:xfrm>
            <a:off x="825124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3" name="object 13473"/>
          <p:cNvSpPr/>
          <p:nvPr/>
        </p:nvSpPr>
        <p:spPr>
          <a:xfrm>
            <a:off x="825056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4" name="object 13474"/>
          <p:cNvSpPr/>
          <p:nvPr/>
        </p:nvSpPr>
        <p:spPr>
          <a:xfrm>
            <a:off x="827232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5" name="object 13475"/>
          <p:cNvSpPr/>
          <p:nvPr/>
        </p:nvSpPr>
        <p:spPr>
          <a:xfrm>
            <a:off x="827164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6" name="object 13476"/>
          <p:cNvSpPr/>
          <p:nvPr/>
        </p:nvSpPr>
        <p:spPr>
          <a:xfrm>
            <a:off x="829340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7" name="object 13477"/>
          <p:cNvSpPr/>
          <p:nvPr/>
        </p:nvSpPr>
        <p:spPr>
          <a:xfrm>
            <a:off x="829272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8" name="object 13478"/>
          <p:cNvSpPr/>
          <p:nvPr/>
        </p:nvSpPr>
        <p:spPr>
          <a:xfrm>
            <a:off x="831455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9" name="object 13479"/>
          <p:cNvSpPr/>
          <p:nvPr/>
        </p:nvSpPr>
        <p:spPr>
          <a:xfrm>
            <a:off x="831383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0" name="object 13480"/>
          <p:cNvSpPr/>
          <p:nvPr/>
        </p:nvSpPr>
        <p:spPr>
          <a:xfrm>
            <a:off x="833563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1" name="object 13481"/>
          <p:cNvSpPr/>
          <p:nvPr/>
        </p:nvSpPr>
        <p:spPr>
          <a:xfrm>
            <a:off x="833495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2" name="object 13482"/>
          <p:cNvSpPr/>
          <p:nvPr/>
        </p:nvSpPr>
        <p:spPr>
          <a:xfrm>
            <a:off x="835656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3" name="object 13483"/>
          <p:cNvSpPr/>
          <p:nvPr/>
        </p:nvSpPr>
        <p:spPr>
          <a:xfrm>
            <a:off x="835585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4" name="object 13484"/>
          <p:cNvSpPr/>
          <p:nvPr/>
        </p:nvSpPr>
        <p:spPr>
          <a:xfrm>
            <a:off x="837764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5" name="object 13485"/>
          <p:cNvSpPr/>
          <p:nvPr/>
        </p:nvSpPr>
        <p:spPr>
          <a:xfrm>
            <a:off x="837696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6" name="object 13486"/>
          <p:cNvSpPr/>
          <p:nvPr/>
        </p:nvSpPr>
        <p:spPr>
          <a:xfrm>
            <a:off x="839872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7" name="object 13487"/>
          <p:cNvSpPr/>
          <p:nvPr/>
        </p:nvSpPr>
        <p:spPr>
          <a:xfrm>
            <a:off x="839804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8" name="object 13488"/>
          <p:cNvSpPr/>
          <p:nvPr/>
        </p:nvSpPr>
        <p:spPr>
          <a:xfrm>
            <a:off x="841980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9" name="object 13489"/>
          <p:cNvSpPr/>
          <p:nvPr/>
        </p:nvSpPr>
        <p:spPr>
          <a:xfrm>
            <a:off x="841912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0" name="object 13490"/>
          <p:cNvSpPr/>
          <p:nvPr/>
        </p:nvSpPr>
        <p:spPr>
          <a:xfrm>
            <a:off x="844088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1" name="object 13491"/>
          <p:cNvSpPr/>
          <p:nvPr/>
        </p:nvSpPr>
        <p:spPr>
          <a:xfrm>
            <a:off x="844020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2" name="object 13492"/>
          <p:cNvSpPr/>
          <p:nvPr/>
        </p:nvSpPr>
        <p:spPr>
          <a:xfrm>
            <a:off x="846203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3" name="object 13493"/>
          <p:cNvSpPr/>
          <p:nvPr/>
        </p:nvSpPr>
        <p:spPr>
          <a:xfrm>
            <a:off x="846131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4" name="object 13494"/>
          <p:cNvSpPr/>
          <p:nvPr/>
        </p:nvSpPr>
        <p:spPr>
          <a:xfrm>
            <a:off x="848311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5" name="object 13495"/>
          <p:cNvSpPr/>
          <p:nvPr/>
        </p:nvSpPr>
        <p:spPr>
          <a:xfrm>
            <a:off x="848243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6" name="object 13496"/>
          <p:cNvSpPr/>
          <p:nvPr/>
        </p:nvSpPr>
        <p:spPr>
          <a:xfrm>
            <a:off x="850419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7" name="object 13497"/>
          <p:cNvSpPr/>
          <p:nvPr/>
        </p:nvSpPr>
        <p:spPr>
          <a:xfrm>
            <a:off x="850351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8" name="object 13498"/>
          <p:cNvSpPr/>
          <p:nvPr/>
        </p:nvSpPr>
        <p:spPr>
          <a:xfrm>
            <a:off x="852526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9" name="object 13499"/>
          <p:cNvSpPr/>
          <p:nvPr/>
        </p:nvSpPr>
        <p:spPr>
          <a:xfrm>
            <a:off x="852459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0" name="object 13500"/>
          <p:cNvSpPr/>
          <p:nvPr/>
        </p:nvSpPr>
        <p:spPr>
          <a:xfrm>
            <a:off x="854634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1" name="object 13501"/>
          <p:cNvSpPr/>
          <p:nvPr/>
        </p:nvSpPr>
        <p:spPr>
          <a:xfrm>
            <a:off x="854566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2" name="object 13502"/>
          <p:cNvSpPr/>
          <p:nvPr/>
        </p:nvSpPr>
        <p:spPr>
          <a:xfrm>
            <a:off x="856749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3" name="object 13503"/>
          <p:cNvSpPr/>
          <p:nvPr/>
        </p:nvSpPr>
        <p:spPr>
          <a:xfrm>
            <a:off x="856678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4" name="object 13504"/>
          <p:cNvSpPr/>
          <p:nvPr/>
        </p:nvSpPr>
        <p:spPr>
          <a:xfrm>
            <a:off x="858857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5" name="object 13505"/>
          <p:cNvSpPr/>
          <p:nvPr/>
        </p:nvSpPr>
        <p:spPr>
          <a:xfrm>
            <a:off x="858789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6" name="object 13506"/>
          <p:cNvSpPr/>
          <p:nvPr/>
        </p:nvSpPr>
        <p:spPr>
          <a:xfrm>
            <a:off x="860965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7" name="object 13507"/>
          <p:cNvSpPr/>
          <p:nvPr/>
        </p:nvSpPr>
        <p:spPr>
          <a:xfrm>
            <a:off x="860897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8" name="object 13508"/>
          <p:cNvSpPr/>
          <p:nvPr/>
        </p:nvSpPr>
        <p:spPr>
          <a:xfrm>
            <a:off x="863073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9" name="object 13509"/>
          <p:cNvSpPr/>
          <p:nvPr/>
        </p:nvSpPr>
        <p:spPr>
          <a:xfrm>
            <a:off x="863005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0" name="object 13510"/>
          <p:cNvSpPr/>
          <p:nvPr/>
        </p:nvSpPr>
        <p:spPr>
          <a:xfrm>
            <a:off x="865181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1" name="object 13511"/>
          <p:cNvSpPr/>
          <p:nvPr/>
        </p:nvSpPr>
        <p:spPr>
          <a:xfrm>
            <a:off x="865113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2" name="object 13512"/>
          <p:cNvSpPr/>
          <p:nvPr/>
        </p:nvSpPr>
        <p:spPr>
          <a:xfrm>
            <a:off x="867296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3" name="object 13513"/>
          <p:cNvSpPr/>
          <p:nvPr/>
        </p:nvSpPr>
        <p:spPr>
          <a:xfrm>
            <a:off x="867224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4" name="object 13514"/>
          <p:cNvSpPr/>
          <p:nvPr/>
        </p:nvSpPr>
        <p:spPr>
          <a:xfrm>
            <a:off x="869404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5" name="object 13515"/>
          <p:cNvSpPr/>
          <p:nvPr/>
        </p:nvSpPr>
        <p:spPr>
          <a:xfrm>
            <a:off x="869336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6" name="object 13516"/>
          <p:cNvSpPr/>
          <p:nvPr/>
        </p:nvSpPr>
        <p:spPr>
          <a:xfrm>
            <a:off x="871512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7" name="object 13517"/>
          <p:cNvSpPr/>
          <p:nvPr/>
        </p:nvSpPr>
        <p:spPr>
          <a:xfrm>
            <a:off x="871444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8" name="object 13518"/>
          <p:cNvSpPr/>
          <p:nvPr/>
        </p:nvSpPr>
        <p:spPr>
          <a:xfrm>
            <a:off x="873620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9" name="object 13519"/>
          <p:cNvSpPr/>
          <p:nvPr/>
        </p:nvSpPr>
        <p:spPr>
          <a:xfrm>
            <a:off x="873552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0" name="object 13520"/>
          <p:cNvSpPr/>
          <p:nvPr/>
        </p:nvSpPr>
        <p:spPr>
          <a:xfrm>
            <a:off x="875727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1" name="object 13521"/>
          <p:cNvSpPr/>
          <p:nvPr/>
        </p:nvSpPr>
        <p:spPr>
          <a:xfrm>
            <a:off x="875660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2" name="object 13522"/>
          <p:cNvSpPr/>
          <p:nvPr/>
        </p:nvSpPr>
        <p:spPr>
          <a:xfrm>
            <a:off x="877843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3" name="object 13523"/>
          <p:cNvSpPr/>
          <p:nvPr/>
        </p:nvSpPr>
        <p:spPr>
          <a:xfrm>
            <a:off x="877771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4" name="object 13524"/>
          <p:cNvSpPr/>
          <p:nvPr/>
        </p:nvSpPr>
        <p:spPr>
          <a:xfrm>
            <a:off x="879950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5" name="object 13525"/>
          <p:cNvSpPr/>
          <p:nvPr/>
        </p:nvSpPr>
        <p:spPr>
          <a:xfrm>
            <a:off x="879882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6" name="object 13526"/>
          <p:cNvSpPr/>
          <p:nvPr/>
        </p:nvSpPr>
        <p:spPr>
          <a:xfrm>
            <a:off x="882058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7" name="object 13527"/>
          <p:cNvSpPr/>
          <p:nvPr/>
        </p:nvSpPr>
        <p:spPr>
          <a:xfrm>
            <a:off x="881990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8" name="object 13528"/>
          <p:cNvSpPr/>
          <p:nvPr/>
        </p:nvSpPr>
        <p:spPr>
          <a:xfrm>
            <a:off x="884166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9" name="object 13529"/>
          <p:cNvSpPr/>
          <p:nvPr/>
        </p:nvSpPr>
        <p:spPr>
          <a:xfrm>
            <a:off x="884098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0" name="object 13530"/>
          <p:cNvSpPr/>
          <p:nvPr/>
        </p:nvSpPr>
        <p:spPr>
          <a:xfrm>
            <a:off x="886274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1" name="object 13531"/>
          <p:cNvSpPr/>
          <p:nvPr/>
        </p:nvSpPr>
        <p:spPr>
          <a:xfrm>
            <a:off x="886206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2" name="object 13532"/>
          <p:cNvSpPr/>
          <p:nvPr/>
        </p:nvSpPr>
        <p:spPr>
          <a:xfrm>
            <a:off x="888368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3" name="object 13533"/>
          <p:cNvSpPr/>
          <p:nvPr/>
        </p:nvSpPr>
        <p:spPr>
          <a:xfrm>
            <a:off x="888300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4" name="object 13534"/>
          <p:cNvSpPr/>
          <p:nvPr/>
        </p:nvSpPr>
        <p:spPr>
          <a:xfrm>
            <a:off x="890476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5" name="object 13535"/>
          <p:cNvSpPr/>
          <p:nvPr/>
        </p:nvSpPr>
        <p:spPr>
          <a:xfrm>
            <a:off x="890408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6" name="object 13536"/>
          <p:cNvSpPr/>
          <p:nvPr/>
        </p:nvSpPr>
        <p:spPr>
          <a:xfrm>
            <a:off x="892591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7" name="object 13537"/>
          <p:cNvSpPr/>
          <p:nvPr/>
        </p:nvSpPr>
        <p:spPr>
          <a:xfrm>
            <a:off x="892519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8" name="object 13538"/>
          <p:cNvSpPr/>
          <p:nvPr/>
        </p:nvSpPr>
        <p:spPr>
          <a:xfrm>
            <a:off x="894698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9" name="object 13539"/>
          <p:cNvSpPr/>
          <p:nvPr/>
        </p:nvSpPr>
        <p:spPr>
          <a:xfrm>
            <a:off x="894630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0" name="object 13540"/>
          <p:cNvSpPr/>
          <p:nvPr/>
        </p:nvSpPr>
        <p:spPr>
          <a:xfrm>
            <a:off x="896806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1" name="object 13541"/>
          <p:cNvSpPr/>
          <p:nvPr/>
        </p:nvSpPr>
        <p:spPr>
          <a:xfrm>
            <a:off x="896738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2" name="object 13542"/>
          <p:cNvSpPr/>
          <p:nvPr/>
        </p:nvSpPr>
        <p:spPr>
          <a:xfrm>
            <a:off x="898914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3" name="object 13543"/>
          <p:cNvSpPr/>
          <p:nvPr/>
        </p:nvSpPr>
        <p:spPr>
          <a:xfrm>
            <a:off x="898846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4" name="object 13544"/>
          <p:cNvSpPr/>
          <p:nvPr/>
        </p:nvSpPr>
        <p:spPr>
          <a:xfrm>
            <a:off x="901022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5" name="object 13545"/>
          <p:cNvSpPr/>
          <p:nvPr/>
        </p:nvSpPr>
        <p:spPr>
          <a:xfrm>
            <a:off x="900954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6" name="object 13546"/>
          <p:cNvSpPr/>
          <p:nvPr/>
        </p:nvSpPr>
        <p:spPr>
          <a:xfrm>
            <a:off x="903137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7" name="object 13547"/>
          <p:cNvSpPr/>
          <p:nvPr/>
        </p:nvSpPr>
        <p:spPr>
          <a:xfrm>
            <a:off x="903066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8" name="object 13548"/>
          <p:cNvSpPr/>
          <p:nvPr/>
        </p:nvSpPr>
        <p:spPr>
          <a:xfrm>
            <a:off x="905245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9" name="object 13549"/>
          <p:cNvSpPr/>
          <p:nvPr/>
        </p:nvSpPr>
        <p:spPr>
          <a:xfrm>
            <a:off x="905177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0" name="object 13550"/>
          <p:cNvSpPr/>
          <p:nvPr/>
        </p:nvSpPr>
        <p:spPr>
          <a:xfrm>
            <a:off x="907353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1" name="object 13551"/>
          <p:cNvSpPr/>
          <p:nvPr/>
        </p:nvSpPr>
        <p:spPr>
          <a:xfrm>
            <a:off x="907285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2" name="object 13552"/>
          <p:cNvSpPr/>
          <p:nvPr/>
        </p:nvSpPr>
        <p:spPr>
          <a:xfrm>
            <a:off x="909461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3" name="object 13553"/>
          <p:cNvSpPr/>
          <p:nvPr/>
        </p:nvSpPr>
        <p:spPr>
          <a:xfrm>
            <a:off x="909393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4" name="object 13554"/>
          <p:cNvSpPr/>
          <p:nvPr/>
        </p:nvSpPr>
        <p:spPr>
          <a:xfrm>
            <a:off x="911569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5" name="object 13555"/>
          <p:cNvSpPr/>
          <p:nvPr/>
        </p:nvSpPr>
        <p:spPr>
          <a:xfrm>
            <a:off x="911501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6" name="object 13556"/>
          <p:cNvSpPr/>
          <p:nvPr/>
        </p:nvSpPr>
        <p:spPr>
          <a:xfrm>
            <a:off x="913684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7" name="object 13557"/>
          <p:cNvSpPr/>
          <p:nvPr/>
        </p:nvSpPr>
        <p:spPr>
          <a:xfrm>
            <a:off x="913612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8" name="object 13558"/>
          <p:cNvSpPr/>
          <p:nvPr/>
        </p:nvSpPr>
        <p:spPr>
          <a:xfrm>
            <a:off x="915792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9" name="object 13559"/>
          <p:cNvSpPr/>
          <p:nvPr/>
        </p:nvSpPr>
        <p:spPr>
          <a:xfrm>
            <a:off x="915724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0" name="object 13560"/>
          <p:cNvSpPr/>
          <p:nvPr/>
        </p:nvSpPr>
        <p:spPr>
          <a:xfrm>
            <a:off x="917899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1" name="object 13561"/>
          <p:cNvSpPr/>
          <p:nvPr/>
        </p:nvSpPr>
        <p:spPr>
          <a:xfrm>
            <a:off x="917831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2" name="object 13562"/>
          <p:cNvSpPr/>
          <p:nvPr/>
        </p:nvSpPr>
        <p:spPr>
          <a:xfrm>
            <a:off x="920007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3" name="object 13563"/>
          <p:cNvSpPr/>
          <p:nvPr/>
        </p:nvSpPr>
        <p:spPr>
          <a:xfrm>
            <a:off x="919939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4" name="object 13564"/>
          <p:cNvSpPr/>
          <p:nvPr/>
        </p:nvSpPr>
        <p:spPr>
          <a:xfrm>
            <a:off x="922115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5" name="object 13565"/>
          <p:cNvSpPr/>
          <p:nvPr/>
        </p:nvSpPr>
        <p:spPr>
          <a:xfrm>
            <a:off x="922047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6" name="object 13566"/>
          <p:cNvSpPr/>
          <p:nvPr/>
        </p:nvSpPr>
        <p:spPr>
          <a:xfrm>
            <a:off x="924230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7" name="object 13567"/>
          <p:cNvSpPr/>
          <p:nvPr/>
        </p:nvSpPr>
        <p:spPr>
          <a:xfrm>
            <a:off x="924159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8" name="object 13568"/>
          <p:cNvSpPr/>
          <p:nvPr/>
        </p:nvSpPr>
        <p:spPr>
          <a:xfrm>
            <a:off x="926338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9" name="object 13569"/>
          <p:cNvSpPr/>
          <p:nvPr/>
        </p:nvSpPr>
        <p:spPr>
          <a:xfrm>
            <a:off x="926270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0" name="object 13570"/>
          <p:cNvSpPr/>
          <p:nvPr/>
        </p:nvSpPr>
        <p:spPr>
          <a:xfrm>
            <a:off x="928446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1" name="object 13571"/>
          <p:cNvSpPr/>
          <p:nvPr/>
        </p:nvSpPr>
        <p:spPr>
          <a:xfrm>
            <a:off x="928378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2" name="object 13572"/>
          <p:cNvSpPr/>
          <p:nvPr/>
        </p:nvSpPr>
        <p:spPr>
          <a:xfrm>
            <a:off x="930554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3" name="object 13573"/>
          <p:cNvSpPr/>
          <p:nvPr/>
        </p:nvSpPr>
        <p:spPr>
          <a:xfrm>
            <a:off x="930486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4" name="object 13574"/>
          <p:cNvSpPr/>
          <p:nvPr/>
        </p:nvSpPr>
        <p:spPr>
          <a:xfrm>
            <a:off x="932662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5" name="object 13575"/>
          <p:cNvSpPr/>
          <p:nvPr/>
        </p:nvSpPr>
        <p:spPr>
          <a:xfrm>
            <a:off x="932594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6" name="object 13576"/>
          <p:cNvSpPr/>
          <p:nvPr/>
        </p:nvSpPr>
        <p:spPr>
          <a:xfrm>
            <a:off x="934777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7" name="object 13577"/>
          <p:cNvSpPr/>
          <p:nvPr/>
        </p:nvSpPr>
        <p:spPr>
          <a:xfrm>
            <a:off x="934705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8" name="object 13578"/>
          <p:cNvSpPr/>
          <p:nvPr/>
        </p:nvSpPr>
        <p:spPr>
          <a:xfrm>
            <a:off x="936885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9" name="object 13579"/>
          <p:cNvSpPr/>
          <p:nvPr/>
        </p:nvSpPr>
        <p:spPr>
          <a:xfrm>
            <a:off x="936817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0" name="object 13580"/>
          <p:cNvSpPr/>
          <p:nvPr/>
        </p:nvSpPr>
        <p:spPr>
          <a:xfrm>
            <a:off x="938978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1" name="object 13581"/>
          <p:cNvSpPr/>
          <p:nvPr/>
        </p:nvSpPr>
        <p:spPr>
          <a:xfrm>
            <a:off x="938907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2" name="object 13582"/>
          <p:cNvSpPr/>
          <p:nvPr/>
        </p:nvSpPr>
        <p:spPr>
          <a:xfrm>
            <a:off x="941086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3" name="object 13583"/>
          <p:cNvSpPr/>
          <p:nvPr/>
        </p:nvSpPr>
        <p:spPr>
          <a:xfrm>
            <a:off x="941018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4" name="object 13584"/>
          <p:cNvSpPr/>
          <p:nvPr/>
        </p:nvSpPr>
        <p:spPr>
          <a:xfrm>
            <a:off x="943194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5" name="object 13585"/>
          <p:cNvSpPr/>
          <p:nvPr/>
        </p:nvSpPr>
        <p:spPr>
          <a:xfrm>
            <a:off x="943126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6" name="object 13586"/>
          <p:cNvSpPr/>
          <p:nvPr/>
        </p:nvSpPr>
        <p:spPr>
          <a:xfrm>
            <a:off x="945302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7" name="object 13587"/>
          <p:cNvSpPr/>
          <p:nvPr/>
        </p:nvSpPr>
        <p:spPr>
          <a:xfrm>
            <a:off x="945234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8" name="object 13588"/>
          <p:cNvSpPr/>
          <p:nvPr/>
        </p:nvSpPr>
        <p:spPr>
          <a:xfrm>
            <a:off x="947410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9" name="object 13589"/>
          <p:cNvSpPr/>
          <p:nvPr/>
        </p:nvSpPr>
        <p:spPr>
          <a:xfrm>
            <a:off x="947342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0" name="object 13590"/>
          <p:cNvSpPr/>
          <p:nvPr/>
        </p:nvSpPr>
        <p:spPr>
          <a:xfrm>
            <a:off x="949525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1" name="object 13591"/>
          <p:cNvSpPr/>
          <p:nvPr/>
        </p:nvSpPr>
        <p:spPr>
          <a:xfrm>
            <a:off x="949453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2" name="object 13592"/>
          <p:cNvSpPr/>
          <p:nvPr/>
        </p:nvSpPr>
        <p:spPr>
          <a:xfrm>
            <a:off x="951633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3" name="object 13593"/>
          <p:cNvSpPr/>
          <p:nvPr/>
        </p:nvSpPr>
        <p:spPr>
          <a:xfrm>
            <a:off x="951565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4" name="object 13594"/>
          <p:cNvSpPr/>
          <p:nvPr/>
        </p:nvSpPr>
        <p:spPr>
          <a:xfrm>
            <a:off x="953741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5" name="object 13595"/>
          <p:cNvSpPr/>
          <p:nvPr/>
        </p:nvSpPr>
        <p:spPr>
          <a:xfrm>
            <a:off x="953673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6" name="object 13596"/>
          <p:cNvSpPr/>
          <p:nvPr/>
        </p:nvSpPr>
        <p:spPr>
          <a:xfrm>
            <a:off x="955848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7" name="object 13597"/>
          <p:cNvSpPr/>
          <p:nvPr/>
        </p:nvSpPr>
        <p:spPr>
          <a:xfrm>
            <a:off x="955780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8" name="object 13598"/>
          <p:cNvSpPr/>
          <p:nvPr/>
        </p:nvSpPr>
        <p:spPr>
          <a:xfrm>
            <a:off x="957956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9" name="object 13599"/>
          <p:cNvSpPr/>
          <p:nvPr/>
        </p:nvSpPr>
        <p:spPr>
          <a:xfrm>
            <a:off x="957888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0" name="object 13600"/>
          <p:cNvSpPr/>
          <p:nvPr/>
        </p:nvSpPr>
        <p:spPr>
          <a:xfrm>
            <a:off x="960071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1" name="object 13601"/>
          <p:cNvSpPr/>
          <p:nvPr/>
        </p:nvSpPr>
        <p:spPr>
          <a:xfrm>
            <a:off x="960000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2" name="object 13602"/>
          <p:cNvSpPr/>
          <p:nvPr/>
        </p:nvSpPr>
        <p:spPr>
          <a:xfrm>
            <a:off x="962179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3" name="object 13603"/>
          <p:cNvSpPr/>
          <p:nvPr/>
        </p:nvSpPr>
        <p:spPr>
          <a:xfrm>
            <a:off x="962111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4" name="object 13604"/>
          <p:cNvSpPr/>
          <p:nvPr/>
        </p:nvSpPr>
        <p:spPr>
          <a:xfrm>
            <a:off x="964287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5" name="object 13605"/>
          <p:cNvSpPr/>
          <p:nvPr/>
        </p:nvSpPr>
        <p:spPr>
          <a:xfrm>
            <a:off x="964219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6" name="object 13606"/>
          <p:cNvSpPr/>
          <p:nvPr/>
        </p:nvSpPr>
        <p:spPr>
          <a:xfrm>
            <a:off x="966395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7" name="object 13607"/>
          <p:cNvSpPr/>
          <p:nvPr/>
        </p:nvSpPr>
        <p:spPr>
          <a:xfrm>
            <a:off x="966327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8" name="object 13608"/>
          <p:cNvSpPr/>
          <p:nvPr/>
        </p:nvSpPr>
        <p:spPr>
          <a:xfrm>
            <a:off x="968503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9" name="object 13609"/>
          <p:cNvSpPr/>
          <p:nvPr/>
        </p:nvSpPr>
        <p:spPr>
          <a:xfrm>
            <a:off x="968435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0" name="object 13610"/>
          <p:cNvSpPr/>
          <p:nvPr/>
        </p:nvSpPr>
        <p:spPr>
          <a:xfrm>
            <a:off x="970618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1" name="object 13611"/>
          <p:cNvSpPr/>
          <p:nvPr/>
        </p:nvSpPr>
        <p:spPr>
          <a:xfrm>
            <a:off x="970546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2" name="object 13612"/>
          <p:cNvSpPr/>
          <p:nvPr/>
        </p:nvSpPr>
        <p:spPr>
          <a:xfrm>
            <a:off x="972726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3" name="object 13613"/>
          <p:cNvSpPr/>
          <p:nvPr/>
        </p:nvSpPr>
        <p:spPr>
          <a:xfrm>
            <a:off x="972658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4" name="object 13614"/>
          <p:cNvSpPr/>
          <p:nvPr/>
        </p:nvSpPr>
        <p:spPr>
          <a:xfrm>
            <a:off x="974834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5" name="object 13615"/>
          <p:cNvSpPr/>
          <p:nvPr/>
        </p:nvSpPr>
        <p:spPr>
          <a:xfrm>
            <a:off x="974766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6" name="object 13616"/>
          <p:cNvSpPr/>
          <p:nvPr/>
        </p:nvSpPr>
        <p:spPr>
          <a:xfrm>
            <a:off x="976942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7" name="object 13617"/>
          <p:cNvSpPr/>
          <p:nvPr/>
        </p:nvSpPr>
        <p:spPr>
          <a:xfrm>
            <a:off x="976874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8" name="object 13618"/>
          <p:cNvSpPr/>
          <p:nvPr/>
        </p:nvSpPr>
        <p:spPr>
          <a:xfrm>
            <a:off x="979049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9" name="object 13619"/>
          <p:cNvSpPr/>
          <p:nvPr/>
        </p:nvSpPr>
        <p:spPr>
          <a:xfrm>
            <a:off x="978982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0" name="object 13620"/>
          <p:cNvSpPr/>
          <p:nvPr/>
        </p:nvSpPr>
        <p:spPr>
          <a:xfrm>
            <a:off x="981165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1" name="object 13621"/>
          <p:cNvSpPr/>
          <p:nvPr/>
        </p:nvSpPr>
        <p:spPr>
          <a:xfrm>
            <a:off x="981093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2" name="object 13622"/>
          <p:cNvSpPr/>
          <p:nvPr/>
        </p:nvSpPr>
        <p:spPr>
          <a:xfrm>
            <a:off x="983272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3" name="object 13623"/>
          <p:cNvSpPr/>
          <p:nvPr/>
        </p:nvSpPr>
        <p:spPr>
          <a:xfrm>
            <a:off x="983204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4" name="object 13624"/>
          <p:cNvSpPr/>
          <p:nvPr/>
        </p:nvSpPr>
        <p:spPr>
          <a:xfrm>
            <a:off x="985380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5" name="object 13625"/>
          <p:cNvSpPr/>
          <p:nvPr/>
        </p:nvSpPr>
        <p:spPr>
          <a:xfrm>
            <a:off x="985312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6" name="object 13626"/>
          <p:cNvSpPr/>
          <p:nvPr/>
        </p:nvSpPr>
        <p:spPr>
          <a:xfrm>
            <a:off x="987488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7" name="object 13627"/>
          <p:cNvSpPr/>
          <p:nvPr/>
        </p:nvSpPr>
        <p:spPr>
          <a:xfrm>
            <a:off x="987420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8" name="object 13628"/>
          <p:cNvSpPr/>
          <p:nvPr/>
        </p:nvSpPr>
        <p:spPr>
          <a:xfrm>
            <a:off x="989596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9" name="object 13629"/>
          <p:cNvSpPr/>
          <p:nvPr/>
        </p:nvSpPr>
        <p:spPr>
          <a:xfrm>
            <a:off x="989528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0" name="object 13630"/>
          <p:cNvSpPr/>
          <p:nvPr/>
        </p:nvSpPr>
        <p:spPr>
          <a:xfrm>
            <a:off x="991690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1" name="object 13631"/>
          <p:cNvSpPr/>
          <p:nvPr/>
        </p:nvSpPr>
        <p:spPr>
          <a:xfrm>
            <a:off x="991622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2" name="object 13632"/>
          <p:cNvSpPr/>
          <p:nvPr/>
        </p:nvSpPr>
        <p:spPr>
          <a:xfrm>
            <a:off x="9937979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3" name="object 13633"/>
          <p:cNvSpPr/>
          <p:nvPr/>
        </p:nvSpPr>
        <p:spPr>
          <a:xfrm>
            <a:off x="993730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4" name="object 13634"/>
          <p:cNvSpPr/>
          <p:nvPr/>
        </p:nvSpPr>
        <p:spPr>
          <a:xfrm>
            <a:off x="995913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5" name="object 13635"/>
          <p:cNvSpPr/>
          <p:nvPr/>
        </p:nvSpPr>
        <p:spPr>
          <a:xfrm>
            <a:off x="9958414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6" name="object 13636"/>
          <p:cNvSpPr/>
          <p:nvPr/>
        </p:nvSpPr>
        <p:spPr>
          <a:xfrm>
            <a:off x="998020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7" name="object 13637"/>
          <p:cNvSpPr/>
          <p:nvPr/>
        </p:nvSpPr>
        <p:spPr>
          <a:xfrm>
            <a:off x="997952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8" name="object 13638"/>
          <p:cNvSpPr/>
          <p:nvPr/>
        </p:nvSpPr>
        <p:spPr>
          <a:xfrm>
            <a:off x="1000128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9" name="object 13639"/>
          <p:cNvSpPr/>
          <p:nvPr/>
        </p:nvSpPr>
        <p:spPr>
          <a:xfrm>
            <a:off x="1000060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0" name="object 13640"/>
          <p:cNvSpPr/>
          <p:nvPr/>
        </p:nvSpPr>
        <p:spPr>
          <a:xfrm>
            <a:off x="1002236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1" name="object 13641"/>
          <p:cNvSpPr/>
          <p:nvPr/>
        </p:nvSpPr>
        <p:spPr>
          <a:xfrm>
            <a:off x="1002168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2" name="object 13642"/>
          <p:cNvSpPr/>
          <p:nvPr/>
        </p:nvSpPr>
        <p:spPr>
          <a:xfrm>
            <a:off x="1004344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3" name="object 13643"/>
          <p:cNvSpPr/>
          <p:nvPr/>
        </p:nvSpPr>
        <p:spPr>
          <a:xfrm>
            <a:off x="1004276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4" name="object 13644"/>
          <p:cNvSpPr/>
          <p:nvPr/>
        </p:nvSpPr>
        <p:spPr>
          <a:xfrm>
            <a:off x="1006459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5" name="object 13645"/>
          <p:cNvSpPr/>
          <p:nvPr/>
        </p:nvSpPr>
        <p:spPr>
          <a:xfrm>
            <a:off x="1006388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6" name="object 13646"/>
          <p:cNvSpPr/>
          <p:nvPr/>
        </p:nvSpPr>
        <p:spPr>
          <a:xfrm>
            <a:off x="1008567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7" name="object 13647"/>
          <p:cNvSpPr/>
          <p:nvPr/>
        </p:nvSpPr>
        <p:spPr>
          <a:xfrm>
            <a:off x="1008499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8" name="object 13648"/>
          <p:cNvSpPr/>
          <p:nvPr/>
        </p:nvSpPr>
        <p:spPr>
          <a:xfrm>
            <a:off x="1010675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9" name="object 13649"/>
          <p:cNvSpPr/>
          <p:nvPr/>
        </p:nvSpPr>
        <p:spPr>
          <a:xfrm>
            <a:off x="1010607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0" name="object 13650"/>
          <p:cNvSpPr/>
          <p:nvPr/>
        </p:nvSpPr>
        <p:spPr>
          <a:xfrm>
            <a:off x="1012783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1" name="object 13651"/>
          <p:cNvSpPr/>
          <p:nvPr/>
        </p:nvSpPr>
        <p:spPr>
          <a:xfrm>
            <a:off x="1012715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2" name="object 13652"/>
          <p:cNvSpPr/>
          <p:nvPr/>
        </p:nvSpPr>
        <p:spPr>
          <a:xfrm>
            <a:off x="1014891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3" name="object 13653"/>
          <p:cNvSpPr/>
          <p:nvPr/>
        </p:nvSpPr>
        <p:spPr>
          <a:xfrm>
            <a:off x="1014823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4" name="object 13654"/>
          <p:cNvSpPr/>
          <p:nvPr/>
        </p:nvSpPr>
        <p:spPr>
          <a:xfrm>
            <a:off x="1017006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5" name="object 13655"/>
          <p:cNvSpPr/>
          <p:nvPr/>
        </p:nvSpPr>
        <p:spPr>
          <a:xfrm>
            <a:off x="1016934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6" name="object 13656"/>
          <p:cNvSpPr/>
          <p:nvPr/>
        </p:nvSpPr>
        <p:spPr>
          <a:xfrm>
            <a:off x="1019114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7" name="object 13657"/>
          <p:cNvSpPr/>
          <p:nvPr/>
        </p:nvSpPr>
        <p:spPr>
          <a:xfrm>
            <a:off x="1019046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8" name="object 13658"/>
          <p:cNvSpPr/>
          <p:nvPr/>
        </p:nvSpPr>
        <p:spPr>
          <a:xfrm>
            <a:off x="1021221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9" name="object 13659"/>
          <p:cNvSpPr/>
          <p:nvPr/>
        </p:nvSpPr>
        <p:spPr>
          <a:xfrm>
            <a:off x="10211539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0" name="object 13660"/>
          <p:cNvSpPr/>
          <p:nvPr/>
        </p:nvSpPr>
        <p:spPr>
          <a:xfrm>
            <a:off x="10233298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1" name="object 13661"/>
          <p:cNvSpPr/>
          <p:nvPr/>
        </p:nvSpPr>
        <p:spPr>
          <a:xfrm>
            <a:off x="10232618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2" name="object 13662"/>
          <p:cNvSpPr/>
          <p:nvPr/>
        </p:nvSpPr>
        <p:spPr>
          <a:xfrm>
            <a:off x="10254376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3" name="object 13663"/>
          <p:cNvSpPr/>
          <p:nvPr/>
        </p:nvSpPr>
        <p:spPr>
          <a:xfrm>
            <a:off x="1025369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4" name="object 13664"/>
          <p:cNvSpPr/>
          <p:nvPr/>
        </p:nvSpPr>
        <p:spPr>
          <a:xfrm>
            <a:off x="10275527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5" name="object 13665"/>
          <p:cNvSpPr/>
          <p:nvPr/>
        </p:nvSpPr>
        <p:spPr>
          <a:xfrm>
            <a:off x="1027481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6" name="object 13666"/>
          <p:cNvSpPr/>
          <p:nvPr/>
        </p:nvSpPr>
        <p:spPr>
          <a:xfrm>
            <a:off x="1029660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7" name="object 13667"/>
          <p:cNvSpPr/>
          <p:nvPr/>
        </p:nvSpPr>
        <p:spPr>
          <a:xfrm>
            <a:off x="1029592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8" name="object 13668"/>
          <p:cNvSpPr/>
          <p:nvPr/>
        </p:nvSpPr>
        <p:spPr>
          <a:xfrm>
            <a:off x="10317684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9" name="object 13669"/>
          <p:cNvSpPr/>
          <p:nvPr/>
        </p:nvSpPr>
        <p:spPr>
          <a:xfrm>
            <a:off x="1031700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0" name="object 13670"/>
          <p:cNvSpPr/>
          <p:nvPr/>
        </p:nvSpPr>
        <p:spPr>
          <a:xfrm>
            <a:off x="1033876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1" name="object 13671"/>
          <p:cNvSpPr/>
          <p:nvPr/>
        </p:nvSpPr>
        <p:spPr>
          <a:xfrm>
            <a:off x="1033808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2" name="object 13672"/>
          <p:cNvSpPr/>
          <p:nvPr/>
        </p:nvSpPr>
        <p:spPr>
          <a:xfrm>
            <a:off x="1035984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3" name="object 13673"/>
          <p:cNvSpPr/>
          <p:nvPr/>
        </p:nvSpPr>
        <p:spPr>
          <a:xfrm>
            <a:off x="10359162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4" name="object 13674"/>
          <p:cNvSpPr/>
          <p:nvPr/>
        </p:nvSpPr>
        <p:spPr>
          <a:xfrm>
            <a:off x="1038099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5" name="object 13675"/>
          <p:cNvSpPr/>
          <p:nvPr/>
        </p:nvSpPr>
        <p:spPr>
          <a:xfrm>
            <a:off x="10380277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6" name="object 13676"/>
          <p:cNvSpPr/>
          <p:nvPr/>
        </p:nvSpPr>
        <p:spPr>
          <a:xfrm>
            <a:off x="10402071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7" name="object 13677"/>
          <p:cNvSpPr/>
          <p:nvPr/>
        </p:nvSpPr>
        <p:spPr>
          <a:xfrm>
            <a:off x="10401391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8" name="object 13678"/>
          <p:cNvSpPr/>
          <p:nvPr/>
        </p:nvSpPr>
        <p:spPr>
          <a:xfrm>
            <a:off x="10423150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9" name="object 13679"/>
          <p:cNvSpPr/>
          <p:nvPr/>
        </p:nvSpPr>
        <p:spPr>
          <a:xfrm>
            <a:off x="10422470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0" name="object 13680"/>
          <p:cNvSpPr/>
          <p:nvPr/>
        </p:nvSpPr>
        <p:spPr>
          <a:xfrm>
            <a:off x="1044408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1" name="object 13681"/>
          <p:cNvSpPr/>
          <p:nvPr/>
        </p:nvSpPr>
        <p:spPr>
          <a:xfrm>
            <a:off x="10443406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2" name="object 13682"/>
          <p:cNvSpPr/>
          <p:nvPr/>
        </p:nvSpPr>
        <p:spPr>
          <a:xfrm>
            <a:off x="10465165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3" name="object 13683"/>
          <p:cNvSpPr/>
          <p:nvPr/>
        </p:nvSpPr>
        <p:spPr>
          <a:xfrm>
            <a:off x="10464485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4" name="object 13684"/>
          <p:cNvSpPr/>
          <p:nvPr/>
        </p:nvSpPr>
        <p:spPr>
          <a:xfrm>
            <a:off x="10486243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5" name="object 13685"/>
          <p:cNvSpPr/>
          <p:nvPr/>
        </p:nvSpPr>
        <p:spPr>
          <a:xfrm>
            <a:off x="1048556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6" name="object 13686"/>
          <p:cNvSpPr/>
          <p:nvPr/>
        </p:nvSpPr>
        <p:spPr>
          <a:xfrm>
            <a:off x="10507322" y="197039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7" name="object 13687"/>
          <p:cNvSpPr/>
          <p:nvPr/>
        </p:nvSpPr>
        <p:spPr>
          <a:xfrm>
            <a:off x="10506643" y="1967517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8" name="object 13688"/>
          <p:cNvSpPr/>
          <p:nvPr/>
        </p:nvSpPr>
        <p:spPr>
          <a:xfrm>
            <a:off x="795594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9" name="object 13689"/>
          <p:cNvSpPr/>
          <p:nvPr/>
        </p:nvSpPr>
        <p:spPr>
          <a:xfrm>
            <a:off x="797703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0" name="object 13690"/>
          <p:cNvSpPr/>
          <p:nvPr/>
        </p:nvSpPr>
        <p:spPr>
          <a:xfrm>
            <a:off x="797634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1" name="object 13691"/>
          <p:cNvSpPr/>
          <p:nvPr/>
        </p:nvSpPr>
        <p:spPr>
          <a:xfrm>
            <a:off x="799812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2" name="object 13692"/>
          <p:cNvSpPr/>
          <p:nvPr/>
        </p:nvSpPr>
        <p:spPr>
          <a:xfrm>
            <a:off x="799744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3" name="object 13693"/>
          <p:cNvSpPr/>
          <p:nvPr/>
        </p:nvSpPr>
        <p:spPr>
          <a:xfrm>
            <a:off x="801922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4" name="object 13694"/>
          <p:cNvSpPr/>
          <p:nvPr/>
        </p:nvSpPr>
        <p:spPr>
          <a:xfrm>
            <a:off x="801853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5" name="object 13695"/>
          <p:cNvSpPr/>
          <p:nvPr/>
        </p:nvSpPr>
        <p:spPr>
          <a:xfrm>
            <a:off x="804031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6" name="object 13696"/>
          <p:cNvSpPr/>
          <p:nvPr/>
        </p:nvSpPr>
        <p:spPr>
          <a:xfrm>
            <a:off x="803962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7" name="object 13697"/>
          <p:cNvSpPr/>
          <p:nvPr/>
        </p:nvSpPr>
        <p:spPr>
          <a:xfrm>
            <a:off x="806140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8" name="object 13698"/>
          <p:cNvSpPr/>
          <p:nvPr/>
        </p:nvSpPr>
        <p:spPr>
          <a:xfrm>
            <a:off x="806072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9" name="object 13699"/>
          <p:cNvSpPr/>
          <p:nvPr/>
        </p:nvSpPr>
        <p:spPr>
          <a:xfrm>
            <a:off x="808250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0" name="object 13700"/>
          <p:cNvSpPr/>
          <p:nvPr/>
        </p:nvSpPr>
        <p:spPr>
          <a:xfrm>
            <a:off x="808181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1" name="object 13701"/>
          <p:cNvSpPr/>
          <p:nvPr/>
        </p:nvSpPr>
        <p:spPr>
          <a:xfrm>
            <a:off x="810359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2" name="object 13702"/>
          <p:cNvSpPr/>
          <p:nvPr/>
        </p:nvSpPr>
        <p:spPr>
          <a:xfrm>
            <a:off x="810290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3" name="object 13703"/>
          <p:cNvSpPr/>
          <p:nvPr/>
        </p:nvSpPr>
        <p:spPr>
          <a:xfrm>
            <a:off x="812468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4" name="object 13704"/>
          <p:cNvSpPr/>
          <p:nvPr/>
        </p:nvSpPr>
        <p:spPr>
          <a:xfrm>
            <a:off x="812399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5" name="object 13705"/>
          <p:cNvSpPr/>
          <p:nvPr/>
        </p:nvSpPr>
        <p:spPr>
          <a:xfrm>
            <a:off x="814577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6" name="object 13706"/>
          <p:cNvSpPr/>
          <p:nvPr/>
        </p:nvSpPr>
        <p:spPr>
          <a:xfrm>
            <a:off x="814509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7" name="object 13707"/>
          <p:cNvSpPr/>
          <p:nvPr/>
        </p:nvSpPr>
        <p:spPr>
          <a:xfrm>
            <a:off x="816687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8" name="object 13708"/>
          <p:cNvSpPr/>
          <p:nvPr/>
        </p:nvSpPr>
        <p:spPr>
          <a:xfrm>
            <a:off x="816618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9" name="object 13709"/>
          <p:cNvSpPr/>
          <p:nvPr/>
        </p:nvSpPr>
        <p:spPr>
          <a:xfrm>
            <a:off x="818796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0" name="object 13710"/>
          <p:cNvSpPr/>
          <p:nvPr/>
        </p:nvSpPr>
        <p:spPr>
          <a:xfrm>
            <a:off x="818727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1" name="object 13711"/>
          <p:cNvSpPr/>
          <p:nvPr/>
        </p:nvSpPr>
        <p:spPr>
          <a:xfrm>
            <a:off x="820905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2" name="object 13712"/>
          <p:cNvSpPr/>
          <p:nvPr/>
        </p:nvSpPr>
        <p:spPr>
          <a:xfrm>
            <a:off x="820837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3" name="object 13713"/>
          <p:cNvSpPr/>
          <p:nvPr/>
        </p:nvSpPr>
        <p:spPr>
          <a:xfrm>
            <a:off x="823015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1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4" name="object 13714"/>
          <p:cNvSpPr/>
          <p:nvPr/>
        </p:nvSpPr>
        <p:spPr>
          <a:xfrm>
            <a:off x="822946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5" name="object 13715"/>
          <p:cNvSpPr/>
          <p:nvPr/>
        </p:nvSpPr>
        <p:spPr>
          <a:xfrm>
            <a:off x="825124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6" name="object 13716"/>
          <p:cNvSpPr/>
          <p:nvPr/>
        </p:nvSpPr>
        <p:spPr>
          <a:xfrm>
            <a:off x="825056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7" name="object 13717"/>
          <p:cNvSpPr/>
          <p:nvPr/>
        </p:nvSpPr>
        <p:spPr>
          <a:xfrm>
            <a:off x="827232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8" name="object 13718"/>
          <p:cNvSpPr/>
          <p:nvPr/>
        </p:nvSpPr>
        <p:spPr>
          <a:xfrm>
            <a:off x="827164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9" name="object 13719"/>
          <p:cNvSpPr/>
          <p:nvPr/>
        </p:nvSpPr>
        <p:spPr>
          <a:xfrm>
            <a:off x="829340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0" name="object 13720"/>
          <p:cNvSpPr/>
          <p:nvPr/>
        </p:nvSpPr>
        <p:spPr>
          <a:xfrm>
            <a:off x="829272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1" name="object 13721"/>
          <p:cNvSpPr/>
          <p:nvPr/>
        </p:nvSpPr>
        <p:spPr>
          <a:xfrm>
            <a:off x="831455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2" name="object 13722"/>
          <p:cNvSpPr/>
          <p:nvPr/>
        </p:nvSpPr>
        <p:spPr>
          <a:xfrm>
            <a:off x="831383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3" name="object 13723"/>
          <p:cNvSpPr/>
          <p:nvPr/>
        </p:nvSpPr>
        <p:spPr>
          <a:xfrm>
            <a:off x="833563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4" name="object 13724"/>
          <p:cNvSpPr/>
          <p:nvPr/>
        </p:nvSpPr>
        <p:spPr>
          <a:xfrm>
            <a:off x="833495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5" name="object 13725"/>
          <p:cNvSpPr/>
          <p:nvPr/>
        </p:nvSpPr>
        <p:spPr>
          <a:xfrm>
            <a:off x="835656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6" name="object 13726"/>
          <p:cNvSpPr/>
          <p:nvPr/>
        </p:nvSpPr>
        <p:spPr>
          <a:xfrm>
            <a:off x="835585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7" name="object 13727"/>
          <p:cNvSpPr/>
          <p:nvPr/>
        </p:nvSpPr>
        <p:spPr>
          <a:xfrm>
            <a:off x="837764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8" name="object 13728"/>
          <p:cNvSpPr/>
          <p:nvPr/>
        </p:nvSpPr>
        <p:spPr>
          <a:xfrm>
            <a:off x="837696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9" name="object 13729"/>
          <p:cNvSpPr/>
          <p:nvPr/>
        </p:nvSpPr>
        <p:spPr>
          <a:xfrm>
            <a:off x="839872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0" name="object 13730"/>
          <p:cNvSpPr/>
          <p:nvPr/>
        </p:nvSpPr>
        <p:spPr>
          <a:xfrm>
            <a:off x="839804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1" name="object 13731"/>
          <p:cNvSpPr/>
          <p:nvPr/>
        </p:nvSpPr>
        <p:spPr>
          <a:xfrm>
            <a:off x="841980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2" name="object 13732"/>
          <p:cNvSpPr/>
          <p:nvPr/>
        </p:nvSpPr>
        <p:spPr>
          <a:xfrm>
            <a:off x="841912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3" name="object 13733"/>
          <p:cNvSpPr/>
          <p:nvPr/>
        </p:nvSpPr>
        <p:spPr>
          <a:xfrm>
            <a:off x="844088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4" name="object 13734"/>
          <p:cNvSpPr/>
          <p:nvPr/>
        </p:nvSpPr>
        <p:spPr>
          <a:xfrm>
            <a:off x="844020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5" name="object 13735"/>
          <p:cNvSpPr/>
          <p:nvPr/>
        </p:nvSpPr>
        <p:spPr>
          <a:xfrm>
            <a:off x="846203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6" name="object 13736"/>
          <p:cNvSpPr/>
          <p:nvPr/>
        </p:nvSpPr>
        <p:spPr>
          <a:xfrm>
            <a:off x="846131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7" name="object 13737"/>
          <p:cNvSpPr/>
          <p:nvPr/>
        </p:nvSpPr>
        <p:spPr>
          <a:xfrm>
            <a:off x="848311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8" name="object 13738"/>
          <p:cNvSpPr/>
          <p:nvPr/>
        </p:nvSpPr>
        <p:spPr>
          <a:xfrm>
            <a:off x="848243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9" name="object 13739"/>
          <p:cNvSpPr/>
          <p:nvPr/>
        </p:nvSpPr>
        <p:spPr>
          <a:xfrm>
            <a:off x="850419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0" name="object 13740"/>
          <p:cNvSpPr/>
          <p:nvPr/>
        </p:nvSpPr>
        <p:spPr>
          <a:xfrm>
            <a:off x="850351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1" name="object 13741"/>
          <p:cNvSpPr/>
          <p:nvPr/>
        </p:nvSpPr>
        <p:spPr>
          <a:xfrm>
            <a:off x="852526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2" name="object 13742"/>
          <p:cNvSpPr/>
          <p:nvPr/>
        </p:nvSpPr>
        <p:spPr>
          <a:xfrm>
            <a:off x="852459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3" name="object 13743"/>
          <p:cNvSpPr/>
          <p:nvPr/>
        </p:nvSpPr>
        <p:spPr>
          <a:xfrm>
            <a:off x="854634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4" name="object 13744"/>
          <p:cNvSpPr/>
          <p:nvPr/>
        </p:nvSpPr>
        <p:spPr>
          <a:xfrm>
            <a:off x="854566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5" name="object 13745"/>
          <p:cNvSpPr/>
          <p:nvPr/>
        </p:nvSpPr>
        <p:spPr>
          <a:xfrm>
            <a:off x="856749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6" name="object 13746"/>
          <p:cNvSpPr/>
          <p:nvPr/>
        </p:nvSpPr>
        <p:spPr>
          <a:xfrm>
            <a:off x="856678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7" name="object 13747"/>
          <p:cNvSpPr/>
          <p:nvPr/>
        </p:nvSpPr>
        <p:spPr>
          <a:xfrm>
            <a:off x="858857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8" name="object 13748"/>
          <p:cNvSpPr/>
          <p:nvPr/>
        </p:nvSpPr>
        <p:spPr>
          <a:xfrm>
            <a:off x="858789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9" name="object 13749"/>
          <p:cNvSpPr/>
          <p:nvPr/>
        </p:nvSpPr>
        <p:spPr>
          <a:xfrm>
            <a:off x="860965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0" name="object 13750"/>
          <p:cNvSpPr/>
          <p:nvPr/>
        </p:nvSpPr>
        <p:spPr>
          <a:xfrm>
            <a:off x="860897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1" name="object 13751"/>
          <p:cNvSpPr/>
          <p:nvPr/>
        </p:nvSpPr>
        <p:spPr>
          <a:xfrm>
            <a:off x="863073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2" name="object 13752"/>
          <p:cNvSpPr/>
          <p:nvPr/>
        </p:nvSpPr>
        <p:spPr>
          <a:xfrm>
            <a:off x="863005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3" name="object 13753"/>
          <p:cNvSpPr/>
          <p:nvPr/>
        </p:nvSpPr>
        <p:spPr>
          <a:xfrm>
            <a:off x="865181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4" name="object 13754"/>
          <p:cNvSpPr/>
          <p:nvPr/>
        </p:nvSpPr>
        <p:spPr>
          <a:xfrm>
            <a:off x="865113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5" name="object 13755"/>
          <p:cNvSpPr/>
          <p:nvPr/>
        </p:nvSpPr>
        <p:spPr>
          <a:xfrm>
            <a:off x="867296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6" name="object 13756"/>
          <p:cNvSpPr/>
          <p:nvPr/>
        </p:nvSpPr>
        <p:spPr>
          <a:xfrm>
            <a:off x="867224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7" name="object 13757"/>
          <p:cNvSpPr/>
          <p:nvPr/>
        </p:nvSpPr>
        <p:spPr>
          <a:xfrm>
            <a:off x="869404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8" name="object 13758"/>
          <p:cNvSpPr/>
          <p:nvPr/>
        </p:nvSpPr>
        <p:spPr>
          <a:xfrm>
            <a:off x="869336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9" name="object 13759"/>
          <p:cNvSpPr/>
          <p:nvPr/>
        </p:nvSpPr>
        <p:spPr>
          <a:xfrm>
            <a:off x="871512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0" name="object 13760"/>
          <p:cNvSpPr/>
          <p:nvPr/>
        </p:nvSpPr>
        <p:spPr>
          <a:xfrm>
            <a:off x="871444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1" name="object 13761"/>
          <p:cNvSpPr/>
          <p:nvPr/>
        </p:nvSpPr>
        <p:spPr>
          <a:xfrm>
            <a:off x="873620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2" name="object 13762"/>
          <p:cNvSpPr/>
          <p:nvPr/>
        </p:nvSpPr>
        <p:spPr>
          <a:xfrm>
            <a:off x="873552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3" name="object 13763"/>
          <p:cNvSpPr/>
          <p:nvPr/>
        </p:nvSpPr>
        <p:spPr>
          <a:xfrm>
            <a:off x="875727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4" name="object 13764"/>
          <p:cNvSpPr/>
          <p:nvPr/>
        </p:nvSpPr>
        <p:spPr>
          <a:xfrm>
            <a:off x="875660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5" name="object 13765"/>
          <p:cNvSpPr/>
          <p:nvPr/>
        </p:nvSpPr>
        <p:spPr>
          <a:xfrm>
            <a:off x="877843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6" name="object 13766"/>
          <p:cNvSpPr/>
          <p:nvPr/>
        </p:nvSpPr>
        <p:spPr>
          <a:xfrm>
            <a:off x="877771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7" name="object 13767"/>
          <p:cNvSpPr/>
          <p:nvPr/>
        </p:nvSpPr>
        <p:spPr>
          <a:xfrm>
            <a:off x="879950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8" name="object 13768"/>
          <p:cNvSpPr/>
          <p:nvPr/>
        </p:nvSpPr>
        <p:spPr>
          <a:xfrm>
            <a:off x="879882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9" name="object 13769"/>
          <p:cNvSpPr/>
          <p:nvPr/>
        </p:nvSpPr>
        <p:spPr>
          <a:xfrm>
            <a:off x="882058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0" name="object 13770"/>
          <p:cNvSpPr/>
          <p:nvPr/>
        </p:nvSpPr>
        <p:spPr>
          <a:xfrm>
            <a:off x="881990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1" name="object 13771"/>
          <p:cNvSpPr/>
          <p:nvPr/>
        </p:nvSpPr>
        <p:spPr>
          <a:xfrm>
            <a:off x="884166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2" name="object 13772"/>
          <p:cNvSpPr/>
          <p:nvPr/>
        </p:nvSpPr>
        <p:spPr>
          <a:xfrm>
            <a:off x="884098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3" name="object 13773"/>
          <p:cNvSpPr/>
          <p:nvPr/>
        </p:nvSpPr>
        <p:spPr>
          <a:xfrm>
            <a:off x="886274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4" name="object 13774"/>
          <p:cNvSpPr/>
          <p:nvPr/>
        </p:nvSpPr>
        <p:spPr>
          <a:xfrm>
            <a:off x="886206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5" name="object 13775"/>
          <p:cNvSpPr/>
          <p:nvPr/>
        </p:nvSpPr>
        <p:spPr>
          <a:xfrm>
            <a:off x="888368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6" name="object 13776"/>
          <p:cNvSpPr/>
          <p:nvPr/>
        </p:nvSpPr>
        <p:spPr>
          <a:xfrm>
            <a:off x="888300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7" name="object 13777"/>
          <p:cNvSpPr/>
          <p:nvPr/>
        </p:nvSpPr>
        <p:spPr>
          <a:xfrm>
            <a:off x="890476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8" name="object 13778"/>
          <p:cNvSpPr/>
          <p:nvPr/>
        </p:nvSpPr>
        <p:spPr>
          <a:xfrm>
            <a:off x="890408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9" name="object 13779"/>
          <p:cNvSpPr/>
          <p:nvPr/>
        </p:nvSpPr>
        <p:spPr>
          <a:xfrm>
            <a:off x="892591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0" name="object 13780"/>
          <p:cNvSpPr/>
          <p:nvPr/>
        </p:nvSpPr>
        <p:spPr>
          <a:xfrm>
            <a:off x="892519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1" name="object 13781"/>
          <p:cNvSpPr/>
          <p:nvPr/>
        </p:nvSpPr>
        <p:spPr>
          <a:xfrm>
            <a:off x="894698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2" name="object 13782"/>
          <p:cNvSpPr/>
          <p:nvPr/>
        </p:nvSpPr>
        <p:spPr>
          <a:xfrm>
            <a:off x="894630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3" name="object 13783"/>
          <p:cNvSpPr/>
          <p:nvPr/>
        </p:nvSpPr>
        <p:spPr>
          <a:xfrm>
            <a:off x="896806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4" name="object 13784"/>
          <p:cNvSpPr/>
          <p:nvPr/>
        </p:nvSpPr>
        <p:spPr>
          <a:xfrm>
            <a:off x="896738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5" name="object 13785"/>
          <p:cNvSpPr/>
          <p:nvPr/>
        </p:nvSpPr>
        <p:spPr>
          <a:xfrm>
            <a:off x="898914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6" name="object 13786"/>
          <p:cNvSpPr/>
          <p:nvPr/>
        </p:nvSpPr>
        <p:spPr>
          <a:xfrm>
            <a:off x="898846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7" name="object 13787"/>
          <p:cNvSpPr/>
          <p:nvPr/>
        </p:nvSpPr>
        <p:spPr>
          <a:xfrm>
            <a:off x="901022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8" name="object 13788"/>
          <p:cNvSpPr/>
          <p:nvPr/>
        </p:nvSpPr>
        <p:spPr>
          <a:xfrm>
            <a:off x="900954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9" name="object 13789"/>
          <p:cNvSpPr/>
          <p:nvPr/>
        </p:nvSpPr>
        <p:spPr>
          <a:xfrm>
            <a:off x="903137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0" name="object 13790"/>
          <p:cNvSpPr/>
          <p:nvPr/>
        </p:nvSpPr>
        <p:spPr>
          <a:xfrm>
            <a:off x="903066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1" name="object 13791"/>
          <p:cNvSpPr/>
          <p:nvPr/>
        </p:nvSpPr>
        <p:spPr>
          <a:xfrm>
            <a:off x="905245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2" name="object 13792"/>
          <p:cNvSpPr/>
          <p:nvPr/>
        </p:nvSpPr>
        <p:spPr>
          <a:xfrm>
            <a:off x="905177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3" name="object 13793"/>
          <p:cNvSpPr/>
          <p:nvPr/>
        </p:nvSpPr>
        <p:spPr>
          <a:xfrm>
            <a:off x="907353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4" name="object 13794"/>
          <p:cNvSpPr/>
          <p:nvPr/>
        </p:nvSpPr>
        <p:spPr>
          <a:xfrm>
            <a:off x="907285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5" name="object 13795"/>
          <p:cNvSpPr/>
          <p:nvPr/>
        </p:nvSpPr>
        <p:spPr>
          <a:xfrm>
            <a:off x="909461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6" name="object 13796"/>
          <p:cNvSpPr/>
          <p:nvPr/>
        </p:nvSpPr>
        <p:spPr>
          <a:xfrm>
            <a:off x="909393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7" name="object 13797"/>
          <p:cNvSpPr/>
          <p:nvPr/>
        </p:nvSpPr>
        <p:spPr>
          <a:xfrm>
            <a:off x="911569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8" name="object 13798"/>
          <p:cNvSpPr/>
          <p:nvPr/>
        </p:nvSpPr>
        <p:spPr>
          <a:xfrm>
            <a:off x="911501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9" name="object 13799"/>
          <p:cNvSpPr/>
          <p:nvPr/>
        </p:nvSpPr>
        <p:spPr>
          <a:xfrm>
            <a:off x="913684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0" name="object 13800"/>
          <p:cNvSpPr/>
          <p:nvPr/>
        </p:nvSpPr>
        <p:spPr>
          <a:xfrm>
            <a:off x="913612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1" name="object 13801"/>
          <p:cNvSpPr/>
          <p:nvPr/>
        </p:nvSpPr>
        <p:spPr>
          <a:xfrm>
            <a:off x="915792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2" name="object 13802"/>
          <p:cNvSpPr/>
          <p:nvPr/>
        </p:nvSpPr>
        <p:spPr>
          <a:xfrm>
            <a:off x="915724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3" name="object 13803"/>
          <p:cNvSpPr/>
          <p:nvPr/>
        </p:nvSpPr>
        <p:spPr>
          <a:xfrm>
            <a:off x="917899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4" name="object 13804"/>
          <p:cNvSpPr/>
          <p:nvPr/>
        </p:nvSpPr>
        <p:spPr>
          <a:xfrm>
            <a:off x="917831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5" name="object 13805"/>
          <p:cNvSpPr/>
          <p:nvPr/>
        </p:nvSpPr>
        <p:spPr>
          <a:xfrm>
            <a:off x="920007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6" name="object 13806"/>
          <p:cNvSpPr/>
          <p:nvPr/>
        </p:nvSpPr>
        <p:spPr>
          <a:xfrm>
            <a:off x="919939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7" name="object 13807"/>
          <p:cNvSpPr/>
          <p:nvPr/>
        </p:nvSpPr>
        <p:spPr>
          <a:xfrm>
            <a:off x="922115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8" name="object 13808"/>
          <p:cNvSpPr/>
          <p:nvPr/>
        </p:nvSpPr>
        <p:spPr>
          <a:xfrm>
            <a:off x="922047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9" name="object 13809"/>
          <p:cNvSpPr/>
          <p:nvPr/>
        </p:nvSpPr>
        <p:spPr>
          <a:xfrm>
            <a:off x="924230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0" name="object 13810"/>
          <p:cNvSpPr/>
          <p:nvPr/>
        </p:nvSpPr>
        <p:spPr>
          <a:xfrm>
            <a:off x="924159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1" name="object 13811"/>
          <p:cNvSpPr/>
          <p:nvPr/>
        </p:nvSpPr>
        <p:spPr>
          <a:xfrm>
            <a:off x="926338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2" name="object 13812"/>
          <p:cNvSpPr/>
          <p:nvPr/>
        </p:nvSpPr>
        <p:spPr>
          <a:xfrm>
            <a:off x="926270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3" name="object 13813"/>
          <p:cNvSpPr/>
          <p:nvPr/>
        </p:nvSpPr>
        <p:spPr>
          <a:xfrm>
            <a:off x="928446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4" name="object 13814"/>
          <p:cNvSpPr/>
          <p:nvPr/>
        </p:nvSpPr>
        <p:spPr>
          <a:xfrm>
            <a:off x="928378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5" name="object 13815"/>
          <p:cNvSpPr/>
          <p:nvPr/>
        </p:nvSpPr>
        <p:spPr>
          <a:xfrm>
            <a:off x="930554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6" name="object 13816"/>
          <p:cNvSpPr/>
          <p:nvPr/>
        </p:nvSpPr>
        <p:spPr>
          <a:xfrm>
            <a:off x="930486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7" name="object 13817"/>
          <p:cNvSpPr/>
          <p:nvPr/>
        </p:nvSpPr>
        <p:spPr>
          <a:xfrm>
            <a:off x="932662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8" name="object 13818"/>
          <p:cNvSpPr/>
          <p:nvPr/>
        </p:nvSpPr>
        <p:spPr>
          <a:xfrm>
            <a:off x="932594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9" name="object 13819"/>
          <p:cNvSpPr/>
          <p:nvPr/>
        </p:nvSpPr>
        <p:spPr>
          <a:xfrm>
            <a:off x="934777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0" name="object 13820"/>
          <p:cNvSpPr/>
          <p:nvPr/>
        </p:nvSpPr>
        <p:spPr>
          <a:xfrm>
            <a:off x="934705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1" name="object 13821"/>
          <p:cNvSpPr/>
          <p:nvPr/>
        </p:nvSpPr>
        <p:spPr>
          <a:xfrm>
            <a:off x="936885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2" name="object 13822"/>
          <p:cNvSpPr/>
          <p:nvPr/>
        </p:nvSpPr>
        <p:spPr>
          <a:xfrm>
            <a:off x="936817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3" name="object 13823"/>
          <p:cNvSpPr/>
          <p:nvPr/>
        </p:nvSpPr>
        <p:spPr>
          <a:xfrm>
            <a:off x="938978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4" name="object 13824"/>
          <p:cNvSpPr/>
          <p:nvPr/>
        </p:nvSpPr>
        <p:spPr>
          <a:xfrm>
            <a:off x="938907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5" name="object 13825"/>
          <p:cNvSpPr/>
          <p:nvPr/>
        </p:nvSpPr>
        <p:spPr>
          <a:xfrm>
            <a:off x="941086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6" name="object 13826"/>
          <p:cNvSpPr/>
          <p:nvPr/>
        </p:nvSpPr>
        <p:spPr>
          <a:xfrm>
            <a:off x="941018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7" name="object 13827"/>
          <p:cNvSpPr/>
          <p:nvPr/>
        </p:nvSpPr>
        <p:spPr>
          <a:xfrm>
            <a:off x="943194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8" name="object 13828"/>
          <p:cNvSpPr/>
          <p:nvPr/>
        </p:nvSpPr>
        <p:spPr>
          <a:xfrm>
            <a:off x="943126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9" name="object 13829"/>
          <p:cNvSpPr/>
          <p:nvPr/>
        </p:nvSpPr>
        <p:spPr>
          <a:xfrm>
            <a:off x="945302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0" name="object 13830"/>
          <p:cNvSpPr/>
          <p:nvPr/>
        </p:nvSpPr>
        <p:spPr>
          <a:xfrm>
            <a:off x="945234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1" name="object 13831"/>
          <p:cNvSpPr/>
          <p:nvPr/>
        </p:nvSpPr>
        <p:spPr>
          <a:xfrm>
            <a:off x="947410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2" name="object 13832"/>
          <p:cNvSpPr/>
          <p:nvPr/>
        </p:nvSpPr>
        <p:spPr>
          <a:xfrm>
            <a:off x="947342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3" name="object 13833"/>
          <p:cNvSpPr/>
          <p:nvPr/>
        </p:nvSpPr>
        <p:spPr>
          <a:xfrm>
            <a:off x="949525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4" name="object 13834"/>
          <p:cNvSpPr/>
          <p:nvPr/>
        </p:nvSpPr>
        <p:spPr>
          <a:xfrm>
            <a:off x="949453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5" name="object 13835"/>
          <p:cNvSpPr/>
          <p:nvPr/>
        </p:nvSpPr>
        <p:spPr>
          <a:xfrm>
            <a:off x="951633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6" name="object 13836"/>
          <p:cNvSpPr/>
          <p:nvPr/>
        </p:nvSpPr>
        <p:spPr>
          <a:xfrm>
            <a:off x="951565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7" name="object 13837"/>
          <p:cNvSpPr/>
          <p:nvPr/>
        </p:nvSpPr>
        <p:spPr>
          <a:xfrm>
            <a:off x="953741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8" name="object 13838"/>
          <p:cNvSpPr/>
          <p:nvPr/>
        </p:nvSpPr>
        <p:spPr>
          <a:xfrm>
            <a:off x="953673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9" name="object 13839"/>
          <p:cNvSpPr/>
          <p:nvPr/>
        </p:nvSpPr>
        <p:spPr>
          <a:xfrm>
            <a:off x="955848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0" name="object 13840"/>
          <p:cNvSpPr/>
          <p:nvPr/>
        </p:nvSpPr>
        <p:spPr>
          <a:xfrm>
            <a:off x="955780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1" name="object 13841"/>
          <p:cNvSpPr/>
          <p:nvPr/>
        </p:nvSpPr>
        <p:spPr>
          <a:xfrm>
            <a:off x="957956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2" name="object 13842"/>
          <p:cNvSpPr/>
          <p:nvPr/>
        </p:nvSpPr>
        <p:spPr>
          <a:xfrm>
            <a:off x="957888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3" name="object 13843"/>
          <p:cNvSpPr/>
          <p:nvPr/>
        </p:nvSpPr>
        <p:spPr>
          <a:xfrm>
            <a:off x="960071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4" name="object 13844"/>
          <p:cNvSpPr/>
          <p:nvPr/>
        </p:nvSpPr>
        <p:spPr>
          <a:xfrm>
            <a:off x="960000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5" name="object 13845"/>
          <p:cNvSpPr/>
          <p:nvPr/>
        </p:nvSpPr>
        <p:spPr>
          <a:xfrm>
            <a:off x="962179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6" name="object 13846"/>
          <p:cNvSpPr/>
          <p:nvPr/>
        </p:nvSpPr>
        <p:spPr>
          <a:xfrm>
            <a:off x="962111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7" name="object 13847"/>
          <p:cNvSpPr/>
          <p:nvPr/>
        </p:nvSpPr>
        <p:spPr>
          <a:xfrm>
            <a:off x="964287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8" name="object 13848"/>
          <p:cNvSpPr/>
          <p:nvPr/>
        </p:nvSpPr>
        <p:spPr>
          <a:xfrm>
            <a:off x="964219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9" name="object 13849"/>
          <p:cNvSpPr/>
          <p:nvPr/>
        </p:nvSpPr>
        <p:spPr>
          <a:xfrm>
            <a:off x="966395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0" name="object 13850"/>
          <p:cNvSpPr/>
          <p:nvPr/>
        </p:nvSpPr>
        <p:spPr>
          <a:xfrm>
            <a:off x="966327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1" name="object 13851"/>
          <p:cNvSpPr/>
          <p:nvPr/>
        </p:nvSpPr>
        <p:spPr>
          <a:xfrm>
            <a:off x="968503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2" name="object 13852"/>
          <p:cNvSpPr/>
          <p:nvPr/>
        </p:nvSpPr>
        <p:spPr>
          <a:xfrm>
            <a:off x="968435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3" name="object 13853"/>
          <p:cNvSpPr/>
          <p:nvPr/>
        </p:nvSpPr>
        <p:spPr>
          <a:xfrm>
            <a:off x="970618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4" name="object 13854"/>
          <p:cNvSpPr/>
          <p:nvPr/>
        </p:nvSpPr>
        <p:spPr>
          <a:xfrm>
            <a:off x="970546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5" name="object 13855"/>
          <p:cNvSpPr/>
          <p:nvPr/>
        </p:nvSpPr>
        <p:spPr>
          <a:xfrm>
            <a:off x="972726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6" name="object 13856"/>
          <p:cNvSpPr/>
          <p:nvPr/>
        </p:nvSpPr>
        <p:spPr>
          <a:xfrm>
            <a:off x="972658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7" name="object 13857"/>
          <p:cNvSpPr/>
          <p:nvPr/>
        </p:nvSpPr>
        <p:spPr>
          <a:xfrm>
            <a:off x="974834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8" name="object 13858"/>
          <p:cNvSpPr/>
          <p:nvPr/>
        </p:nvSpPr>
        <p:spPr>
          <a:xfrm>
            <a:off x="974766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9" name="object 13859"/>
          <p:cNvSpPr/>
          <p:nvPr/>
        </p:nvSpPr>
        <p:spPr>
          <a:xfrm>
            <a:off x="976942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0" name="object 13860"/>
          <p:cNvSpPr/>
          <p:nvPr/>
        </p:nvSpPr>
        <p:spPr>
          <a:xfrm>
            <a:off x="976874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1" name="object 13861"/>
          <p:cNvSpPr/>
          <p:nvPr/>
        </p:nvSpPr>
        <p:spPr>
          <a:xfrm>
            <a:off x="979049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2" name="object 13862"/>
          <p:cNvSpPr/>
          <p:nvPr/>
        </p:nvSpPr>
        <p:spPr>
          <a:xfrm>
            <a:off x="978982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3" name="object 13863"/>
          <p:cNvSpPr/>
          <p:nvPr/>
        </p:nvSpPr>
        <p:spPr>
          <a:xfrm>
            <a:off x="981165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4" name="object 13864"/>
          <p:cNvSpPr/>
          <p:nvPr/>
        </p:nvSpPr>
        <p:spPr>
          <a:xfrm>
            <a:off x="981093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5" name="object 13865"/>
          <p:cNvSpPr/>
          <p:nvPr/>
        </p:nvSpPr>
        <p:spPr>
          <a:xfrm>
            <a:off x="983272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6" name="object 13866"/>
          <p:cNvSpPr/>
          <p:nvPr/>
        </p:nvSpPr>
        <p:spPr>
          <a:xfrm>
            <a:off x="983204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7" name="object 13867"/>
          <p:cNvSpPr/>
          <p:nvPr/>
        </p:nvSpPr>
        <p:spPr>
          <a:xfrm>
            <a:off x="985380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8" name="object 13868"/>
          <p:cNvSpPr/>
          <p:nvPr/>
        </p:nvSpPr>
        <p:spPr>
          <a:xfrm>
            <a:off x="985312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9" name="object 13869"/>
          <p:cNvSpPr/>
          <p:nvPr/>
        </p:nvSpPr>
        <p:spPr>
          <a:xfrm>
            <a:off x="987488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0" name="object 13870"/>
          <p:cNvSpPr/>
          <p:nvPr/>
        </p:nvSpPr>
        <p:spPr>
          <a:xfrm>
            <a:off x="987420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1" name="object 13871"/>
          <p:cNvSpPr/>
          <p:nvPr/>
        </p:nvSpPr>
        <p:spPr>
          <a:xfrm>
            <a:off x="989596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2" name="object 13872"/>
          <p:cNvSpPr/>
          <p:nvPr/>
        </p:nvSpPr>
        <p:spPr>
          <a:xfrm>
            <a:off x="989528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3" name="object 13873"/>
          <p:cNvSpPr/>
          <p:nvPr/>
        </p:nvSpPr>
        <p:spPr>
          <a:xfrm>
            <a:off x="991690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4" name="object 13874"/>
          <p:cNvSpPr/>
          <p:nvPr/>
        </p:nvSpPr>
        <p:spPr>
          <a:xfrm>
            <a:off x="991622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5" name="object 13875"/>
          <p:cNvSpPr/>
          <p:nvPr/>
        </p:nvSpPr>
        <p:spPr>
          <a:xfrm>
            <a:off x="9937979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6" name="object 13876"/>
          <p:cNvSpPr/>
          <p:nvPr/>
        </p:nvSpPr>
        <p:spPr>
          <a:xfrm>
            <a:off x="993730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7" name="object 13877"/>
          <p:cNvSpPr/>
          <p:nvPr/>
        </p:nvSpPr>
        <p:spPr>
          <a:xfrm>
            <a:off x="995913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8" name="object 13878"/>
          <p:cNvSpPr/>
          <p:nvPr/>
        </p:nvSpPr>
        <p:spPr>
          <a:xfrm>
            <a:off x="9958414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9" name="object 13879"/>
          <p:cNvSpPr/>
          <p:nvPr/>
        </p:nvSpPr>
        <p:spPr>
          <a:xfrm>
            <a:off x="998020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0" name="object 13880"/>
          <p:cNvSpPr/>
          <p:nvPr/>
        </p:nvSpPr>
        <p:spPr>
          <a:xfrm>
            <a:off x="997952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1" name="object 13881"/>
          <p:cNvSpPr/>
          <p:nvPr/>
        </p:nvSpPr>
        <p:spPr>
          <a:xfrm>
            <a:off x="1000128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2" name="object 13882"/>
          <p:cNvSpPr/>
          <p:nvPr/>
        </p:nvSpPr>
        <p:spPr>
          <a:xfrm>
            <a:off x="1000060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3" name="object 13883"/>
          <p:cNvSpPr/>
          <p:nvPr/>
        </p:nvSpPr>
        <p:spPr>
          <a:xfrm>
            <a:off x="1002236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4" name="object 13884"/>
          <p:cNvSpPr/>
          <p:nvPr/>
        </p:nvSpPr>
        <p:spPr>
          <a:xfrm>
            <a:off x="1002168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5" name="object 13885"/>
          <p:cNvSpPr/>
          <p:nvPr/>
        </p:nvSpPr>
        <p:spPr>
          <a:xfrm>
            <a:off x="1004344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6" name="object 13886"/>
          <p:cNvSpPr/>
          <p:nvPr/>
        </p:nvSpPr>
        <p:spPr>
          <a:xfrm>
            <a:off x="1004276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7" name="object 13887"/>
          <p:cNvSpPr/>
          <p:nvPr/>
        </p:nvSpPr>
        <p:spPr>
          <a:xfrm>
            <a:off x="1006459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8" name="object 13888"/>
          <p:cNvSpPr/>
          <p:nvPr/>
        </p:nvSpPr>
        <p:spPr>
          <a:xfrm>
            <a:off x="1006388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9" name="object 13889"/>
          <p:cNvSpPr/>
          <p:nvPr/>
        </p:nvSpPr>
        <p:spPr>
          <a:xfrm>
            <a:off x="1008567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0" name="object 13890"/>
          <p:cNvSpPr/>
          <p:nvPr/>
        </p:nvSpPr>
        <p:spPr>
          <a:xfrm>
            <a:off x="1008499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1" name="object 13891"/>
          <p:cNvSpPr/>
          <p:nvPr/>
        </p:nvSpPr>
        <p:spPr>
          <a:xfrm>
            <a:off x="1010675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2" name="object 13892"/>
          <p:cNvSpPr/>
          <p:nvPr/>
        </p:nvSpPr>
        <p:spPr>
          <a:xfrm>
            <a:off x="1010607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3" name="object 13893"/>
          <p:cNvSpPr/>
          <p:nvPr/>
        </p:nvSpPr>
        <p:spPr>
          <a:xfrm>
            <a:off x="1012783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4" name="object 13894"/>
          <p:cNvSpPr/>
          <p:nvPr/>
        </p:nvSpPr>
        <p:spPr>
          <a:xfrm>
            <a:off x="1012715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5" name="object 13895"/>
          <p:cNvSpPr/>
          <p:nvPr/>
        </p:nvSpPr>
        <p:spPr>
          <a:xfrm>
            <a:off x="1014891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6" name="object 13896"/>
          <p:cNvSpPr/>
          <p:nvPr/>
        </p:nvSpPr>
        <p:spPr>
          <a:xfrm>
            <a:off x="1014823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7" name="object 13897"/>
          <p:cNvSpPr/>
          <p:nvPr/>
        </p:nvSpPr>
        <p:spPr>
          <a:xfrm>
            <a:off x="1017006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8" name="object 13898"/>
          <p:cNvSpPr/>
          <p:nvPr/>
        </p:nvSpPr>
        <p:spPr>
          <a:xfrm>
            <a:off x="1016934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9" name="object 13899"/>
          <p:cNvSpPr/>
          <p:nvPr/>
        </p:nvSpPr>
        <p:spPr>
          <a:xfrm>
            <a:off x="1019114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0" name="object 13900"/>
          <p:cNvSpPr/>
          <p:nvPr/>
        </p:nvSpPr>
        <p:spPr>
          <a:xfrm>
            <a:off x="1019046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1" name="object 13901"/>
          <p:cNvSpPr/>
          <p:nvPr/>
        </p:nvSpPr>
        <p:spPr>
          <a:xfrm>
            <a:off x="1021221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2" name="object 13902"/>
          <p:cNvSpPr/>
          <p:nvPr/>
        </p:nvSpPr>
        <p:spPr>
          <a:xfrm>
            <a:off x="10211539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3" name="object 13903"/>
          <p:cNvSpPr/>
          <p:nvPr/>
        </p:nvSpPr>
        <p:spPr>
          <a:xfrm>
            <a:off x="10233298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4" name="object 13904"/>
          <p:cNvSpPr/>
          <p:nvPr/>
        </p:nvSpPr>
        <p:spPr>
          <a:xfrm>
            <a:off x="10232618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5" name="object 13905"/>
          <p:cNvSpPr/>
          <p:nvPr/>
        </p:nvSpPr>
        <p:spPr>
          <a:xfrm>
            <a:off x="10254376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6" name="object 13906"/>
          <p:cNvSpPr/>
          <p:nvPr/>
        </p:nvSpPr>
        <p:spPr>
          <a:xfrm>
            <a:off x="1025369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7" name="object 13907"/>
          <p:cNvSpPr/>
          <p:nvPr/>
        </p:nvSpPr>
        <p:spPr>
          <a:xfrm>
            <a:off x="10275527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8" name="object 13908"/>
          <p:cNvSpPr/>
          <p:nvPr/>
        </p:nvSpPr>
        <p:spPr>
          <a:xfrm>
            <a:off x="1027481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9" name="object 13909"/>
          <p:cNvSpPr/>
          <p:nvPr/>
        </p:nvSpPr>
        <p:spPr>
          <a:xfrm>
            <a:off x="1029660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0" name="object 13910"/>
          <p:cNvSpPr/>
          <p:nvPr/>
        </p:nvSpPr>
        <p:spPr>
          <a:xfrm>
            <a:off x="1029592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1" name="object 13911"/>
          <p:cNvSpPr/>
          <p:nvPr/>
        </p:nvSpPr>
        <p:spPr>
          <a:xfrm>
            <a:off x="10317684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2" name="object 13912"/>
          <p:cNvSpPr/>
          <p:nvPr/>
        </p:nvSpPr>
        <p:spPr>
          <a:xfrm>
            <a:off x="1031700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3" name="object 13913"/>
          <p:cNvSpPr/>
          <p:nvPr/>
        </p:nvSpPr>
        <p:spPr>
          <a:xfrm>
            <a:off x="1033876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4" name="object 13914"/>
          <p:cNvSpPr/>
          <p:nvPr/>
        </p:nvSpPr>
        <p:spPr>
          <a:xfrm>
            <a:off x="1033808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5" name="object 13915"/>
          <p:cNvSpPr/>
          <p:nvPr/>
        </p:nvSpPr>
        <p:spPr>
          <a:xfrm>
            <a:off x="1035984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6" name="object 13916"/>
          <p:cNvSpPr/>
          <p:nvPr/>
        </p:nvSpPr>
        <p:spPr>
          <a:xfrm>
            <a:off x="10359162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7" name="object 13917"/>
          <p:cNvSpPr/>
          <p:nvPr/>
        </p:nvSpPr>
        <p:spPr>
          <a:xfrm>
            <a:off x="1038099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8" name="object 13918"/>
          <p:cNvSpPr/>
          <p:nvPr/>
        </p:nvSpPr>
        <p:spPr>
          <a:xfrm>
            <a:off x="10380277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9" name="object 13919"/>
          <p:cNvSpPr/>
          <p:nvPr/>
        </p:nvSpPr>
        <p:spPr>
          <a:xfrm>
            <a:off x="10402071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0" name="object 13920"/>
          <p:cNvSpPr/>
          <p:nvPr/>
        </p:nvSpPr>
        <p:spPr>
          <a:xfrm>
            <a:off x="10401391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1" name="object 13921"/>
          <p:cNvSpPr/>
          <p:nvPr/>
        </p:nvSpPr>
        <p:spPr>
          <a:xfrm>
            <a:off x="10423150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2" name="object 13922"/>
          <p:cNvSpPr/>
          <p:nvPr/>
        </p:nvSpPr>
        <p:spPr>
          <a:xfrm>
            <a:off x="10422470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3" name="object 13923"/>
          <p:cNvSpPr/>
          <p:nvPr/>
        </p:nvSpPr>
        <p:spPr>
          <a:xfrm>
            <a:off x="1044408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4" name="object 13924"/>
          <p:cNvSpPr/>
          <p:nvPr/>
        </p:nvSpPr>
        <p:spPr>
          <a:xfrm>
            <a:off x="10443406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5" name="object 13925"/>
          <p:cNvSpPr/>
          <p:nvPr/>
        </p:nvSpPr>
        <p:spPr>
          <a:xfrm>
            <a:off x="10465165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6" name="object 13926"/>
          <p:cNvSpPr/>
          <p:nvPr/>
        </p:nvSpPr>
        <p:spPr>
          <a:xfrm>
            <a:off x="10464485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7" name="object 13927"/>
          <p:cNvSpPr/>
          <p:nvPr/>
        </p:nvSpPr>
        <p:spPr>
          <a:xfrm>
            <a:off x="10486243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8" name="object 13928"/>
          <p:cNvSpPr/>
          <p:nvPr/>
        </p:nvSpPr>
        <p:spPr>
          <a:xfrm>
            <a:off x="1048556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9" name="object 13929"/>
          <p:cNvSpPr/>
          <p:nvPr/>
        </p:nvSpPr>
        <p:spPr>
          <a:xfrm>
            <a:off x="10507322" y="191428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0" name="object 13930"/>
          <p:cNvSpPr/>
          <p:nvPr/>
        </p:nvSpPr>
        <p:spPr>
          <a:xfrm>
            <a:off x="10506643" y="1911408"/>
            <a:ext cx="0" cy="5080"/>
          </a:xfrm>
          <a:custGeom>
            <a:avLst/>
            <a:gdLst/>
            <a:ahLst/>
            <a:cxnLst/>
            <a:rect l="l" t="t" r="r" b="b"/>
            <a:pathLst>
              <a:path h="5080">
                <a:moveTo>
                  <a:pt x="0" y="0"/>
                </a:moveTo>
                <a:lnTo>
                  <a:pt x="0" y="4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1" name="object 13931"/>
          <p:cNvSpPr txBox="1"/>
          <p:nvPr/>
        </p:nvSpPr>
        <p:spPr>
          <a:xfrm>
            <a:off x="7537043" y="2543161"/>
            <a:ext cx="100027" cy="11417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sz="650" dirty="0">
                <a:latin typeface="Arial"/>
                <a:cs typeface="Arial"/>
              </a:rPr>
              <a:t>Concentration in Spleen (n</a:t>
            </a:r>
            <a:r>
              <a:rPr sz="650" spc="-5" dirty="0">
                <a:latin typeface="Arial"/>
                <a:cs typeface="Arial"/>
              </a:rPr>
              <a:t>g</a:t>
            </a:r>
            <a:r>
              <a:rPr sz="650" dirty="0">
                <a:latin typeface="Arial"/>
                <a:cs typeface="Arial"/>
              </a:rPr>
              <a:t>/</a:t>
            </a:r>
            <a:r>
              <a:rPr sz="650" spc="-5" dirty="0">
                <a:latin typeface="Arial"/>
                <a:cs typeface="Arial"/>
              </a:rPr>
              <a:t>g</a:t>
            </a:r>
            <a:r>
              <a:rPr sz="650" dirty="0">
                <a:latin typeface="Arial"/>
                <a:cs typeface="Arial"/>
              </a:rPr>
              <a:t>)</a:t>
            </a:r>
            <a:endParaRPr sz="650">
              <a:latin typeface="Arial"/>
              <a:cs typeface="Arial"/>
            </a:endParaRPr>
          </a:p>
        </p:txBody>
      </p:sp>
      <p:sp>
        <p:nvSpPr>
          <p:cNvPr id="13932" name="object 13932"/>
          <p:cNvSpPr/>
          <p:nvPr/>
        </p:nvSpPr>
        <p:spPr>
          <a:xfrm>
            <a:off x="7903551" y="2607374"/>
            <a:ext cx="103505" cy="98425"/>
          </a:xfrm>
          <a:custGeom>
            <a:avLst/>
            <a:gdLst/>
            <a:ahLst/>
            <a:cxnLst/>
            <a:rect l="l" t="t" r="r" b="b"/>
            <a:pathLst>
              <a:path w="103504" h="98425">
                <a:moveTo>
                  <a:pt x="0" y="98328"/>
                </a:moveTo>
                <a:lnTo>
                  <a:pt x="102893" y="0"/>
                </a:lnTo>
              </a:path>
            </a:pathLst>
          </a:custGeom>
          <a:ln w="35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3" name="object 13933"/>
          <p:cNvSpPr/>
          <p:nvPr/>
        </p:nvSpPr>
        <p:spPr>
          <a:xfrm>
            <a:off x="7903551" y="2541341"/>
            <a:ext cx="103505" cy="99060"/>
          </a:xfrm>
          <a:custGeom>
            <a:avLst/>
            <a:gdLst/>
            <a:ahLst/>
            <a:cxnLst/>
            <a:rect l="l" t="t" r="r" b="b"/>
            <a:pathLst>
              <a:path w="103504" h="99060">
                <a:moveTo>
                  <a:pt x="0" y="98534"/>
                </a:moveTo>
                <a:lnTo>
                  <a:pt x="102893" y="0"/>
                </a:lnTo>
              </a:path>
            </a:pathLst>
          </a:custGeom>
          <a:ln w="35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4" name="object 13934"/>
          <p:cNvSpPr/>
          <p:nvPr/>
        </p:nvSpPr>
        <p:spPr>
          <a:xfrm>
            <a:off x="7955512" y="419129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5" name="object 13935"/>
          <p:cNvSpPr/>
          <p:nvPr/>
        </p:nvSpPr>
        <p:spPr>
          <a:xfrm>
            <a:off x="7955512" y="403758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6" name="object 13936"/>
          <p:cNvSpPr/>
          <p:nvPr/>
        </p:nvSpPr>
        <p:spPr>
          <a:xfrm>
            <a:off x="7955512" y="388452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7" name="object 13937"/>
          <p:cNvSpPr/>
          <p:nvPr/>
        </p:nvSpPr>
        <p:spPr>
          <a:xfrm>
            <a:off x="7955512" y="3730797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8" name="object 13938"/>
          <p:cNvSpPr/>
          <p:nvPr/>
        </p:nvSpPr>
        <p:spPr>
          <a:xfrm>
            <a:off x="7955512" y="3577112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9" name="object 13939"/>
          <p:cNvSpPr/>
          <p:nvPr/>
        </p:nvSpPr>
        <p:spPr>
          <a:xfrm>
            <a:off x="7955512" y="342390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0" name="object 13940"/>
          <p:cNvSpPr/>
          <p:nvPr/>
        </p:nvSpPr>
        <p:spPr>
          <a:xfrm>
            <a:off x="7955512" y="327083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1" name="object 13941"/>
          <p:cNvSpPr/>
          <p:nvPr/>
        </p:nvSpPr>
        <p:spPr>
          <a:xfrm>
            <a:off x="7955512" y="311708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2" name="object 13942"/>
          <p:cNvSpPr/>
          <p:nvPr/>
        </p:nvSpPr>
        <p:spPr>
          <a:xfrm>
            <a:off x="7955512" y="29638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3" name="object 13943"/>
          <p:cNvSpPr/>
          <p:nvPr/>
        </p:nvSpPr>
        <p:spPr>
          <a:xfrm>
            <a:off x="7955512" y="281018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4" name="object 13944"/>
          <p:cNvSpPr/>
          <p:nvPr/>
        </p:nvSpPr>
        <p:spPr>
          <a:xfrm>
            <a:off x="7955512" y="253443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5" name="object 13945"/>
          <p:cNvSpPr/>
          <p:nvPr/>
        </p:nvSpPr>
        <p:spPr>
          <a:xfrm>
            <a:off x="7955512" y="247777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6" name="object 13946"/>
          <p:cNvSpPr/>
          <p:nvPr/>
        </p:nvSpPr>
        <p:spPr>
          <a:xfrm>
            <a:off x="7955512" y="242159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7" name="object 13947"/>
          <p:cNvSpPr/>
          <p:nvPr/>
        </p:nvSpPr>
        <p:spPr>
          <a:xfrm>
            <a:off x="7955512" y="236493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8" name="object 13948"/>
          <p:cNvSpPr/>
          <p:nvPr/>
        </p:nvSpPr>
        <p:spPr>
          <a:xfrm>
            <a:off x="7955512" y="230882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9" name="object 13949"/>
          <p:cNvSpPr/>
          <p:nvPr/>
        </p:nvSpPr>
        <p:spPr>
          <a:xfrm>
            <a:off x="7955512" y="225217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0" name="object 13950"/>
          <p:cNvSpPr/>
          <p:nvPr/>
        </p:nvSpPr>
        <p:spPr>
          <a:xfrm>
            <a:off x="7955512" y="219551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1" name="object 13951"/>
          <p:cNvSpPr/>
          <p:nvPr/>
        </p:nvSpPr>
        <p:spPr>
          <a:xfrm>
            <a:off x="7955512" y="213933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2" name="object 13952"/>
          <p:cNvSpPr/>
          <p:nvPr/>
        </p:nvSpPr>
        <p:spPr>
          <a:xfrm>
            <a:off x="7955512" y="208267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3" name="object 13953"/>
          <p:cNvSpPr/>
          <p:nvPr/>
        </p:nvSpPr>
        <p:spPr>
          <a:xfrm>
            <a:off x="7955512" y="202663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4" name="object 13954"/>
          <p:cNvSpPr/>
          <p:nvPr/>
        </p:nvSpPr>
        <p:spPr>
          <a:xfrm>
            <a:off x="7955512" y="196998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5" name="object 13955"/>
          <p:cNvSpPr/>
          <p:nvPr/>
        </p:nvSpPr>
        <p:spPr>
          <a:xfrm>
            <a:off x="7955512" y="191387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208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6" name="object 13956"/>
          <p:cNvSpPr txBox="1"/>
          <p:nvPr/>
        </p:nvSpPr>
        <p:spPr>
          <a:xfrm>
            <a:off x="7687808" y="4299611"/>
            <a:ext cx="12446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0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57" name="object 13957"/>
          <p:cNvSpPr txBox="1"/>
          <p:nvPr/>
        </p:nvSpPr>
        <p:spPr>
          <a:xfrm>
            <a:off x="7687808" y="4145898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58" name="object 13958"/>
          <p:cNvSpPr txBox="1"/>
          <p:nvPr/>
        </p:nvSpPr>
        <p:spPr>
          <a:xfrm>
            <a:off x="7687808" y="3992185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2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59" name="object 13959"/>
          <p:cNvSpPr txBox="1"/>
          <p:nvPr/>
        </p:nvSpPr>
        <p:spPr>
          <a:xfrm>
            <a:off x="8634111" y="4145898"/>
            <a:ext cx="952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81915" algn="l"/>
              </a:tabLst>
            </a:pPr>
            <a:r>
              <a:rPr sz="500" u="sng" spc="15" dirty="0">
                <a:latin typeface="Arial"/>
                <a:cs typeface="Arial"/>
              </a:rPr>
              <a:t> 	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0" name="object 13960"/>
          <p:cNvSpPr txBox="1"/>
          <p:nvPr/>
        </p:nvSpPr>
        <p:spPr>
          <a:xfrm>
            <a:off x="7687808" y="3839129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3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1" name="object 13961"/>
          <p:cNvSpPr txBox="1"/>
          <p:nvPr/>
        </p:nvSpPr>
        <p:spPr>
          <a:xfrm>
            <a:off x="7130158" y="3839129"/>
            <a:ext cx="952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81915" algn="l"/>
              </a:tabLst>
            </a:pPr>
            <a:r>
              <a:rPr sz="500" u="sng" spc="15" dirty="0">
                <a:latin typeface="Arial"/>
                <a:cs typeface="Arial"/>
              </a:rPr>
              <a:t> 	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2" name="object 13962"/>
          <p:cNvSpPr txBox="1"/>
          <p:nvPr/>
        </p:nvSpPr>
        <p:spPr>
          <a:xfrm>
            <a:off x="7687808" y="3685389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4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3" name="object 13963"/>
          <p:cNvSpPr txBox="1"/>
          <p:nvPr/>
        </p:nvSpPr>
        <p:spPr>
          <a:xfrm>
            <a:off x="7687808" y="3531703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5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4" name="object 13964"/>
          <p:cNvSpPr txBox="1"/>
          <p:nvPr/>
        </p:nvSpPr>
        <p:spPr>
          <a:xfrm>
            <a:off x="7687808" y="3378496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6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5" name="object 13965"/>
          <p:cNvSpPr txBox="1"/>
          <p:nvPr/>
        </p:nvSpPr>
        <p:spPr>
          <a:xfrm>
            <a:off x="7687808" y="3225426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7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6" name="object 13966"/>
          <p:cNvSpPr txBox="1"/>
          <p:nvPr/>
        </p:nvSpPr>
        <p:spPr>
          <a:xfrm>
            <a:off x="7687808" y="3071740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8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7" name="object 13967"/>
          <p:cNvSpPr txBox="1"/>
          <p:nvPr/>
        </p:nvSpPr>
        <p:spPr>
          <a:xfrm>
            <a:off x="7687808" y="2918465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9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0e+2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8" name="object 13968"/>
          <p:cNvSpPr txBox="1"/>
          <p:nvPr/>
        </p:nvSpPr>
        <p:spPr>
          <a:xfrm>
            <a:off x="7687808" y="2764780"/>
            <a:ext cx="24511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0e+3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69" name="object 13969"/>
          <p:cNvSpPr txBox="1"/>
          <p:nvPr/>
        </p:nvSpPr>
        <p:spPr>
          <a:xfrm>
            <a:off x="7687808" y="1868463"/>
            <a:ext cx="24511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20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5e+5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4e+5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3e+5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2e+5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1e+5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0e+5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9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8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7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6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5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45"/>
              </a:lnSpc>
            </a:pPr>
            <a:r>
              <a:rPr sz="500" spc="30" dirty="0">
                <a:latin typeface="Arial"/>
                <a:cs typeface="Arial"/>
              </a:rPr>
              <a:t>4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480"/>
              </a:lnSpc>
            </a:pPr>
            <a:r>
              <a:rPr sz="500" spc="30" dirty="0">
                <a:latin typeface="Arial"/>
                <a:cs typeface="Arial"/>
              </a:rPr>
              <a:t>3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0e+4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560"/>
              </a:lnSpc>
            </a:pPr>
            <a:r>
              <a:rPr sz="500" spc="30" dirty="0">
                <a:latin typeface="Arial"/>
                <a:cs typeface="Arial"/>
              </a:rPr>
              <a:t>1</a:t>
            </a:r>
            <a:r>
              <a:rPr sz="500" spc="10" dirty="0">
                <a:latin typeface="Arial"/>
                <a:cs typeface="Arial"/>
              </a:rPr>
              <a:t>.</a:t>
            </a:r>
            <a:r>
              <a:rPr sz="500" spc="30" dirty="0">
                <a:latin typeface="Arial"/>
                <a:cs typeface="Arial"/>
              </a:rPr>
              <a:t>1e+3</a:t>
            </a:r>
            <a:endParaRPr sz="500">
              <a:latin typeface="Arial"/>
              <a:cs typeface="Arial"/>
            </a:endParaRPr>
          </a:p>
        </p:txBody>
      </p:sp>
      <p:sp>
        <p:nvSpPr>
          <p:cNvPr id="13970" name="object 13970"/>
          <p:cNvSpPr/>
          <p:nvPr/>
        </p:nvSpPr>
        <p:spPr>
          <a:xfrm>
            <a:off x="10526471" y="2656640"/>
            <a:ext cx="0" cy="1688464"/>
          </a:xfrm>
          <a:custGeom>
            <a:avLst/>
            <a:gdLst/>
            <a:ahLst/>
            <a:cxnLst/>
            <a:rect l="l" t="t" r="r" b="b"/>
            <a:pathLst>
              <a:path h="1688464">
                <a:moveTo>
                  <a:pt x="0" y="1688366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1" name="object 13971"/>
          <p:cNvSpPr/>
          <p:nvPr/>
        </p:nvSpPr>
        <p:spPr>
          <a:xfrm>
            <a:off x="10526471" y="1882326"/>
            <a:ext cx="0" cy="708660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708281"/>
                </a:moveTo>
                <a:lnTo>
                  <a:pt x="0" y="0"/>
                </a:lnTo>
              </a:path>
            </a:pathLst>
          </a:custGeom>
          <a:ln w="5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2" name="object 13972"/>
          <p:cNvSpPr/>
          <p:nvPr/>
        </p:nvSpPr>
        <p:spPr>
          <a:xfrm>
            <a:off x="10475025" y="2607374"/>
            <a:ext cx="103505" cy="98425"/>
          </a:xfrm>
          <a:custGeom>
            <a:avLst/>
            <a:gdLst/>
            <a:ahLst/>
            <a:cxnLst/>
            <a:rect l="l" t="t" r="r" b="b"/>
            <a:pathLst>
              <a:path w="103504" h="98425">
                <a:moveTo>
                  <a:pt x="0" y="98328"/>
                </a:moveTo>
                <a:lnTo>
                  <a:pt x="102893" y="0"/>
                </a:lnTo>
              </a:path>
            </a:pathLst>
          </a:custGeom>
          <a:ln w="35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3" name="object 13973"/>
          <p:cNvSpPr/>
          <p:nvPr/>
        </p:nvSpPr>
        <p:spPr>
          <a:xfrm>
            <a:off x="10475025" y="2541341"/>
            <a:ext cx="103505" cy="99060"/>
          </a:xfrm>
          <a:custGeom>
            <a:avLst/>
            <a:gdLst/>
            <a:ahLst/>
            <a:cxnLst/>
            <a:rect l="l" t="t" r="r" b="b"/>
            <a:pathLst>
              <a:path w="103504" h="99060">
                <a:moveTo>
                  <a:pt x="0" y="98534"/>
                </a:moveTo>
                <a:lnTo>
                  <a:pt x="102893" y="0"/>
                </a:lnTo>
              </a:path>
            </a:pathLst>
          </a:custGeom>
          <a:ln w="35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4" name="object 13974"/>
          <p:cNvSpPr/>
          <p:nvPr/>
        </p:nvSpPr>
        <p:spPr>
          <a:xfrm>
            <a:off x="10500748" y="419129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5" name="object 13975"/>
          <p:cNvSpPr/>
          <p:nvPr/>
        </p:nvSpPr>
        <p:spPr>
          <a:xfrm>
            <a:off x="10500748" y="403758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6" name="object 13976"/>
          <p:cNvSpPr/>
          <p:nvPr/>
        </p:nvSpPr>
        <p:spPr>
          <a:xfrm>
            <a:off x="10500748" y="388452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7" name="object 13977"/>
          <p:cNvSpPr/>
          <p:nvPr/>
        </p:nvSpPr>
        <p:spPr>
          <a:xfrm>
            <a:off x="10500748" y="3730797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8" name="object 13978"/>
          <p:cNvSpPr/>
          <p:nvPr/>
        </p:nvSpPr>
        <p:spPr>
          <a:xfrm>
            <a:off x="10500748" y="3577112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9" name="object 13979"/>
          <p:cNvSpPr/>
          <p:nvPr/>
        </p:nvSpPr>
        <p:spPr>
          <a:xfrm>
            <a:off x="10500748" y="342390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0" name="object 13980"/>
          <p:cNvSpPr/>
          <p:nvPr/>
        </p:nvSpPr>
        <p:spPr>
          <a:xfrm>
            <a:off x="10500748" y="327083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1" name="object 13981"/>
          <p:cNvSpPr/>
          <p:nvPr/>
        </p:nvSpPr>
        <p:spPr>
          <a:xfrm>
            <a:off x="10500748" y="311708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2" name="object 13982"/>
          <p:cNvSpPr/>
          <p:nvPr/>
        </p:nvSpPr>
        <p:spPr>
          <a:xfrm>
            <a:off x="10500748" y="296387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3" name="object 13983"/>
          <p:cNvSpPr/>
          <p:nvPr/>
        </p:nvSpPr>
        <p:spPr>
          <a:xfrm>
            <a:off x="10500748" y="281018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4" name="object 13984"/>
          <p:cNvSpPr/>
          <p:nvPr/>
        </p:nvSpPr>
        <p:spPr>
          <a:xfrm>
            <a:off x="10500748" y="253443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5" name="object 13985"/>
          <p:cNvSpPr/>
          <p:nvPr/>
        </p:nvSpPr>
        <p:spPr>
          <a:xfrm>
            <a:off x="10500748" y="2477773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6" name="object 13986"/>
          <p:cNvSpPr/>
          <p:nvPr/>
        </p:nvSpPr>
        <p:spPr>
          <a:xfrm>
            <a:off x="10500748" y="2421595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7" name="object 13987"/>
          <p:cNvSpPr/>
          <p:nvPr/>
        </p:nvSpPr>
        <p:spPr>
          <a:xfrm>
            <a:off x="10500748" y="236493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8" name="object 13988"/>
          <p:cNvSpPr/>
          <p:nvPr/>
        </p:nvSpPr>
        <p:spPr>
          <a:xfrm>
            <a:off x="10500748" y="230882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9" name="object 13989"/>
          <p:cNvSpPr/>
          <p:nvPr/>
        </p:nvSpPr>
        <p:spPr>
          <a:xfrm>
            <a:off x="10500748" y="225217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0" name="object 13990"/>
          <p:cNvSpPr/>
          <p:nvPr/>
        </p:nvSpPr>
        <p:spPr>
          <a:xfrm>
            <a:off x="10500748" y="219551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1" name="object 13991"/>
          <p:cNvSpPr/>
          <p:nvPr/>
        </p:nvSpPr>
        <p:spPr>
          <a:xfrm>
            <a:off x="10500748" y="2139336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2" name="object 13992"/>
          <p:cNvSpPr/>
          <p:nvPr/>
        </p:nvSpPr>
        <p:spPr>
          <a:xfrm>
            <a:off x="10500748" y="2082679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3" name="object 13993"/>
          <p:cNvSpPr/>
          <p:nvPr/>
        </p:nvSpPr>
        <p:spPr>
          <a:xfrm>
            <a:off x="10500748" y="2026638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4" name="object 13994"/>
          <p:cNvSpPr/>
          <p:nvPr/>
        </p:nvSpPr>
        <p:spPr>
          <a:xfrm>
            <a:off x="10500748" y="196998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5" name="object 13995"/>
          <p:cNvSpPr/>
          <p:nvPr/>
        </p:nvSpPr>
        <p:spPr>
          <a:xfrm>
            <a:off x="8040914" y="2036012"/>
            <a:ext cx="624205" cy="642620"/>
          </a:xfrm>
          <a:custGeom>
            <a:avLst/>
            <a:gdLst/>
            <a:ahLst/>
            <a:cxnLst/>
            <a:rect l="l" t="t" r="r" b="b"/>
            <a:pathLst>
              <a:path w="624204" h="642619">
                <a:moveTo>
                  <a:pt x="623904" y="0"/>
                </a:moveTo>
                <a:lnTo>
                  <a:pt x="0" y="0"/>
                </a:lnTo>
                <a:lnTo>
                  <a:pt x="0" y="642318"/>
                </a:lnTo>
                <a:lnTo>
                  <a:pt x="623904" y="642318"/>
                </a:lnTo>
                <a:lnTo>
                  <a:pt x="6239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6" name="object 13996"/>
          <p:cNvSpPr/>
          <p:nvPr/>
        </p:nvSpPr>
        <p:spPr>
          <a:xfrm>
            <a:off x="10500748" y="1913871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25223" y="0"/>
                </a:moveTo>
                <a:lnTo>
                  <a:pt x="0" y="0"/>
                </a:lnTo>
              </a:path>
            </a:pathLst>
          </a:custGeom>
          <a:ln w="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7" name="object 13997"/>
          <p:cNvSpPr/>
          <p:nvPr/>
        </p:nvSpPr>
        <p:spPr>
          <a:xfrm>
            <a:off x="8040914" y="2036012"/>
            <a:ext cx="624205" cy="642620"/>
          </a:xfrm>
          <a:custGeom>
            <a:avLst/>
            <a:gdLst/>
            <a:ahLst/>
            <a:cxnLst/>
            <a:rect l="l" t="t" r="r" b="b"/>
            <a:pathLst>
              <a:path w="624204" h="642619">
                <a:moveTo>
                  <a:pt x="0" y="0"/>
                </a:moveTo>
                <a:lnTo>
                  <a:pt x="0" y="642318"/>
                </a:lnTo>
                <a:lnTo>
                  <a:pt x="623904" y="642318"/>
                </a:lnTo>
                <a:lnTo>
                  <a:pt x="623904" y="0"/>
                </a:lnTo>
                <a:lnTo>
                  <a:pt x="0" y="0"/>
                </a:lnTo>
                <a:close/>
              </a:path>
            </a:pathLst>
          </a:custGeom>
          <a:ln w="3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8" name="object 13998"/>
          <p:cNvSpPr/>
          <p:nvPr/>
        </p:nvSpPr>
        <p:spPr>
          <a:xfrm>
            <a:off x="8092359" y="2119150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9" name="object 13999"/>
          <p:cNvSpPr/>
          <p:nvPr/>
        </p:nvSpPr>
        <p:spPr>
          <a:xfrm>
            <a:off x="8092359" y="209451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0" name="object 14000"/>
          <p:cNvSpPr/>
          <p:nvPr/>
        </p:nvSpPr>
        <p:spPr>
          <a:xfrm>
            <a:off x="8092359" y="2187098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1" name="object 14001"/>
          <p:cNvSpPr/>
          <p:nvPr/>
        </p:nvSpPr>
        <p:spPr>
          <a:xfrm>
            <a:off x="8092359" y="2162464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2" name="object 14002"/>
          <p:cNvSpPr/>
          <p:nvPr/>
        </p:nvSpPr>
        <p:spPr>
          <a:xfrm>
            <a:off x="8092359" y="2162464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3" name="object 14003"/>
          <p:cNvSpPr/>
          <p:nvPr/>
        </p:nvSpPr>
        <p:spPr>
          <a:xfrm>
            <a:off x="8092359" y="2255114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4" name="object 14004"/>
          <p:cNvSpPr/>
          <p:nvPr/>
        </p:nvSpPr>
        <p:spPr>
          <a:xfrm>
            <a:off x="8092359" y="2230480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5" name="object 14005"/>
          <p:cNvSpPr/>
          <p:nvPr/>
        </p:nvSpPr>
        <p:spPr>
          <a:xfrm>
            <a:off x="8092359" y="2230480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6" name="object 14006"/>
          <p:cNvSpPr/>
          <p:nvPr/>
        </p:nvSpPr>
        <p:spPr>
          <a:xfrm>
            <a:off x="8092359" y="2323061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7" name="object 14007"/>
          <p:cNvSpPr/>
          <p:nvPr/>
        </p:nvSpPr>
        <p:spPr>
          <a:xfrm>
            <a:off x="8092359" y="229842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8" name="object 14008"/>
          <p:cNvSpPr/>
          <p:nvPr/>
        </p:nvSpPr>
        <p:spPr>
          <a:xfrm>
            <a:off x="8092359" y="229842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9" name="object 14009"/>
          <p:cNvSpPr/>
          <p:nvPr/>
        </p:nvSpPr>
        <p:spPr>
          <a:xfrm>
            <a:off x="8092359" y="2391077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0" name="object 14010"/>
          <p:cNvSpPr/>
          <p:nvPr/>
        </p:nvSpPr>
        <p:spPr>
          <a:xfrm>
            <a:off x="8092359" y="2366443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1" name="object 14011"/>
          <p:cNvSpPr/>
          <p:nvPr/>
        </p:nvSpPr>
        <p:spPr>
          <a:xfrm>
            <a:off x="8092359" y="2366443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2" name="object 14012"/>
          <p:cNvSpPr/>
          <p:nvPr/>
        </p:nvSpPr>
        <p:spPr>
          <a:xfrm>
            <a:off x="8092359" y="245909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3" name="object 14013"/>
          <p:cNvSpPr/>
          <p:nvPr/>
        </p:nvSpPr>
        <p:spPr>
          <a:xfrm>
            <a:off x="8092359" y="243445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4" name="object 14014"/>
          <p:cNvSpPr/>
          <p:nvPr/>
        </p:nvSpPr>
        <p:spPr>
          <a:xfrm>
            <a:off x="8092359" y="2434459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5" name="object 14015"/>
          <p:cNvSpPr/>
          <p:nvPr/>
        </p:nvSpPr>
        <p:spPr>
          <a:xfrm>
            <a:off x="8092359" y="2527040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6" name="object 14016"/>
          <p:cNvSpPr/>
          <p:nvPr/>
        </p:nvSpPr>
        <p:spPr>
          <a:xfrm>
            <a:off x="8092359" y="250240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7" name="object 14017"/>
          <p:cNvSpPr/>
          <p:nvPr/>
        </p:nvSpPr>
        <p:spPr>
          <a:xfrm>
            <a:off x="8092359" y="2502407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8" name="object 14018"/>
          <p:cNvSpPr txBox="1"/>
          <p:nvPr/>
        </p:nvSpPr>
        <p:spPr>
          <a:xfrm>
            <a:off x="8260267" y="2077826"/>
            <a:ext cx="365125" cy="563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_Con</a:t>
            </a:r>
            <a:r>
              <a:rPr sz="450" spc="25" dirty="0">
                <a:latin typeface="Arial"/>
                <a:cs typeface="Arial"/>
              </a:rPr>
              <a:t> F_Con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35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_1000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r>
              <a:rPr sz="450" spc="25" dirty="0">
                <a:latin typeface="Arial"/>
                <a:cs typeface="Arial"/>
              </a:rPr>
              <a:t> F_1000</a:t>
            </a:r>
            <a:r>
              <a:rPr sz="450" spc="15" dirty="0">
                <a:latin typeface="Arial"/>
                <a:cs typeface="Arial"/>
              </a:rPr>
              <a:t> </a:t>
            </a:r>
            <a:r>
              <a:rPr sz="450" spc="50" dirty="0">
                <a:latin typeface="Arial"/>
                <a:cs typeface="Arial"/>
              </a:rPr>
              <a:t>m</a:t>
            </a:r>
            <a:r>
              <a:rPr sz="450" spc="30" dirty="0">
                <a:latin typeface="Arial"/>
                <a:cs typeface="Arial"/>
              </a:rPr>
              <a:t>g</a:t>
            </a:r>
            <a:endParaRPr sz="450">
              <a:latin typeface="Arial"/>
              <a:cs typeface="Arial"/>
            </a:endParaRPr>
          </a:p>
        </p:txBody>
      </p:sp>
      <p:sp>
        <p:nvSpPr>
          <p:cNvPr id="14019" name="object 14019"/>
          <p:cNvSpPr/>
          <p:nvPr/>
        </p:nvSpPr>
        <p:spPr>
          <a:xfrm>
            <a:off x="8092359" y="2595056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565" y="0"/>
                </a:lnTo>
              </a:path>
            </a:pathLst>
          </a:custGeom>
          <a:ln w="50537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20" name="object 14020"/>
          <p:cNvSpPr/>
          <p:nvPr/>
        </p:nvSpPr>
        <p:spPr>
          <a:xfrm>
            <a:off x="8092359" y="257042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49267"/>
                </a:moveTo>
                <a:lnTo>
                  <a:pt x="144565" y="49267"/>
                </a:lnTo>
                <a:lnTo>
                  <a:pt x="144565" y="0"/>
                </a:lnTo>
                <a:lnTo>
                  <a:pt x="0" y="0"/>
                </a:lnTo>
                <a:lnTo>
                  <a:pt x="0" y="49267"/>
                </a:lnTo>
                <a:close/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21" name="object 14021"/>
          <p:cNvSpPr/>
          <p:nvPr/>
        </p:nvSpPr>
        <p:spPr>
          <a:xfrm>
            <a:off x="8092359" y="2570422"/>
            <a:ext cx="144780" cy="49530"/>
          </a:xfrm>
          <a:custGeom>
            <a:avLst/>
            <a:gdLst/>
            <a:ahLst/>
            <a:cxnLst/>
            <a:rect l="l" t="t" r="r" b="b"/>
            <a:pathLst>
              <a:path w="144779" h="49530">
                <a:moveTo>
                  <a:pt x="0" y="0"/>
                </a:moveTo>
                <a:lnTo>
                  <a:pt x="144593" y="0"/>
                </a:lnTo>
                <a:lnTo>
                  <a:pt x="144593" y="49267"/>
                </a:lnTo>
                <a:lnTo>
                  <a:pt x="0" y="49267"/>
                </a:lnTo>
                <a:lnTo>
                  <a:pt x="0" y="0"/>
                </a:lnTo>
              </a:path>
            </a:pathLst>
          </a:custGeom>
          <a:ln w="3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9330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Macintosh PowerPoint</Application>
  <PresentationFormat>Widescreen</PresentationFormat>
  <Paragraphs>236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 Morrigan</dc:creator>
  <cp:lastModifiedBy>Ada Morrigan</cp:lastModifiedBy>
  <cp:revision>1</cp:revision>
  <dcterms:created xsi:type="dcterms:W3CDTF">2020-06-09T13:08:12Z</dcterms:created>
  <dcterms:modified xsi:type="dcterms:W3CDTF">2020-06-09T13:08:33Z</dcterms:modified>
</cp:coreProperties>
</file>