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45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92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53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12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691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997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81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6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42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59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40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197F7-01F9-4A94-8ACD-2BFFD595495B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87BFC-A36E-4B3A-9D1C-8265429436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5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nome.jp/dbget-bin/www_bget?refse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33F837A6-070B-AFE1-F85F-E172E8CD307E}"/>
              </a:ext>
            </a:extLst>
          </p:cNvPr>
          <p:cNvGrpSpPr/>
          <p:nvPr/>
        </p:nvGrpSpPr>
        <p:grpSpPr>
          <a:xfrm>
            <a:off x="-1836712" y="-999332"/>
            <a:ext cx="13200063" cy="8856663"/>
            <a:chOff x="-1836712" y="-999332"/>
            <a:chExt cx="13200063" cy="8856663"/>
          </a:xfrm>
        </p:grpSpPr>
        <p:pic>
          <p:nvPicPr>
            <p:cNvPr id="1029" name="Picture 5" descr="C:\Users\xubing\Pictures\01149_tissue_T790M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36712" y="-999332"/>
              <a:ext cx="13200063" cy="8856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xubing\Pictures\01149_tissue_19de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72616" y="836710"/>
              <a:ext cx="9519808" cy="6387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955007" y="1412776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EGFR:c.2236_2250del15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E7B0FE09-79D5-1E50-04FA-2EBE2DABC54C}"/>
              </a:ext>
            </a:extLst>
          </p:cNvPr>
          <p:cNvSpPr txBox="1"/>
          <p:nvPr/>
        </p:nvSpPr>
        <p:spPr>
          <a:xfrm>
            <a:off x="-1764704" y="-747464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/>
              <a:t>a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88781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BAAC766-B2E9-0119-F337-7D4DA0277A00}"/>
              </a:ext>
            </a:extLst>
          </p:cNvPr>
          <p:cNvGrpSpPr/>
          <p:nvPr/>
        </p:nvGrpSpPr>
        <p:grpSpPr>
          <a:xfrm>
            <a:off x="-2052736" y="-800101"/>
            <a:ext cx="13409613" cy="8932863"/>
            <a:chOff x="-2052736" y="-800101"/>
            <a:chExt cx="13409613" cy="8932863"/>
          </a:xfrm>
        </p:grpSpPr>
        <p:pic>
          <p:nvPicPr>
            <p:cNvPr id="2050" name="Picture 2" descr="C:\Users\xubing\Pictures\01149_plasma_T790M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52736" y="-800101"/>
              <a:ext cx="13409613" cy="8932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xubing\Pictures\01149_plasma_19de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60650" y="980728"/>
              <a:ext cx="9368781" cy="6312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127596" y="1628800"/>
              <a:ext cx="259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EGFR:c.2236_2250del15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B62857B0-71EB-505B-0E2B-F4AFE35A0CEC}"/>
              </a:ext>
            </a:extLst>
          </p:cNvPr>
          <p:cNvSpPr txBox="1"/>
          <p:nvPr/>
        </p:nvSpPr>
        <p:spPr>
          <a:xfrm>
            <a:off x="-1908720" y="-459432"/>
            <a:ext cx="576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/>
              <a:t>b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76250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288F3B-ACE1-D230-0F50-25F0B35DA4C6}"/>
              </a:ext>
            </a:extLst>
          </p:cNvPr>
          <p:cNvSpPr txBox="1"/>
          <p:nvPr/>
        </p:nvSpPr>
        <p:spPr>
          <a:xfrm>
            <a:off x="611560" y="692696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</a:t>
            </a:r>
            <a:r>
              <a:rPr lang="en-US" altLang="zh-CN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1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Sequencing reads pile-up and mutation status of the </a:t>
            </a:r>
            <a:r>
              <a:rPr lang="en-US" altLang="zh-CN" sz="1800" i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EGFR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gene in the tissue (a) and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ctDNA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(b) using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GenomeBrowse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(version 3.0.0) software (</a:t>
            </a:r>
            <a:r>
              <a:rPr lang="en-US" altLang="zh-CN" sz="1800" i="1" u="sng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http://www.genome.jp/dbget-bin/www_bget?refseq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; accession number NM_005228.3:exon19:c.2236_2250del:p.746_750del; accession number EGFR:NM_005228:exon20:c.C2369T:p.T790M)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0351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95</Words>
  <Application>Microsoft Office PowerPoint</Application>
  <PresentationFormat>全屏显示(4:3)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xubing</dc:creator>
  <cp:lastModifiedBy>恩迪生物</cp:lastModifiedBy>
  <cp:revision>5</cp:revision>
  <dcterms:created xsi:type="dcterms:W3CDTF">2023-02-23T06:07:56Z</dcterms:created>
  <dcterms:modified xsi:type="dcterms:W3CDTF">2023-09-27T09:44:50Z</dcterms:modified>
</cp:coreProperties>
</file>