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55455-7F33-444D-9E04-E8953932F6FF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065B-54C5-4A42-9329-6B8D2729BA8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55455-7F33-444D-9E04-E8953932F6FF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065B-54C5-4A42-9329-6B8D2729BA8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55455-7F33-444D-9E04-E8953932F6FF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065B-54C5-4A42-9329-6B8D2729BA8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55455-7F33-444D-9E04-E8953932F6FF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065B-54C5-4A42-9329-6B8D2729BA8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55455-7F33-444D-9E04-E8953932F6FF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065B-54C5-4A42-9329-6B8D2729BA8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55455-7F33-444D-9E04-E8953932F6FF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065B-54C5-4A42-9329-6B8D2729BA8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55455-7F33-444D-9E04-E8953932F6FF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065B-54C5-4A42-9329-6B8D2729BA8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55455-7F33-444D-9E04-E8953932F6FF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065B-54C5-4A42-9329-6B8D2729BA8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55455-7F33-444D-9E04-E8953932F6FF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065B-54C5-4A42-9329-6B8D2729BA8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55455-7F33-444D-9E04-E8953932F6FF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065B-54C5-4A42-9329-6B8D2729BA8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55455-7F33-444D-9E04-E8953932F6FF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065B-54C5-4A42-9329-6B8D2729BA8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55455-7F33-444D-9E04-E8953932F6FF}" type="datetimeFigureOut">
              <a:rPr lang="es-ES" smtClean="0"/>
              <a:t>20/03/2020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B065B-54C5-4A42-9329-6B8D2729BA8F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835696" y="620688"/>
            <a:ext cx="1656184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Intervention group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2,077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563888" y="2060848"/>
            <a:ext cx="1584176" cy="7920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Aggregated subjects of Eira phase I and phase II EIRA study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4,259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" name="24 Conector angular"/>
          <p:cNvCxnSpPr>
            <a:stCxn id="8" idx="2"/>
            <a:endCxn id="11" idx="1"/>
          </p:cNvCxnSpPr>
          <p:nvPr/>
        </p:nvCxnSpPr>
        <p:spPr>
          <a:xfrm rot="16200000" flipH="1">
            <a:off x="2519772" y="1412776"/>
            <a:ext cx="1188132" cy="900100"/>
          </a:xfrm>
          <a:prstGeom prst="bentConnector2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Forma"/>
          <p:cNvCxnSpPr>
            <a:stCxn id="46" idx="2"/>
            <a:endCxn id="11" idx="3"/>
          </p:cNvCxnSpPr>
          <p:nvPr/>
        </p:nvCxnSpPr>
        <p:spPr>
          <a:xfrm rot="5400000">
            <a:off x="5040052" y="1376772"/>
            <a:ext cx="1188132" cy="972108"/>
          </a:xfrm>
          <a:prstGeom prst="bentConnector2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1 Rectángulo"/>
          <p:cNvSpPr/>
          <p:nvPr/>
        </p:nvSpPr>
        <p:spPr>
          <a:xfrm>
            <a:off x="1547664" y="3645024"/>
            <a:ext cx="1728192" cy="7920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Subjects with a cancer diagnosis  (survivors)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190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6" name="35 Forma"/>
          <p:cNvCxnSpPr>
            <a:stCxn id="11" idx="2"/>
            <a:endCxn id="63" idx="1"/>
          </p:cNvCxnSpPr>
          <p:nvPr/>
        </p:nvCxnSpPr>
        <p:spPr>
          <a:xfrm rot="16200000" flipH="1">
            <a:off x="4337974" y="2870938"/>
            <a:ext cx="1188132" cy="1152128"/>
          </a:xfrm>
          <a:prstGeom prst="bentConnector2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Forma"/>
          <p:cNvCxnSpPr>
            <a:stCxn id="11" idx="2"/>
            <a:endCxn id="32" idx="3"/>
          </p:cNvCxnSpPr>
          <p:nvPr/>
        </p:nvCxnSpPr>
        <p:spPr>
          <a:xfrm rot="5400000">
            <a:off x="3221850" y="2906942"/>
            <a:ext cx="1188132" cy="1080120"/>
          </a:xfrm>
          <a:prstGeom prst="bentConnector2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40 Rectángulo"/>
          <p:cNvSpPr/>
          <p:nvPr/>
        </p:nvSpPr>
        <p:spPr>
          <a:xfrm>
            <a:off x="1475656" y="5733256"/>
            <a:ext cx="46805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Figure 1.</a:t>
            </a:r>
          </a:p>
          <a:p>
            <a:r>
              <a:rPr lang="en-US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Flow of subjects. </a:t>
            </a:r>
            <a:r>
              <a:rPr lang="en-US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Pha</a:t>
            </a:r>
            <a:r>
              <a:rPr lang="en-US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 II and III </a:t>
            </a:r>
            <a:r>
              <a:rPr lang="en-US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study</a:t>
            </a:r>
            <a:r>
              <a:rPr lang="en-US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EIRA</a:t>
            </a:r>
            <a:r>
              <a:rPr lang="es-ES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45 Rectángulo"/>
          <p:cNvSpPr/>
          <p:nvPr/>
        </p:nvSpPr>
        <p:spPr>
          <a:xfrm>
            <a:off x="5292080" y="620688"/>
            <a:ext cx="1656184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Control group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2,182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62 Rectángulo"/>
          <p:cNvSpPr/>
          <p:nvPr/>
        </p:nvSpPr>
        <p:spPr>
          <a:xfrm>
            <a:off x="5508104" y="3645024"/>
            <a:ext cx="1728192" cy="7920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Subjects without a cancer diagnosis 4,069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47</Words>
  <Application>Microsoft Office PowerPoint</Application>
  <PresentationFormat>Presentación en pantalla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u98740</dc:creator>
  <cp:lastModifiedBy>magdalena</cp:lastModifiedBy>
  <cp:revision>9</cp:revision>
  <dcterms:created xsi:type="dcterms:W3CDTF">2019-08-30T11:56:12Z</dcterms:created>
  <dcterms:modified xsi:type="dcterms:W3CDTF">2020-03-20T19:16:12Z</dcterms:modified>
</cp:coreProperties>
</file>