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47"/>
  </p:normalViewPr>
  <p:slideViewPr>
    <p:cSldViewPr snapToGrid="0">
      <p:cViewPr varScale="1">
        <p:scale>
          <a:sx n="130" d="100"/>
          <a:sy n="130" d="100"/>
        </p:scale>
        <p:origin x="19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E9DB56-06AC-8BE4-4C84-23BEBAAFA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25163AB-A9CD-A0AF-99B7-09B3B2A5E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63EF55-F49C-B774-BAC7-5A6AE327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C76338-2FA7-1A89-084B-D285A849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07ACF3-9930-E3E9-301F-DC7E1D52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3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42D49C-0DAF-FE75-70A1-D54D32AA4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2FC10D0-C464-0C1D-BDA6-A7F0BAA26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9074C6-8D13-567A-3E30-89C577FB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EFECFE-5BC6-F372-DB90-6C172164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8E820B-4FEB-959E-F4BF-262C01B69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57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3C25884-513F-7A2B-CD05-21F8BAF04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7495C93-E0B8-F476-B1AC-A7C7C2F89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D6FC8F-127F-E8CD-F2E4-526FE073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69664D-64E8-B3F3-3DF1-F8316B0C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BD3AE-B140-E20D-DD36-385256EF7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08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C2E3FE-8494-C9F2-E2FF-C3921D429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71E9AF-661A-921C-7EB6-96A30F544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83B4D6-5841-0A73-98FD-492215126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BACFD7-AC49-1B19-A1E0-6EF6FB21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FF9DD4-4E44-E9E5-54C7-B46B5EB4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362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836977-884F-EEF4-1ED6-8375F4FE9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06421E-516A-8983-481F-81DCA3538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4DCFAB-663C-8F9C-66A4-0731AB8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409218-0049-8CCD-4717-10D4ED77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A6EEF2-FB35-CA2F-9BD8-AAA17DB3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30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A8D370-20AD-8354-871B-120AA8D0B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5E0C36-CB5E-652F-B377-4518E41D94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B982C44-E604-F661-2882-42BFA7562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6C05E5-B385-5703-B334-79592E8A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F616D9-29A0-9165-73E4-5365868F4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B8AD51-4F2E-425F-A33F-0E8B9D4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69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929E04-7B7D-132B-6C6B-339F2F13A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8748735-6EB3-5F31-8C56-C3AC15032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D6CE2D-DAE4-A665-BA2C-BCBB39AD9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BC05F96-2EBC-A036-0412-80B08DC3C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1CADA49-AEAF-8EDC-ADC1-2C69211060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C27317-7016-1663-4F9D-ABE93470B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16EC66E-199A-8EDB-E290-D027470D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80BA0AC-BE74-522C-EE8F-AEB2DC8BB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219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52BB2E-5F8B-87AE-8F8A-DB029F8B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CBE06C-39F4-4964-6AAB-EC6F93BD8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05FB327-8E89-DA46-E79A-F405AC83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FD78799-CA26-9CFD-E668-4DBCE7EB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472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94E1FD6-D081-D5A1-FBE0-15DEAE67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A4DBFCF-AD6F-C539-D895-A28E8545A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3FD362-F448-3E57-4A4B-C51A732A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7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BA6BC1-DA75-B4F9-97E2-42FF1E257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EB1747-39A6-9F05-C741-63DC66C5D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BE32F86-3819-3C68-4AF5-CB23E9002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F907F4-50E0-98CB-C233-DC58DEA4A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F34C29-824F-CAF9-E26C-8619BAFB9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D3ED3F-F91A-44B4-E617-C1F6BB2F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43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7D874-08B4-2BBD-483C-4F183A8A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717CE81-39F0-BC51-71EB-094EAB6CF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81E8814-FF93-DD14-0A73-C0377616F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32F100-4C80-3219-8740-7FC580602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98461F-657B-6054-273B-4EC3AB31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8909C7-0039-D226-5993-4DD0D5A3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31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988B72A-D981-BD2A-3F62-7B910E600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7BD090-88B9-4A1F-15BE-B4F15EB91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A8A997-F6A8-6CAC-021E-F6184154D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92FDD-3635-554C-BA02-CE8C074EACE0}" type="datetimeFigureOut">
              <a:rPr kumimoji="1" lang="ja-JP" altLang="en-US" smtClean="0"/>
              <a:t>2023/9/9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B014F2-BEB9-FCF5-DBC1-63D4B83FE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A76E6D-A39E-5104-4634-B87443377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463E8-D65F-1F41-B74E-D7B6952F49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17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2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1.png"/><Relationship Id="rId2" Type="http://schemas.openxmlformats.org/officeDocument/2006/relationships/video" Target="../media/media1.mp4"/><Relationship Id="rId16" Type="http://schemas.openxmlformats.org/officeDocument/2006/relationships/image" Target="../media/image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slideLayout" Target="../slideLayouts/slideLayout1.xml"/><Relationship Id="rId5" Type="http://schemas.microsoft.com/office/2007/relationships/media" Target="../media/media3.mp4"/><Relationship Id="rId15" Type="http://schemas.openxmlformats.org/officeDocument/2006/relationships/image" Target="../media/image4.png"/><Relationship Id="rId10" Type="http://schemas.openxmlformats.org/officeDocument/2006/relationships/video" Target="../media/media5.mp4"/><Relationship Id="rId4" Type="http://schemas.openxmlformats.org/officeDocument/2006/relationships/video" Target="../media/media2.mp4"/><Relationship Id="rId9" Type="http://schemas.microsoft.com/office/2007/relationships/media" Target="../media/media5.mp4"/><Relationship Id="rId1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video" Target="../media/media9.mp4"/><Relationship Id="rId13" Type="http://schemas.openxmlformats.org/officeDocument/2006/relationships/image" Target="../media/image7.png"/><Relationship Id="rId3" Type="http://schemas.microsoft.com/office/2007/relationships/media" Target="../media/media7.mp4"/><Relationship Id="rId7" Type="http://schemas.microsoft.com/office/2007/relationships/media" Target="../media/media9.mp4"/><Relationship Id="rId12" Type="http://schemas.openxmlformats.org/officeDocument/2006/relationships/image" Target="../media/image6.png"/><Relationship Id="rId2" Type="http://schemas.openxmlformats.org/officeDocument/2006/relationships/video" Target="../media/media6.mp4"/><Relationship Id="rId16" Type="http://schemas.openxmlformats.org/officeDocument/2006/relationships/image" Target="../media/image10.png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slideLayout" Target="../slideLayouts/slideLayout1.xml"/><Relationship Id="rId5" Type="http://schemas.microsoft.com/office/2007/relationships/media" Target="../media/media8.mp4"/><Relationship Id="rId15" Type="http://schemas.openxmlformats.org/officeDocument/2006/relationships/image" Target="../media/image9.png"/><Relationship Id="rId10" Type="http://schemas.openxmlformats.org/officeDocument/2006/relationships/video" Target="../media/media10.mp4"/><Relationship Id="rId4" Type="http://schemas.openxmlformats.org/officeDocument/2006/relationships/video" Target="../media/media7.mp4"/><Relationship Id="rId9" Type="http://schemas.microsoft.com/office/2007/relationships/media" Target="../media/media10.mp4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14.mp4"/><Relationship Id="rId13" Type="http://schemas.openxmlformats.org/officeDocument/2006/relationships/image" Target="../media/image12.png"/><Relationship Id="rId3" Type="http://schemas.microsoft.com/office/2007/relationships/media" Target="../media/media12.mp4"/><Relationship Id="rId7" Type="http://schemas.microsoft.com/office/2007/relationships/media" Target="../media/media14.mp4"/><Relationship Id="rId12" Type="http://schemas.openxmlformats.org/officeDocument/2006/relationships/image" Target="../media/image11.png"/><Relationship Id="rId2" Type="http://schemas.openxmlformats.org/officeDocument/2006/relationships/video" Target="../media/media11.mp4"/><Relationship Id="rId16" Type="http://schemas.openxmlformats.org/officeDocument/2006/relationships/image" Target="../media/image15.png"/><Relationship Id="rId1" Type="http://schemas.microsoft.com/office/2007/relationships/media" Target="../media/media11.mp4"/><Relationship Id="rId6" Type="http://schemas.openxmlformats.org/officeDocument/2006/relationships/video" Target="../media/media13.mp4"/><Relationship Id="rId11" Type="http://schemas.openxmlformats.org/officeDocument/2006/relationships/slideLayout" Target="../slideLayouts/slideLayout1.xml"/><Relationship Id="rId5" Type="http://schemas.microsoft.com/office/2007/relationships/media" Target="../media/media13.mp4"/><Relationship Id="rId15" Type="http://schemas.openxmlformats.org/officeDocument/2006/relationships/image" Target="../media/image14.png"/><Relationship Id="rId10" Type="http://schemas.openxmlformats.org/officeDocument/2006/relationships/video" Target="../media/media15.mp4"/><Relationship Id="rId4" Type="http://schemas.openxmlformats.org/officeDocument/2006/relationships/video" Target="../media/media12.mp4"/><Relationship Id="rId9" Type="http://schemas.microsoft.com/office/2007/relationships/media" Target="../media/media15.mp4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704B1-81F0-90B4-7007-89CE5D21F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696" y="322829"/>
            <a:ext cx="9144000" cy="566587"/>
          </a:xfrm>
        </p:spPr>
        <p:txBody>
          <a:bodyPr>
            <a:noAutofit/>
          </a:bodyPr>
          <a:lstStyle/>
          <a:p>
            <a:r>
              <a:rPr kumimoji="1" lang="en-US" altLang="ja-JP" sz="4000" b="1" dirty="0">
                <a:latin typeface="Helvetica" pitchFamily="2" charset="0"/>
              </a:rPr>
              <a:t>Empirical Wavelet Transform (EWT)</a:t>
            </a:r>
            <a:endParaRPr kumimoji="1" lang="ja-JP" altLang="en-US" sz="4000" b="1">
              <a:latin typeface="Helvetica" pitchFamily="2" charset="0"/>
            </a:endParaRPr>
          </a:p>
        </p:txBody>
      </p:sp>
      <p:pic>
        <p:nvPicPr>
          <p:cNvPr id="4" name="Supplementary_File6_Case6_EWT_2IMFs">
            <a:hlinkClick r:id="" action="ppaction://media"/>
            <a:extLst>
              <a:ext uri="{FF2B5EF4-FFF2-40B4-BE49-F238E27FC236}">
                <a16:creationId xmlns:a16="http://schemas.microsoft.com/office/drawing/2014/main" id="{A794A10C-5022-6A0D-7601-9A52FCAB42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91007" y="1933441"/>
            <a:ext cx="3636555" cy="2045562"/>
          </a:xfrm>
          <a:prstGeom prst="rect">
            <a:avLst/>
          </a:prstGeom>
        </p:spPr>
      </p:pic>
      <p:pic>
        <p:nvPicPr>
          <p:cNvPr id="5" name="Supplementary_File7_Case6_EWT_3IMFs">
            <a:hlinkClick r:id="" action="ppaction://media"/>
            <a:extLst>
              <a:ext uri="{FF2B5EF4-FFF2-40B4-BE49-F238E27FC236}">
                <a16:creationId xmlns:a16="http://schemas.microsoft.com/office/drawing/2014/main" id="{B8818BAD-E6EC-3A60-18A2-4A2567DDB8E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65539" y="1922246"/>
            <a:ext cx="3709760" cy="2086740"/>
          </a:xfrm>
          <a:prstGeom prst="rect">
            <a:avLst/>
          </a:prstGeom>
        </p:spPr>
      </p:pic>
      <p:pic>
        <p:nvPicPr>
          <p:cNvPr id="6" name="Supplementary_File8_Case6_EWT_4IMFs">
            <a:hlinkClick r:id="" action="ppaction://media"/>
            <a:extLst>
              <a:ext uri="{FF2B5EF4-FFF2-40B4-BE49-F238E27FC236}">
                <a16:creationId xmlns:a16="http://schemas.microsoft.com/office/drawing/2014/main" id="{4610880E-34A8-2162-90D4-BD8BE47870DA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8590" y="4525594"/>
            <a:ext cx="3700272" cy="2081403"/>
          </a:xfrm>
          <a:prstGeom prst="rect">
            <a:avLst/>
          </a:prstGeom>
        </p:spPr>
      </p:pic>
      <p:pic>
        <p:nvPicPr>
          <p:cNvPr id="7" name="Supplementary_File9_Case6_EWT_5IMFs">
            <a:hlinkClick r:id="" action="ppaction://media"/>
            <a:extLst>
              <a:ext uri="{FF2B5EF4-FFF2-40B4-BE49-F238E27FC236}">
                <a16:creationId xmlns:a16="http://schemas.microsoft.com/office/drawing/2014/main" id="{9A394821-9E91-9758-5D7C-0DD84199865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91008" y="4525594"/>
            <a:ext cx="3636555" cy="2045562"/>
          </a:xfrm>
          <a:prstGeom prst="rect">
            <a:avLst/>
          </a:prstGeom>
        </p:spPr>
      </p:pic>
      <p:pic>
        <p:nvPicPr>
          <p:cNvPr id="8" name="Supplementary_File10_Case6_EWT_6IMFs">
            <a:hlinkClick r:id="" action="ppaction://media"/>
            <a:extLst>
              <a:ext uri="{FF2B5EF4-FFF2-40B4-BE49-F238E27FC236}">
                <a16:creationId xmlns:a16="http://schemas.microsoft.com/office/drawing/2014/main" id="{2C046FA6-850D-7079-D6C8-BEF32763E1E9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267556" y="4525594"/>
            <a:ext cx="3709761" cy="208674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530046-DA9B-62FD-FCF7-D0A527ADB992}"/>
              </a:ext>
            </a:extLst>
          </p:cNvPr>
          <p:cNvSpPr txBox="1"/>
          <p:nvPr/>
        </p:nvSpPr>
        <p:spPr>
          <a:xfrm>
            <a:off x="4391007" y="148250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 2</a:t>
            </a:r>
            <a:endParaRPr kumimoji="1" lang="ja-JP" altLang="en-US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39AD99-02D9-80CF-1411-682B9F4C54E5}"/>
              </a:ext>
            </a:extLst>
          </p:cNvPr>
          <p:cNvSpPr txBox="1"/>
          <p:nvPr/>
        </p:nvSpPr>
        <p:spPr>
          <a:xfrm>
            <a:off x="8265539" y="1479029"/>
            <a:ext cx="152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N of IMF =3</a:t>
            </a:r>
            <a:endParaRPr kumimoji="1" lang="ja-JP" altLang="en-US" b="1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9B11E1B-0C44-9AC7-0351-CD86973899FA}"/>
              </a:ext>
            </a:extLst>
          </p:cNvPr>
          <p:cNvSpPr txBox="1"/>
          <p:nvPr/>
        </p:nvSpPr>
        <p:spPr>
          <a:xfrm>
            <a:off x="358590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=4</a:t>
            </a:r>
            <a:endParaRPr lang="ja-JP" altLang="en-US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7AD24D-B8A4-80E8-3BC6-7F593DFF1512}"/>
              </a:ext>
            </a:extLst>
          </p:cNvPr>
          <p:cNvSpPr txBox="1"/>
          <p:nvPr/>
        </p:nvSpPr>
        <p:spPr>
          <a:xfrm>
            <a:off x="4348354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=5</a:t>
            </a:r>
            <a:endParaRPr lang="ja-JP" altLang="en-US" b="1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2FF207-08CF-F19D-CEF0-20AAB56C2299}"/>
              </a:ext>
            </a:extLst>
          </p:cNvPr>
          <p:cNvSpPr txBox="1"/>
          <p:nvPr/>
        </p:nvSpPr>
        <p:spPr>
          <a:xfrm>
            <a:off x="8267556" y="41563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=6</a:t>
            </a:r>
            <a:endParaRPr lang="ja-JP" altLang="en-US" b="1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AC71C04-4C75-09C3-EDAF-5DBE210DA64A}"/>
              </a:ext>
            </a:extLst>
          </p:cNvPr>
          <p:cNvCxnSpPr/>
          <p:nvPr/>
        </p:nvCxnSpPr>
        <p:spPr>
          <a:xfrm>
            <a:off x="516367" y="992244"/>
            <a:ext cx="11252499" cy="0"/>
          </a:xfrm>
          <a:prstGeom prst="line">
            <a:avLst/>
          </a:prstGeom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B3DADB-8B27-4C3D-6C58-F921A5D93DF3}"/>
              </a:ext>
            </a:extLst>
          </p:cNvPr>
          <p:cNvSpPr txBox="1"/>
          <p:nvPr/>
        </p:nvSpPr>
        <p:spPr>
          <a:xfrm>
            <a:off x="7075574" y="2694387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IMF-2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3DB2DA-1A04-B20D-DDAB-B5AF1F1EC797}"/>
              </a:ext>
            </a:extLst>
          </p:cNvPr>
          <p:cNvSpPr txBox="1"/>
          <p:nvPr/>
        </p:nvSpPr>
        <p:spPr>
          <a:xfrm>
            <a:off x="11019935" y="2666586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2743333-A7F2-8BF5-7A8B-24E4BD7E4BF1}"/>
              </a:ext>
            </a:extLst>
          </p:cNvPr>
          <p:cNvSpPr txBox="1"/>
          <p:nvPr/>
        </p:nvSpPr>
        <p:spPr>
          <a:xfrm>
            <a:off x="7075574" y="5274561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AD844C-5BE7-D716-5911-6EF346CC697A}"/>
              </a:ext>
            </a:extLst>
          </p:cNvPr>
          <p:cNvSpPr txBox="1"/>
          <p:nvPr/>
        </p:nvSpPr>
        <p:spPr>
          <a:xfrm>
            <a:off x="11019935" y="5265623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01C8F2D-C9B3-1917-75D0-9AFAC51BB25E}"/>
              </a:ext>
            </a:extLst>
          </p:cNvPr>
          <p:cNvSpPr txBox="1"/>
          <p:nvPr/>
        </p:nvSpPr>
        <p:spPr>
          <a:xfrm>
            <a:off x="3094795" y="5274561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950E063-B1CC-701A-50BC-6E446327AB75}"/>
              </a:ext>
            </a:extLst>
          </p:cNvPr>
          <p:cNvSpPr txBox="1"/>
          <p:nvPr/>
        </p:nvSpPr>
        <p:spPr>
          <a:xfrm>
            <a:off x="634999" y="1912587"/>
            <a:ext cx="3209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 case (27F, Sevoflurane)</a:t>
            </a:r>
          </a:p>
          <a:p>
            <a:r>
              <a:rPr lang="en-US" altLang="ja-JP" b="1" dirty="0"/>
              <a:t>30 min to emergence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260356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WMD_4IMFs">
            <a:hlinkClick r:id="" action="ppaction://media"/>
            <a:extLst>
              <a:ext uri="{FF2B5EF4-FFF2-40B4-BE49-F238E27FC236}">
                <a16:creationId xmlns:a16="http://schemas.microsoft.com/office/drawing/2014/main" id="{CDE539F6-D37F-13DA-D962-05CF7EF3EC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61383" y="4530928"/>
            <a:ext cx="3690790" cy="207606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8E704B1-81F0-90B4-7007-89CE5D21F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696" y="322829"/>
            <a:ext cx="9144000" cy="566587"/>
          </a:xfrm>
        </p:spPr>
        <p:txBody>
          <a:bodyPr>
            <a:noAutofit/>
          </a:bodyPr>
          <a:lstStyle/>
          <a:p>
            <a:r>
              <a:rPr kumimoji="1" lang="en-US" altLang="ja-JP" sz="4000" b="1" dirty="0">
                <a:latin typeface="Helvetica" pitchFamily="2" charset="0"/>
              </a:rPr>
              <a:t>Wavelet Mode Decomposition (WMD)</a:t>
            </a:r>
            <a:endParaRPr kumimoji="1" lang="ja-JP" altLang="en-US" sz="4000" b="1">
              <a:latin typeface="Helvetica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530046-DA9B-62FD-FCF7-D0A527ADB992}"/>
              </a:ext>
            </a:extLst>
          </p:cNvPr>
          <p:cNvSpPr txBox="1"/>
          <p:nvPr/>
        </p:nvSpPr>
        <p:spPr>
          <a:xfrm>
            <a:off x="4391007" y="148250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 2</a:t>
            </a:r>
            <a:endParaRPr kumimoji="1" lang="ja-JP" altLang="en-US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39AD99-02D9-80CF-1411-682B9F4C54E5}"/>
              </a:ext>
            </a:extLst>
          </p:cNvPr>
          <p:cNvSpPr txBox="1"/>
          <p:nvPr/>
        </p:nvSpPr>
        <p:spPr>
          <a:xfrm>
            <a:off x="8265539" y="1479029"/>
            <a:ext cx="152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N of IMF =3</a:t>
            </a:r>
            <a:endParaRPr kumimoji="1" lang="ja-JP" altLang="en-US" b="1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9B11E1B-0C44-9AC7-0351-CD86973899FA}"/>
              </a:ext>
            </a:extLst>
          </p:cNvPr>
          <p:cNvSpPr txBox="1"/>
          <p:nvPr/>
        </p:nvSpPr>
        <p:spPr>
          <a:xfrm>
            <a:off x="358590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=4</a:t>
            </a:r>
            <a:endParaRPr lang="ja-JP" altLang="en-US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7AD24D-B8A4-80E8-3BC6-7F593DFF1512}"/>
              </a:ext>
            </a:extLst>
          </p:cNvPr>
          <p:cNvSpPr txBox="1"/>
          <p:nvPr/>
        </p:nvSpPr>
        <p:spPr>
          <a:xfrm>
            <a:off x="4348354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=5</a:t>
            </a:r>
            <a:endParaRPr lang="ja-JP" altLang="en-US" b="1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2FF207-08CF-F19D-CEF0-20AAB56C2299}"/>
              </a:ext>
            </a:extLst>
          </p:cNvPr>
          <p:cNvSpPr txBox="1"/>
          <p:nvPr/>
        </p:nvSpPr>
        <p:spPr>
          <a:xfrm>
            <a:off x="8267556" y="41563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=6</a:t>
            </a:r>
            <a:endParaRPr lang="ja-JP" altLang="en-US" b="1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AC71C04-4C75-09C3-EDAF-5DBE210DA64A}"/>
              </a:ext>
            </a:extLst>
          </p:cNvPr>
          <p:cNvCxnSpPr/>
          <p:nvPr/>
        </p:nvCxnSpPr>
        <p:spPr>
          <a:xfrm>
            <a:off x="516367" y="992244"/>
            <a:ext cx="11252499" cy="0"/>
          </a:xfrm>
          <a:prstGeom prst="line">
            <a:avLst/>
          </a:prstGeom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MD_6IMF.mov">
            <a:hlinkClick r:id="" action="ppaction://media"/>
            <a:extLst>
              <a:ext uri="{FF2B5EF4-FFF2-40B4-BE49-F238E27FC236}">
                <a16:creationId xmlns:a16="http://schemas.microsoft.com/office/drawing/2014/main" id="{D6517BDB-35B3-CC41-C19F-4B09F1529EF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75025" y="4525593"/>
            <a:ext cx="3700274" cy="2081404"/>
          </a:xfrm>
          <a:prstGeom prst="rect">
            <a:avLst/>
          </a:prstGeom>
        </p:spPr>
      </p:pic>
      <p:pic>
        <p:nvPicPr>
          <p:cNvPr id="16" name="WMD_3IMFs.mov">
            <a:hlinkClick r:id="" action="ppaction://media"/>
            <a:extLst>
              <a:ext uri="{FF2B5EF4-FFF2-40B4-BE49-F238E27FC236}">
                <a16:creationId xmlns:a16="http://schemas.microsoft.com/office/drawing/2014/main" id="{80348486-ABAB-B0A2-3878-7C408E1C2007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65539" y="1890341"/>
            <a:ext cx="3700276" cy="2081405"/>
          </a:xfrm>
          <a:prstGeom prst="rect">
            <a:avLst/>
          </a:prstGeom>
        </p:spPr>
      </p:pic>
      <p:pic>
        <p:nvPicPr>
          <p:cNvPr id="17" name="WMD_2IMFs.mov">
            <a:hlinkClick r:id="" action="ppaction://media"/>
            <a:extLst>
              <a:ext uri="{FF2B5EF4-FFF2-40B4-BE49-F238E27FC236}">
                <a16:creationId xmlns:a16="http://schemas.microsoft.com/office/drawing/2014/main" id="{9D30613E-26A8-36EA-16C1-70F8766A1FB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91007" y="1914703"/>
            <a:ext cx="3700276" cy="2081405"/>
          </a:xfrm>
          <a:prstGeom prst="rect">
            <a:avLst/>
          </a:prstGeom>
        </p:spPr>
      </p:pic>
      <p:pic>
        <p:nvPicPr>
          <p:cNvPr id="18" name="WMD_5IMFs.mov">
            <a:hlinkClick r:id="" action="ppaction://media"/>
            <a:extLst>
              <a:ext uri="{FF2B5EF4-FFF2-40B4-BE49-F238E27FC236}">
                <a16:creationId xmlns:a16="http://schemas.microsoft.com/office/drawing/2014/main" id="{90F4B50A-ABC2-1094-2AB3-21B382693DD2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348354" y="4525593"/>
            <a:ext cx="3700274" cy="208140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BA69468-CC8F-D0A4-F731-2BEEF11BE117}"/>
              </a:ext>
            </a:extLst>
          </p:cNvPr>
          <p:cNvSpPr txBox="1"/>
          <p:nvPr/>
        </p:nvSpPr>
        <p:spPr>
          <a:xfrm>
            <a:off x="3098527" y="5282026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4EBF424-0648-D561-F143-796DEF36E4F4}"/>
              </a:ext>
            </a:extLst>
          </p:cNvPr>
          <p:cNvSpPr txBox="1"/>
          <p:nvPr/>
        </p:nvSpPr>
        <p:spPr>
          <a:xfrm>
            <a:off x="7093178" y="5290388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B02F0A4-6B21-3900-B088-77AE4C38D48E}"/>
              </a:ext>
            </a:extLst>
          </p:cNvPr>
          <p:cNvSpPr txBox="1"/>
          <p:nvPr/>
        </p:nvSpPr>
        <p:spPr>
          <a:xfrm>
            <a:off x="11024125" y="5282026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8782BD3-41BE-D53F-E1FA-5AF721E8BA13}"/>
              </a:ext>
            </a:extLst>
          </p:cNvPr>
          <p:cNvSpPr txBox="1"/>
          <p:nvPr/>
        </p:nvSpPr>
        <p:spPr>
          <a:xfrm>
            <a:off x="10988868" y="2656299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0C6A578-FDEA-260E-8AC7-E8551D6E6D33}"/>
              </a:ext>
            </a:extLst>
          </p:cNvPr>
          <p:cNvSpPr txBox="1"/>
          <p:nvPr/>
        </p:nvSpPr>
        <p:spPr>
          <a:xfrm>
            <a:off x="7126038" y="2656299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IMF-2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EE2FCB1-B847-4D47-B777-5E3AC10472D1}"/>
              </a:ext>
            </a:extLst>
          </p:cNvPr>
          <p:cNvSpPr txBox="1"/>
          <p:nvPr/>
        </p:nvSpPr>
        <p:spPr>
          <a:xfrm>
            <a:off x="634999" y="1912587"/>
            <a:ext cx="3209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 case (27F, Sevoflurane)</a:t>
            </a:r>
          </a:p>
          <a:p>
            <a:r>
              <a:rPr lang="en-US" altLang="ja-JP" b="1" dirty="0"/>
              <a:t>30 min to emergence</a:t>
            </a:r>
            <a:endParaRPr kumimoji="1" lang="ja-JP" altLang="en-US" b="1"/>
          </a:p>
        </p:txBody>
      </p:sp>
    </p:spTree>
    <p:extLst>
      <p:ext uri="{BB962C8B-B14F-4D97-AF65-F5344CB8AC3E}">
        <p14:creationId xmlns:p14="http://schemas.microsoft.com/office/powerpoint/2010/main" val="12459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6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6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6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704B1-81F0-90B4-7007-89CE5D21F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8695" y="322829"/>
            <a:ext cx="9962515" cy="566587"/>
          </a:xfrm>
        </p:spPr>
        <p:txBody>
          <a:bodyPr>
            <a:noAutofit/>
          </a:bodyPr>
          <a:lstStyle/>
          <a:p>
            <a:r>
              <a:rPr kumimoji="1" lang="en-US" altLang="ja-JP" sz="4000" b="1" dirty="0">
                <a:latin typeface="Helvetica" pitchFamily="2" charset="0"/>
              </a:rPr>
              <a:t>Variational Mode Decomposition (VMD)</a:t>
            </a:r>
            <a:endParaRPr kumimoji="1" lang="ja-JP" altLang="en-US" sz="4000" b="1">
              <a:latin typeface="Helvetica" pitchFamily="2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530046-DA9B-62FD-FCF7-D0A527ADB992}"/>
              </a:ext>
            </a:extLst>
          </p:cNvPr>
          <p:cNvSpPr txBox="1"/>
          <p:nvPr/>
        </p:nvSpPr>
        <p:spPr>
          <a:xfrm>
            <a:off x="4391007" y="148250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 2</a:t>
            </a:r>
            <a:endParaRPr kumimoji="1" lang="ja-JP" altLang="en-US" b="1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39AD99-02D9-80CF-1411-682B9F4C54E5}"/>
              </a:ext>
            </a:extLst>
          </p:cNvPr>
          <p:cNvSpPr txBox="1"/>
          <p:nvPr/>
        </p:nvSpPr>
        <p:spPr>
          <a:xfrm>
            <a:off x="8265539" y="1479029"/>
            <a:ext cx="152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N of IMF =3</a:t>
            </a:r>
            <a:endParaRPr kumimoji="1" lang="ja-JP" altLang="en-US" b="1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9B11E1B-0C44-9AC7-0351-CD86973899FA}"/>
              </a:ext>
            </a:extLst>
          </p:cNvPr>
          <p:cNvSpPr txBox="1"/>
          <p:nvPr/>
        </p:nvSpPr>
        <p:spPr>
          <a:xfrm>
            <a:off x="358590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=4</a:t>
            </a:r>
            <a:endParaRPr lang="ja-JP" altLang="en-US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A7AD24D-B8A4-80E8-3BC6-7F593DFF1512}"/>
              </a:ext>
            </a:extLst>
          </p:cNvPr>
          <p:cNvSpPr txBox="1"/>
          <p:nvPr/>
        </p:nvSpPr>
        <p:spPr>
          <a:xfrm>
            <a:off x="4348354" y="41562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=5</a:t>
            </a:r>
            <a:endParaRPr lang="ja-JP" altLang="en-US" b="1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A2FF207-08CF-F19D-CEF0-20AAB56C2299}"/>
              </a:ext>
            </a:extLst>
          </p:cNvPr>
          <p:cNvSpPr txBox="1"/>
          <p:nvPr/>
        </p:nvSpPr>
        <p:spPr>
          <a:xfrm>
            <a:off x="8267556" y="4156362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N of IMF =6</a:t>
            </a:r>
            <a:endParaRPr lang="ja-JP" altLang="en-US" b="1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AC71C04-4C75-09C3-EDAF-5DBE210DA64A}"/>
              </a:ext>
            </a:extLst>
          </p:cNvPr>
          <p:cNvCxnSpPr/>
          <p:nvPr/>
        </p:nvCxnSpPr>
        <p:spPr>
          <a:xfrm>
            <a:off x="516367" y="992244"/>
            <a:ext cx="11252499" cy="0"/>
          </a:xfrm>
          <a:prstGeom prst="line">
            <a:avLst/>
          </a:prstGeom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9E90D5A-D03A-6E3E-B8CC-1ED0F75A2176}"/>
              </a:ext>
            </a:extLst>
          </p:cNvPr>
          <p:cNvSpPr txBox="1"/>
          <p:nvPr/>
        </p:nvSpPr>
        <p:spPr>
          <a:xfrm>
            <a:off x="7100642" y="5282924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F8C0A81-C059-70DC-9284-89E902B27F6D}"/>
              </a:ext>
            </a:extLst>
          </p:cNvPr>
          <p:cNvSpPr txBox="1"/>
          <p:nvPr/>
        </p:nvSpPr>
        <p:spPr>
          <a:xfrm>
            <a:off x="7100642" y="2574253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IMF-2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BCEF041-5218-70FF-4EC4-C7E154A53840}"/>
              </a:ext>
            </a:extLst>
          </p:cNvPr>
          <p:cNvSpPr txBox="1"/>
          <p:nvPr/>
        </p:nvSpPr>
        <p:spPr>
          <a:xfrm>
            <a:off x="11002124" y="5257103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4225C1E-D6A2-6340-F984-A14B8DE410EB}"/>
              </a:ext>
            </a:extLst>
          </p:cNvPr>
          <p:cNvSpPr txBox="1"/>
          <p:nvPr/>
        </p:nvSpPr>
        <p:spPr>
          <a:xfrm>
            <a:off x="11002124" y="2569525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IMF-3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BF0A982-BAAA-8F8C-357A-EE86168E0956}"/>
              </a:ext>
            </a:extLst>
          </p:cNvPr>
          <p:cNvSpPr txBox="1"/>
          <p:nvPr/>
        </p:nvSpPr>
        <p:spPr>
          <a:xfrm>
            <a:off x="3098394" y="5282924"/>
            <a:ext cx="409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b="1" dirty="0">
                <a:solidFill>
                  <a:srgbClr val="FF0000"/>
                </a:solidFill>
              </a:rPr>
              <a:t>IMF-4</a:t>
            </a:r>
            <a:endParaRPr kumimoji="1" lang="ja-JP" altLang="en-US" sz="600" b="1">
              <a:solidFill>
                <a:srgbClr val="FF0000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59E8037-D80D-EEB9-6F26-8CB66EFFC629}"/>
              </a:ext>
            </a:extLst>
          </p:cNvPr>
          <p:cNvSpPr txBox="1"/>
          <p:nvPr/>
        </p:nvSpPr>
        <p:spPr>
          <a:xfrm>
            <a:off x="634999" y="1912587"/>
            <a:ext cx="3209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A case (27F, Sevoflurane)</a:t>
            </a:r>
          </a:p>
          <a:p>
            <a:r>
              <a:rPr lang="en-US" altLang="ja-JP" b="1" dirty="0"/>
              <a:t>30 min to emergence</a:t>
            </a:r>
            <a:endParaRPr kumimoji="1" lang="ja-JP" altLang="en-US" b="1"/>
          </a:p>
        </p:txBody>
      </p:sp>
      <p:pic>
        <p:nvPicPr>
          <p:cNvPr id="4" name="VMD_2IMFs">
            <a:hlinkClick r:id="" action="ppaction://media"/>
            <a:extLst>
              <a:ext uri="{FF2B5EF4-FFF2-40B4-BE49-F238E27FC236}">
                <a16:creationId xmlns:a16="http://schemas.microsoft.com/office/drawing/2014/main" id="{85B7E3A9-4144-2359-EF1D-35E0FB2870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48354" y="1848361"/>
            <a:ext cx="3709759" cy="2086739"/>
          </a:xfrm>
          <a:prstGeom prst="rect">
            <a:avLst/>
          </a:prstGeom>
        </p:spPr>
      </p:pic>
      <p:pic>
        <p:nvPicPr>
          <p:cNvPr id="5" name="VMD_3IMFs">
            <a:hlinkClick r:id="" action="ppaction://media"/>
            <a:extLst>
              <a:ext uri="{FF2B5EF4-FFF2-40B4-BE49-F238E27FC236}">
                <a16:creationId xmlns:a16="http://schemas.microsoft.com/office/drawing/2014/main" id="{16E42CD7-6DBE-6DFC-78A0-E07E6367D8A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05732" y="1844629"/>
            <a:ext cx="3709758" cy="2086739"/>
          </a:xfrm>
          <a:prstGeom prst="rect">
            <a:avLst/>
          </a:prstGeom>
        </p:spPr>
      </p:pic>
      <p:pic>
        <p:nvPicPr>
          <p:cNvPr id="6" name="VMD_4IMFs">
            <a:hlinkClick r:id="" action="ppaction://media"/>
            <a:extLst>
              <a:ext uri="{FF2B5EF4-FFF2-40B4-BE49-F238E27FC236}">
                <a16:creationId xmlns:a16="http://schemas.microsoft.com/office/drawing/2014/main" id="{49145C20-3312-5F1F-177F-7B9BBD0D05E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1169" y="4529453"/>
            <a:ext cx="3709759" cy="2086739"/>
          </a:xfrm>
          <a:prstGeom prst="rect">
            <a:avLst/>
          </a:prstGeom>
        </p:spPr>
      </p:pic>
      <p:pic>
        <p:nvPicPr>
          <p:cNvPr id="7" name="VMD_5IMFs">
            <a:hlinkClick r:id="" action="ppaction://media"/>
            <a:extLst>
              <a:ext uri="{FF2B5EF4-FFF2-40B4-BE49-F238E27FC236}">
                <a16:creationId xmlns:a16="http://schemas.microsoft.com/office/drawing/2014/main" id="{96A64BA4-1A59-DBE1-944F-8BE2D9C62C2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48353" y="4525594"/>
            <a:ext cx="3709760" cy="2086740"/>
          </a:xfrm>
          <a:prstGeom prst="rect">
            <a:avLst/>
          </a:prstGeom>
        </p:spPr>
      </p:pic>
      <p:pic>
        <p:nvPicPr>
          <p:cNvPr id="8" name="VMD_6IMFs">
            <a:hlinkClick r:id="" action="ppaction://media"/>
            <a:extLst>
              <a:ext uri="{FF2B5EF4-FFF2-40B4-BE49-F238E27FC236}">
                <a16:creationId xmlns:a16="http://schemas.microsoft.com/office/drawing/2014/main" id="{77F7E45D-334E-8A3E-F6DD-CC9E01A7DB66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245814" y="4525594"/>
            <a:ext cx="3709758" cy="208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141</Words>
  <Application>Microsoft Macintosh PowerPoint</Application>
  <PresentationFormat>ワイド画面</PresentationFormat>
  <Paragraphs>39</Paragraphs>
  <Slides>3</Slides>
  <Notes>0</Notes>
  <HiddenSlides>0</HiddenSlides>
  <MMClips>15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</vt:lpstr>
      <vt:lpstr>游ゴシック Light</vt:lpstr>
      <vt:lpstr>Arial</vt:lpstr>
      <vt:lpstr>Helvetica</vt:lpstr>
      <vt:lpstr>Office テーマ</vt:lpstr>
      <vt:lpstr>Empirical Wavelet Transform (EWT)</vt:lpstr>
      <vt:lpstr>Wavelet Mode Decomposition (WMD)</vt:lpstr>
      <vt:lpstr>Variational Mode Decomposition (VMD)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Empirical Wavelet Transform (EWT)</dc:title>
  <dc:creator>T Sawa</dc:creator>
  <cp:lastModifiedBy>T Sawa</cp:lastModifiedBy>
  <cp:revision>8</cp:revision>
  <dcterms:created xsi:type="dcterms:W3CDTF">2023-09-08T02:56:40Z</dcterms:created>
  <dcterms:modified xsi:type="dcterms:W3CDTF">2023-09-08T16:48:20Z</dcterms:modified>
</cp:coreProperties>
</file>