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A1E72-1356-4941-89FD-B5A5B840B56B}" v="5" dt="2023-09-25T10:35:47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오흥석" userId="15be71cd-318d-475a-a7b6-42785349de66" providerId="ADAL" clId="{0B9A1E72-1356-4941-89FD-B5A5B840B56B}"/>
    <pc:docChg chg="custSel modSld">
      <pc:chgData name="오흥석" userId="15be71cd-318d-475a-a7b6-42785349de66" providerId="ADAL" clId="{0B9A1E72-1356-4941-89FD-B5A5B840B56B}" dt="2023-09-25T10:35:47.973" v="7"/>
      <pc:docMkLst>
        <pc:docMk/>
      </pc:docMkLst>
      <pc:sldChg chg="addSp delSp mod">
        <pc:chgData name="오흥석" userId="15be71cd-318d-475a-a7b6-42785349de66" providerId="ADAL" clId="{0B9A1E72-1356-4941-89FD-B5A5B840B56B}" dt="2023-09-25T10:35:47.973" v="7"/>
        <pc:sldMkLst>
          <pc:docMk/>
          <pc:sldMk cId="2199084477" sldId="257"/>
        </pc:sldMkLst>
        <pc:picChg chg="add">
          <ac:chgData name="오흥석" userId="15be71cd-318d-475a-a7b6-42785349de66" providerId="ADAL" clId="{0B9A1E72-1356-4941-89FD-B5A5B840B56B}" dt="2023-09-25T10:35:47.973" v="7"/>
          <ac:picMkLst>
            <pc:docMk/>
            <pc:sldMk cId="2199084477" sldId="257"/>
            <ac:picMk id="2" creationId="{20136EFE-ACA1-90DE-8D7D-819E3E3DEBCE}"/>
          </ac:picMkLst>
        </pc:picChg>
        <pc:picChg chg="add del">
          <ac:chgData name="오흥석" userId="15be71cd-318d-475a-a7b6-42785349de66" providerId="ADAL" clId="{0B9A1E72-1356-4941-89FD-B5A5B840B56B}" dt="2023-09-25T10:16:09.902" v="2" actId="478"/>
          <ac:picMkLst>
            <pc:docMk/>
            <pc:sldMk cId="2199084477" sldId="257"/>
            <ac:picMk id="2" creationId="{7B789E7F-60A8-472E-34D0-B3EAA28AE807}"/>
          </ac:picMkLst>
        </pc:picChg>
        <pc:picChg chg="add del">
          <ac:chgData name="오흥석" userId="15be71cd-318d-475a-a7b6-42785349de66" providerId="ADAL" clId="{0B9A1E72-1356-4941-89FD-B5A5B840B56B}" dt="2023-09-25T10:16:16.906" v="4"/>
          <ac:picMkLst>
            <pc:docMk/>
            <pc:sldMk cId="2199084477" sldId="257"/>
            <ac:picMk id="3" creationId="{485F3437-8085-EB0A-5C7F-E87760912094}"/>
          </ac:picMkLst>
        </pc:picChg>
        <pc:picChg chg="add del">
          <ac:chgData name="오흥석" userId="15be71cd-318d-475a-a7b6-42785349de66" providerId="ADAL" clId="{0B9A1E72-1356-4941-89FD-B5A5B840B56B}" dt="2023-09-25T10:35:45.046" v="6" actId="478"/>
          <ac:picMkLst>
            <pc:docMk/>
            <pc:sldMk cId="2199084477" sldId="257"/>
            <ac:picMk id="4" creationId="{E629D25F-8D7F-97EB-D34F-BA196FBA07AB}"/>
          </ac:picMkLst>
        </pc:picChg>
        <pc:picChg chg="del">
          <ac:chgData name="오흥석" userId="15be71cd-318d-475a-a7b6-42785349de66" providerId="ADAL" clId="{0B9A1E72-1356-4941-89FD-B5A5B840B56B}" dt="2023-09-22T08:36:56.317" v="0" actId="478"/>
          <ac:picMkLst>
            <pc:docMk/>
            <pc:sldMk cId="2199084477" sldId="257"/>
            <ac:picMk id="45" creationId="{111D6291-4B71-3DBA-2534-E5234A86233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9D2865-6DD3-95D2-0B53-F71E0CEF2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1ADFCDD-3D92-640C-A41B-8410768CD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58C4AF-4345-7299-CF2D-602157D4B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DCA185-E342-16AD-B9AF-C9B9F7A4E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7BBD574-A3AB-1955-87B5-C9AFC7922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98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63617D-D45E-5981-0F6F-19230F1F4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92B6F54-F7F0-CBCF-CFDC-7CBE9503D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57674C-71DB-9255-E65A-C6E1F3C11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96C33A-49C6-C583-7B14-A53F9168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D6FB4D-C464-78DD-B9B2-769ECBB6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4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D6F7921-B8E4-4C83-1CD4-902639B7A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A5437A9-EB63-A147-70E1-EB5920FF9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2FEEB3-C39E-B177-87BB-DB3275BEE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DF8670-0140-6EE0-F08D-519D6CE7D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44CB98-AA98-67D5-EC9D-B57DC0F3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81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6F28CF-489D-FB20-4585-C151F69F3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7F9DC17-BBB5-05D6-9384-713DFEFA4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890C6E-3BBD-7724-AA2B-0FF793A30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76E7CC-4C3F-3899-A8E5-8853152B6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4813B9-935F-DA89-76C9-2D447AB0F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62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692A2C-75B0-C7F2-2710-859308B6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6FC6DD-F030-01D3-C1B4-A6E7A01ED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E3D349-8E33-7B0C-832C-1FAECE2D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72348A1-2DC1-030F-C278-4AD57AF24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50DA0A-3A1F-6096-250B-8D3CB883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648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29182A-FC9D-5CEA-F000-86D9E6D3F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4C18B0-E217-18A5-48B8-55CE153CB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DF95141-5DE8-A510-DBF5-1951AB614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9898FC0-08EC-010A-518C-6D012E5FC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70DB0EF-4718-46F9-B0A8-65692667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CF35435-24B3-12EA-758F-346C14ADF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3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C29D33-4823-5E7B-A289-E3491786D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779A9D-D459-8563-A449-70C93FD6A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2176DCC-0C9A-2348-74AF-9802EA919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2C1153C-FFDC-09D0-86CE-3BE12553B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A4550DA-0A3D-67D3-FB09-BAAC3D48F8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D04E0C-EC34-6C42-5A5B-49D534D77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461C47F-271A-940A-43E5-A268AE8C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BD2B711-C94B-32E1-13AF-152CB5E8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40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031382-1049-07F8-9412-6A15E3B6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5BBBF4E-F257-7607-4D62-7907D759F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58D045D-2C11-5023-DFA3-19156B9D1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77DCBEF-3A9C-27C7-C44C-E6E56C4A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3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E8B4830-1A23-E22B-4EA3-724A2558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A2CC985-0208-8B5B-ADAF-9285DDCA6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AF94BA4-F6DA-279B-F963-6BD71ED2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50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70B537-176C-0300-C506-D46D54FBA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5FF703-C99C-36A1-F800-9DEC22946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467274-635D-E0FF-9044-9F5F3E680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A945481-208D-B0F3-5D13-261A0444E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5D7126D-3B8E-F447-9251-6C4E4526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E6AF19B-9B00-A4C9-A4A2-6F1AAE2A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46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FFFF0-DE70-7628-C99B-B9DBF257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16428FE-E8FD-0092-F2B3-38C8833B39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724F5A-CB79-72A2-1810-3A945D357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F20D82-17BF-E397-DDC5-41D90789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3189D09-F99B-37AC-37C7-A5A17152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698A1E2-D665-E64D-DE79-40D41D56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741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3C66985-B5A7-9DD7-A981-65DD5A03C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50BB5BD-C4E5-8FD6-E87E-C5D038F5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52CE1DD-2FF7-FDC8-6A2D-955BF69F8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E1276-6C88-459E-BA88-090E1B4A1D75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96653B-2837-6B8B-66F5-7730A3215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F3B6C3-E4B6-1F6D-4850-1ABCED2EE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03A9A-C046-49E8-9289-8320065C32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0136EFE-ACA1-90DE-8D7D-819E3E3DE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85" y="0"/>
            <a:ext cx="11964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84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오흥석</dc:creator>
  <cp:lastModifiedBy>Hoya</cp:lastModifiedBy>
  <cp:revision>1</cp:revision>
  <dcterms:created xsi:type="dcterms:W3CDTF">2023-09-18T03:49:01Z</dcterms:created>
  <dcterms:modified xsi:type="dcterms:W3CDTF">2023-09-26T07:33:26Z</dcterms:modified>
</cp:coreProperties>
</file>