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34"/>
  </p:normalViewPr>
  <p:slideViewPr>
    <p:cSldViewPr snapToGrid="0">
      <p:cViewPr varScale="1">
        <p:scale>
          <a:sx n="115" d="100"/>
          <a:sy n="115" d="100"/>
        </p:scale>
        <p:origin x="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3B0B-5D54-7358-CF4F-FF1B1C70C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81FB78-13B3-E1C0-7242-CD3821107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654B8-2FDA-7035-B7C5-6D0844D36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CB38D-8F98-8D98-AE3A-532EAC6FE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8C2AB-9DCB-9505-D221-703D85F1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6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8E7DE-9A99-DC5E-51DA-97A9952E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C6F621-C73D-E4BE-CE66-7ED26AB6E4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BFA67-3E93-704C-FE86-4432EE02A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D84E2-7876-CE0A-3D13-92065EE5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3E30D-F7E5-745D-EF61-6C79C930F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50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3D346A-7BD4-6FDF-027A-80BF39C532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3F57CD-37A1-A2B8-D074-462D34D95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E9FB8-1A66-E255-97A8-B1192F619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52D6-EEF8-A107-F3EB-F4618D6BA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8B996-3701-03A9-602A-5846B5D70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89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3E51F-57C7-454E-3243-1E547E116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ECED0-1017-DD3C-D53D-8CE769871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16F6E-6A66-13C2-3989-D8D194B11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8AF97-B73D-581B-16FE-80800D41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A3CD9-30D2-D1A0-C462-7FDF65C7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2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956CB-A3A6-600D-1A87-F5F7E71EE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6459-2EF9-362E-6006-1F1883B07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ED5D4-9E32-5EC2-D2A0-E8539C77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FA02B-045D-FBFE-4658-9436F3CD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DB81F-1E49-1ED5-9208-5F499293B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7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D55CF-E679-60C6-63AF-9CCA2C51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2692B-529A-2B3E-493D-DBAE0D778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BC136E-8FD1-4F9F-C132-E2545C100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B82F4E-A717-55F9-98C5-58E1D2379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37B94-1DAB-E215-45A0-F19603BE8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C661C1-CCE9-D7A3-D9BA-2A5705C6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76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D274D-70C9-209B-D27D-D7EB20B21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928BF-9C6D-F2A8-11EA-643E627BF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1D567A-32EB-A1F4-767F-052746316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13897-687D-F1A7-AC7D-8ED322992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71A898-F213-7056-D969-3594808A1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CFE1EC-828C-BDC0-744C-C95FEC88D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B5F170-7E8B-600E-B089-65DECAB2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D4D200-F014-78DA-505D-0716B11C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3973-805F-1064-7061-E818A00DA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ACE207-577E-5E7A-DA16-B7D47026F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831010-53B7-C539-DC1F-1C34A0571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279A-71F5-6DF9-0890-EABFECD38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3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160573-ACE4-796C-05FD-6C1C3F6AA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517787-738F-06F4-7D27-5326CB265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AC116-4FE2-7218-9C09-C18F55D9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1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5081-CBA8-7387-6788-2762D65A1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57F92-E209-69EF-BA9B-6D5185871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6F24E-F467-8257-5D98-2628B2032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50AA2-9AEA-957B-11AB-4ECCE100F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58CB9E-C3FA-54B4-9CF3-7B63A96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DDF5D-B223-2E5C-4041-23C9641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09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A2BA-6D20-F337-A8C9-4A32E1908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4BCA37-C1D2-2FB1-E12B-34D94D279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A6317-D99E-EB1A-65C3-F43014DE7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20C8F-371C-80A4-A905-82E21D3B0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8C2C2F-8314-C459-9F31-FCF915BDB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C79137-E170-B5DC-7FB7-B7240AF87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8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E05890-32A3-8017-994B-A68884ECA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3F7A8-2727-336D-2430-95E551415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07FBF-B92D-3114-D142-BFF92B447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95090-4406-D142-B101-7233B5D33F7A}" type="datetimeFigureOut">
              <a:rPr lang="en-US" smtClean="0"/>
              <a:t>9/24/23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C098F-D01F-501A-7A0E-F9A557453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BAF8B-5B31-B0FA-CBEC-6CDB8BAF2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8274B-F8F0-9341-AE55-19956380C9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58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31735E-B085-4640-0CAE-AF1EF118B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119593"/>
              </p:ext>
            </p:extLst>
          </p:nvPr>
        </p:nvGraphicFramePr>
        <p:xfrm>
          <a:off x="2661138" y="1160589"/>
          <a:ext cx="5990495" cy="341141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198099">
                  <a:extLst>
                    <a:ext uri="{9D8B030D-6E8A-4147-A177-3AD203B41FA5}">
                      <a16:colId xmlns:a16="http://schemas.microsoft.com/office/drawing/2014/main" val="399569540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2932759779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2860923690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2032190385"/>
                    </a:ext>
                  </a:extLst>
                </a:gridCol>
                <a:gridCol w="1198099">
                  <a:extLst>
                    <a:ext uri="{9D8B030D-6E8A-4147-A177-3AD203B41FA5}">
                      <a16:colId xmlns:a16="http://schemas.microsoft.com/office/drawing/2014/main" val="4260577025"/>
                    </a:ext>
                  </a:extLst>
                </a:gridCol>
              </a:tblGrid>
              <a:tr h="424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Post op 9/2020 (TEE)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January 2022 (TTE)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January 2023 (TEE)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February 2023 (TEE)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1909884"/>
                  </a:ext>
                </a:extLst>
              </a:tr>
              <a:tr h="6407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Heart Rate (bpm)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Normal under general anesthesia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6363132"/>
                  </a:ext>
                </a:extLst>
              </a:tr>
              <a:tr h="6408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Mean Mitral Gradient (mmHg)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19.0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7370732"/>
                  </a:ext>
                </a:extLst>
              </a:tr>
              <a:tr h="424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Mitral valve area (cm</a:t>
                      </a:r>
                      <a:r>
                        <a:rPr lang="en-US" sz="1200" baseline="30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available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available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6635657"/>
                  </a:ext>
                </a:extLst>
              </a:tr>
              <a:tr h="857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Mitral valve diastolic-pressure half-time (msec)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available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115.26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454.29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available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1629763"/>
                  </a:ext>
                </a:extLst>
              </a:tr>
              <a:tr h="4239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LVEF (%)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40-45%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Moderately decreased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 available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70805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A01AB52-F07F-4BB4-022C-84718B7DDA9C}"/>
              </a:ext>
            </a:extLst>
          </p:cNvPr>
          <p:cNvSpPr txBox="1"/>
          <p:nvPr/>
        </p:nvSpPr>
        <p:spPr>
          <a:xfrm>
            <a:off x="2637692" y="844060"/>
            <a:ext cx="65473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</a:t>
            </a:r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Echocardiogram parameters from time of CABG to discovery of left atrial thrombus.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25896B-E5BE-718E-0066-073C78A0DCBB}"/>
              </a:ext>
            </a:extLst>
          </p:cNvPr>
          <p:cNvSpPr txBox="1"/>
          <p:nvPr/>
        </p:nvSpPr>
        <p:spPr>
          <a:xfrm>
            <a:off x="2614246" y="4618894"/>
            <a:ext cx="6406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Available echocardiogram data from the initial post-operative transesophageal echocardiogram (TEE) to discovery of left atrial thrombus.</a:t>
            </a:r>
            <a:endParaRPr lang="en-US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74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113</Words>
  <Application>Microsoft Macintosh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King</dc:creator>
  <cp:lastModifiedBy>Ryan King</cp:lastModifiedBy>
  <cp:revision>5</cp:revision>
  <dcterms:created xsi:type="dcterms:W3CDTF">2023-09-14T04:26:57Z</dcterms:created>
  <dcterms:modified xsi:type="dcterms:W3CDTF">2023-09-25T00:54:40Z</dcterms:modified>
</cp:coreProperties>
</file>