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3" r:id="rId4"/>
    <p:sldId id="26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897"/>
  </p:normalViewPr>
  <p:slideViewPr>
    <p:cSldViewPr snapToGrid="0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AD639-73F9-0BC0-9B55-251998AE6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A41DA4-532E-139E-54B2-8B86203CE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4A57B0-1F53-58BD-5827-0754A448F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31E947-97EB-5F5B-3CC0-12BA11007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B5AC9A-26F4-1A33-5549-A5D2AC5C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4226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63B087-BF64-4D5C-B759-1A5590A4A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42A382-31E8-3E92-70CC-03A4CC7D0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F4A624-918E-B1D0-3172-39ABF4A50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F12EF6-3A08-1B27-0328-098ADCC92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F0313D-AAF4-8469-E5C7-11FD238F5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711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198C6A-BD6E-8F27-F0B2-0B3A8DE6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A507D2-8B10-3245-2CB5-DC543984C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A44C51-744A-4426-EBE4-78134A3C0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9A2283-410F-72AF-F994-D864963F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6E2EFA3-92CF-F861-356F-BE5DBCEDB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9927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07C7B0-73B2-B266-2C5B-88B6CB30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66F5B6-DB46-47A8-BA53-C7F8E5DE8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2FADABF-5529-8A45-0A6E-FBC2A620A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8F6BDB-392F-6F52-FD29-8A64D5DDA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9ECCA9A-B3AF-F9D1-0D87-3C635648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7DA5EE2-8BED-2301-2ADB-2248B441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88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BA600-4942-E5F2-F1A9-9E6C92539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8A08D8E-229A-B514-2E2A-B6CADFB26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24E2809-A455-49F9-5A8F-8FC1360CF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D1E9474-97A4-8100-1AE0-93FC2AA058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25AA24B-D76C-6A3C-09AD-6B2C091AA6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A44B91E-D095-D932-6B38-E5EFD14B6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EF2FDB5-E4EC-7F3C-E666-471EA3296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6C5D7DF-6027-B459-6199-39ADE4387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697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A66E40-0F72-D954-CBFD-53D23BB8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5887383-2F4C-D972-E56A-97717A373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BEC202A-D72A-A5E6-2343-3CAE05913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FDC2E38-9D3B-5D37-918E-E4A1E4E6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486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F23FB44-CA08-6934-0CFE-27332A15F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A25959B-688A-AE3F-6DFA-53B72BD29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33CD3AE-2294-1B52-1D9F-B3DB8D308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043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BFCE8-307B-4D59-37BE-112D091E9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18FCB1-1535-8AC8-081D-984C109BD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2573DAD-00B5-42CC-7148-CF4D6EF21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AB2B204-D346-82D0-46AF-3038A4A7F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056ECDA-DF34-C923-0990-456A644BB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82A9407-3FFE-470E-AF08-07BBC9CF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565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50A2F-F454-6AC1-61EC-20F2F0FC4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901BD7D-2ECF-E5E2-AEDD-80A89C214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A547B1F-9781-370E-5061-B472F435A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F47CEC9-CB14-A6A6-9811-00B2C6013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4551496-D7C0-EA60-135D-F70B0CF92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B2C53F5-0AA7-61B7-D1D8-B73F953F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479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1AEE65-FEB4-CC4C-5DD9-8193A60C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63F0C28-A3B4-8246-7555-234EB36B5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F9C056-E2AF-1EA8-7BED-BD1E7D6C7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08EB6C-9CEC-BE32-A19F-B6F034302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113704-337E-636D-15D0-269EA58B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675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9219C2B-D2C8-6DCC-A7D7-6FBB494ACB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87A4207-A5A0-73C4-8164-D2F688721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521AE3-9E34-8E8A-561C-D74E55CC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6B452A-94C3-4CCB-3D26-A48544E8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6B0555F-4AB0-1795-45EB-324F93EB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577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4683817-6F0D-441E-8DD2-AD83D13E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BC2A5F8-7522-4736-3724-C069B7C9E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3493C41-FA91-91D2-A07F-7DF6E25523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0F616-F6FB-CA4E-BE01-FA64003A6554}" type="datetimeFigureOut">
              <a:rPr lang="da-DK" smtClean="0"/>
              <a:t>11.09.2023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DD2BCD-A4CA-95D7-9374-FE16059A4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EF9365-2878-380C-7F6E-99A39C5C5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A263B-7A2C-6041-8181-0E2F1E7828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406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BD51D73-B655-0784-56E3-A4165B2BB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31621"/>
            <a:ext cx="5190652" cy="417509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22B2437-07D2-226D-D232-E09906C19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01" y="1631621"/>
            <a:ext cx="5190652" cy="417509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FB6F992A-3C36-0013-486A-C9355048BD14}"/>
              </a:ext>
            </a:extLst>
          </p:cNvPr>
          <p:cNvSpPr txBox="1"/>
          <p:nvPr/>
        </p:nvSpPr>
        <p:spPr>
          <a:xfrm>
            <a:off x="672095" y="1453982"/>
            <a:ext cx="1651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/>
              <a:t>Case-</a:t>
            </a:r>
            <a:r>
              <a:rPr lang="da-DK" sz="1400" dirty="0" err="1"/>
              <a:t>Ctrl_neonates</a:t>
            </a:r>
            <a:r>
              <a:rPr lang="da-DK" sz="1400" dirty="0"/>
              <a:t> 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A8CBCC8-A7C6-3E68-AECC-BF5179B66682}"/>
              </a:ext>
            </a:extLst>
          </p:cNvPr>
          <p:cNvSpPr txBox="1"/>
          <p:nvPr/>
        </p:nvSpPr>
        <p:spPr>
          <a:xfrm>
            <a:off x="6229747" y="1453981"/>
            <a:ext cx="1821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/>
              <a:t>Case-</a:t>
            </a:r>
            <a:r>
              <a:rPr lang="da-DK" sz="1400" dirty="0" err="1"/>
              <a:t>Ctrl_adolescens</a:t>
            </a:r>
            <a:r>
              <a:rPr lang="da-DK" sz="1400" dirty="0"/>
              <a:t> 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74B84B05-35B0-8953-6712-9491565B2210}"/>
              </a:ext>
            </a:extLst>
          </p:cNvPr>
          <p:cNvSpPr txBox="1"/>
          <p:nvPr/>
        </p:nvSpPr>
        <p:spPr>
          <a:xfrm>
            <a:off x="252086" y="213756"/>
            <a:ext cx="126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OCD_EWAS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53F111D-2579-0859-E7F8-FBCA7A94A59A}"/>
              </a:ext>
            </a:extLst>
          </p:cNvPr>
          <p:cNvSpPr txBox="1"/>
          <p:nvPr/>
        </p:nvSpPr>
        <p:spPr>
          <a:xfrm>
            <a:off x="9582768" y="213756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Supplementary Figure S1</a:t>
            </a:r>
          </a:p>
        </p:txBody>
      </p:sp>
    </p:spTree>
    <p:extLst>
      <p:ext uri="{BB962C8B-B14F-4D97-AF65-F5344CB8AC3E}">
        <p14:creationId xmlns:p14="http://schemas.microsoft.com/office/powerpoint/2010/main" val="3092535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96362B6-0240-747A-243B-D85509D62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215" y="1001362"/>
            <a:ext cx="10246306" cy="4855276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DF3BF120-0229-FBB4-D9D0-ABAC7A5A8545}"/>
              </a:ext>
            </a:extLst>
          </p:cNvPr>
          <p:cNvSpPr txBox="1"/>
          <p:nvPr/>
        </p:nvSpPr>
        <p:spPr>
          <a:xfrm>
            <a:off x="252086" y="213756"/>
            <a:ext cx="126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OCD_EWAS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AB30867-C2C2-A246-2B29-AFD73C6A7F39}"/>
              </a:ext>
            </a:extLst>
          </p:cNvPr>
          <p:cNvSpPr txBox="1"/>
          <p:nvPr/>
        </p:nvSpPr>
        <p:spPr>
          <a:xfrm>
            <a:off x="9582768" y="213756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Supplementary Figure S2</a:t>
            </a:r>
          </a:p>
        </p:txBody>
      </p:sp>
    </p:spTree>
    <p:extLst>
      <p:ext uri="{BB962C8B-B14F-4D97-AF65-F5344CB8AC3E}">
        <p14:creationId xmlns:p14="http://schemas.microsoft.com/office/powerpoint/2010/main" val="1813633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4BB1397-6DAB-BED3-B3BD-E37D1C0BA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9584" y="852920"/>
            <a:ext cx="10872832" cy="5152159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7A61BCD1-B265-9384-2C6C-714D795D6500}"/>
              </a:ext>
            </a:extLst>
          </p:cNvPr>
          <p:cNvSpPr txBox="1"/>
          <p:nvPr/>
        </p:nvSpPr>
        <p:spPr>
          <a:xfrm>
            <a:off x="252086" y="213756"/>
            <a:ext cx="126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OCD_EWAS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0F08FCE-7A83-B10F-90D7-3D13492984EA}"/>
              </a:ext>
            </a:extLst>
          </p:cNvPr>
          <p:cNvSpPr txBox="1"/>
          <p:nvPr/>
        </p:nvSpPr>
        <p:spPr>
          <a:xfrm>
            <a:off x="9582768" y="213756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Supplementary Figure S3</a:t>
            </a:r>
          </a:p>
        </p:txBody>
      </p:sp>
    </p:spTree>
    <p:extLst>
      <p:ext uri="{BB962C8B-B14F-4D97-AF65-F5344CB8AC3E}">
        <p14:creationId xmlns:p14="http://schemas.microsoft.com/office/powerpoint/2010/main" val="4154815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027D3CA-31E1-DC28-E767-A95309E71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812" y="912734"/>
            <a:ext cx="10620375" cy="5032531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8B736F90-C0F9-39E9-D8AC-806D4C6275ED}"/>
              </a:ext>
            </a:extLst>
          </p:cNvPr>
          <p:cNvSpPr txBox="1"/>
          <p:nvPr/>
        </p:nvSpPr>
        <p:spPr>
          <a:xfrm>
            <a:off x="252086" y="213756"/>
            <a:ext cx="126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OCD_EWAS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7576484-C002-B0CE-28FA-BC2D6CF4B943}"/>
              </a:ext>
            </a:extLst>
          </p:cNvPr>
          <p:cNvSpPr txBox="1"/>
          <p:nvPr/>
        </p:nvSpPr>
        <p:spPr>
          <a:xfrm>
            <a:off x="9582768" y="213756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Supplementary Figure S4</a:t>
            </a:r>
          </a:p>
        </p:txBody>
      </p:sp>
    </p:spTree>
    <p:extLst>
      <p:ext uri="{BB962C8B-B14F-4D97-AF65-F5344CB8AC3E}">
        <p14:creationId xmlns:p14="http://schemas.microsoft.com/office/powerpoint/2010/main" val="3894675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47388</TotalTime>
  <Words>30</Words>
  <Application>Microsoft Macintosh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Nicklas Heine Staunstrup</dc:creator>
  <cp:lastModifiedBy>Nicklas Heine Staunstrup</cp:lastModifiedBy>
  <cp:revision>4</cp:revision>
  <dcterms:created xsi:type="dcterms:W3CDTF">2023-02-27T15:09:31Z</dcterms:created>
  <dcterms:modified xsi:type="dcterms:W3CDTF">2023-09-11T19:30:36Z</dcterms:modified>
</cp:coreProperties>
</file>