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0" r:id="rId5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4660"/>
  </p:normalViewPr>
  <p:slideViewPr>
    <p:cSldViewPr>
      <p:cViewPr>
        <p:scale>
          <a:sx n="75" d="100"/>
          <a:sy n="75" d="100"/>
        </p:scale>
        <p:origin x="-1902" y="122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1338;&#22763;\&#26681;&#31995;\145\&#34920;&#22411;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Sheet10!$K$1:$K$6</c:f>
              <c:strCache>
                <c:ptCount val="6"/>
                <c:pt idx="0">
                  <c:v>d≤10</c:v>
                </c:pt>
                <c:pt idx="1">
                  <c:v>10＜d≤20</c:v>
                </c:pt>
                <c:pt idx="2">
                  <c:v>20＜d≤30</c:v>
                </c:pt>
                <c:pt idx="3">
                  <c:v>30＜d≤40</c:v>
                </c:pt>
                <c:pt idx="4">
                  <c:v>40＜d≤50</c:v>
                </c:pt>
                <c:pt idx="5">
                  <c:v>50＜d</c:v>
                </c:pt>
              </c:strCache>
            </c:strRef>
          </c:cat>
          <c:val>
            <c:numRef>
              <c:f>Sheet10!$I$1:$I$6</c:f>
              <c:numCache>
                <c:formatCode>0.00%</c:formatCode>
                <c:ptCount val="6"/>
                <c:pt idx="0">
                  <c:v>0.79267946991708593</c:v>
                </c:pt>
                <c:pt idx="1">
                  <c:v>0.13023527744312946</c:v>
                </c:pt>
                <c:pt idx="2">
                  <c:v>4.4894054283891996E-2</c:v>
                </c:pt>
                <c:pt idx="3">
                  <c:v>1.8283608532350649E-2</c:v>
                </c:pt>
                <c:pt idx="4">
                  <c:v>7.263836723123804E-3</c:v>
                </c:pt>
                <c:pt idx="5">
                  <c:v>6.6437531004181136E-3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1330569304037739"/>
          <c:y val="0.5876224846894138"/>
          <c:w val="0.22081269618100496"/>
          <c:h val="0.4123775153105862"/>
        </c:manualLayout>
      </c:layout>
      <c:overlay val="0"/>
      <c:txPr>
        <a:bodyPr/>
        <a:lstStyle/>
        <a:p>
          <a:pPr rtl="0">
            <a:defRPr sz="800" b="1">
              <a:latin typeface="Arial" pitchFamily="34" charset="0"/>
              <a:cs typeface="Arial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3" Type="http://schemas.openxmlformats.org/officeDocument/2006/relationships/image" Target="../media/image7.tiff"/><Relationship Id="rId7" Type="http://schemas.openxmlformats.org/officeDocument/2006/relationships/image" Target="../media/image11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Relationship Id="rId9" Type="http://schemas.openxmlformats.org/officeDocument/2006/relationships/image" Target="../media/image13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448896" y="949008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Figure S1</a:t>
            </a:r>
            <a:endParaRPr lang="zh-CN" altLang="en-US" sz="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45118" y="212384"/>
            <a:ext cx="3901898" cy="2743200"/>
            <a:chOff x="634623" y="574971"/>
            <a:chExt cx="3901898" cy="2743200"/>
          </a:xfrm>
        </p:grpSpPr>
        <p:grpSp>
          <p:nvGrpSpPr>
            <p:cNvPr id="4" name="组合 3"/>
            <p:cNvGrpSpPr/>
            <p:nvPr/>
          </p:nvGrpSpPr>
          <p:grpSpPr>
            <a:xfrm>
              <a:off x="1071290" y="574971"/>
              <a:ext cx="3465231" cy="2743200"/>
              <a:chOff x="3499431" y="5457056"/>
              <a:chExt cx="3465231" cy="2743200"/>
            </a:xfrm>
          </p:grpSpPr>
          <p:graphicFrame>
            <p:nvGraphicFramePr>
              <p:cNvPr id="5" name="图表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60616836"/>
                  </p:ext>
                </p:extLst>
              </p:nvPr>
            </p:nvGraphicFramePr>
            <p:xfrm>
              <a:off x="3499431" y="5457056"/>
              <a:ext cx="3465231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6" name="TextBox 5"/>
              <p:cNvSpPr txBox="1"/>
              <p:nvPr/>
            </p:nvSpPr>
            <p:spPr>
              <a:xfrm>
                <a:off x="6418690" y="7977336"/>
                <a:ext cx="36099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en-US" altLang="zh-CN" sz="800" dirty="0" smtClean="0">
                    <a:latin typeface="Arial" pitchFamily="34" charset="0"/>
                    <a:cs typeface="Arial" pitchFamily="34" charset="0"/>
                  </a:rPr>
                  <a:t>kb)</a:t>
                </a:r>
                <a:endParaRPr lang="zh-CN" alt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634623" y="920552"/>
              <a:ext cx="25840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>
                  <a:latin typeface="Arial" pitchFamily="34" charset="0"/>
                  <a:cs typeface="Arial" pitchFamily="34" charset="0"/>
                </a:rPr>
                <a:t>A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60409" y="3133387"/>
            <a:ext cx="2584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B</a:t>
            </a:r>
            <a:endParaRPr lang="zh-CN" altLang="en-US" sz="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31357" y="3241109"/>
            <a:ext cx="2889731" cy="3667941"/>
            <a:chOff x="1765077" y="3241109"/>
            <a:chExt cx="2889731" cy="3667941"/>
          </a:xfrm>
        </p:grpSpPr>
        <p:pic>
          <p:nvPicPr>
            <p:cNvPr id="1029" name="Picture 5" descr="D:\博士\根系\145\RT\rnij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9573" y="5096581"/>
              <a:ext cx="868363" cy="1597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D:\博士\根系\145\RT\mrlij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6952" y="3261839"/>
              <a:ext cx="865188" cy="1557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D:\博士\根系\145\RT\rlij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3886" y="3252314"/>
              <a:ext cx="831850" cy="1576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 rot="10800000">
              <a:off x="1765077" y="3542200"/>
              <a:ext cx="269277" cy="7829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 smtClean="0">
                  <a:latin typeface="Arial" pitchFamily="34" charset="0"/>
                  <a:cs typeface="Arial" pitchFamily="34" charset="0"/>
                </a:rPr>
                <a:t>Root length(cm)</a:t>
              </a:r>
              <a:endParaRPr lang="zh-CN" altLang="en-US" sz="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57854" y="3241109"/>
              <a:ext cx="228885" cy="262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FF0000"/>
                  </a:solidFill>
                </a:rPr>
                <a:t>*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415610" y="4836394"/>
              <a:ext cx="832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 smtClean="0">
                  <a:latin typeface="Arial" pitchFamily="34" charset="0"/>
                  <a:cs typeface="Arial" pitchFamily="34" charset="0"/>
                </a:rPr>
                <a:t>Pop1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     Pop2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2177575" y="3212156"/>
              <a:ext cx="130842" cy="320820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2126002" y="3624572"/>
              <a:ext cx="130843" cy="2232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7.5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6200000">
              <a:off x="2120718" y="4005234"/>
              <a:ext cx="130843" cy="2232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rot="16200000">
              <a:off x="2124780" y="4411345"/>
              <a:ext cx="130843" cy="2232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2.5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0800000">
              <a:off x="3306838" y="3333245"/>
              <a:ext cx="284115" cy="130530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 smtClean="0">
                  <a:latin typeface="Arial" pitchFamily="34" charset="0"/>
                  <a:cs typeface="Arial" pitchFamily="34" charset="0"/>
                </a:rPr>
                <a:t>Maximum of root length(cm)</a:t>
              </a:r>
              <a:endParaRPr lang="zh-CN" altLang="en-US" sz="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36703" y="3334359"/>
              <a:ext cx="241497" cy="263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FF0000"/>
                  </a:solidFill>
                </a:rPr>
                <a:t>*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22529" y="4819177"/>
              <a:ext cx="832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 smtClean="0">
                  <a:latin typeface="Arial" pitchFamily="34" charset="0"/>
                  <a:cs typeface="Arial" pitchFamily="34" charset="0"/>
                </a:rPr>
                <a:t>Pop1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     Pop2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16200000">
              <a:off x="3587751" y="3452245"/>
              <a:ext cx="131043" cy="2355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3587752" y="3857228"/>
              <a:ext cx="131043" cy="2355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3643190" y="4280087"/>
              <a:ext cx="131043" cy="2355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10800000">
              <a:off x="1844824" y="5624378"/>
              <a:ext cx="308283" cy="54846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 smtClean="0">
                  <a:latin typeface="Arial" pitchFamily="34" charset="0"/>
                  <a:cs typeface="Arial" pitchFamily="34" charset="0"/>
                </a:rPr>
                <a:t>Root number</a:t>
              </a:r>
              <a:endParaRPr lang="zh-CN" altLang="en-US" sz="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41276" y="5123313"/>
              <a:ext cx="262040" cy="2206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FF0000"/>
                  </a:solidFill>
                </a:rPr>
                <a:t>*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361476" y="6693606"/>
              <a:ext cx="9476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 smtClean="0">
                  <a:latin typeface="Arial" pitchFamily="34" charset="0"/>
                  <a:cs typeface="Arial" pitchFamily="34" charset="0"/>
                </a:rPr>
                <a:t>Pop1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        Pop2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6200000">
              <a:off x="2227452" y="6338880"/>
              <a:ext cx="109791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 rot="16200000">
              <a:off x="2171942" y="5983181"/>
              <a:ext cx="109791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7.5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2181135" y="5657709"/>
              <a:ext cx="109791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2139954" y="5357766"/>
              <a:ext cx="109790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12.5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rot="16200000">
              <a:off x="2178806" y="5050433"/>
              <a:ext cx="109791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300073" y="5167894"/>
              <a:ext cx="1325880" cy="1726415"/>
              <a:chOff x="3427169" y="5140890"/>
              <a:chExt cx="1371005" cy="2144705"/>
            </a:xfrm>
          </p:grpSpPr>
          <p:sp>
            <p:nvSpPr>
              <p:cNvPr id="11" name="TextBox 10"/>
              <p:cNvSpPr txBox="1"/>
              <p:nvPr/>
            </p:nvSpPr>
            <p:spPr>
              <a:xfrm rot="10800000">
                <a:off x="3427169" y="5457899"/>
                <a:ext cx="307777" cy="1172757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en-US" altLang="zh-CN" sz="800" dirty="0" smtClean="0">
                    <a:latin typeface="Arial" pitchFamily="34" charset="0"/>
                    <a:cs typeface="Arial" pitchFamily="34" charset="0"/>
                  </a:rPr>
                  <a:t>Root growth ability (cm)</a:t>
                </a:r>
                <a:endParaRPr lang="zh-CN" altLang="en-US" sz="800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937569" y="7017951"/>
                <a:ext cx="860605" cy="2676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err="1" smtClean="0">
                    <a:latin typeface="Arial" pitchFamily="34" charset="0"/>
                    <a:cs typeface="Arial" pitchFamily="34" charset="0"/>
                  </a:rPr>
                  <a:t>Pop1</a:t>
                </a:r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     </a:t>
                </a:r>
                <a:r>
                  <a:rPr lang="en-US" altLang="zh-CN" sz="800" b="1" dirty="0" err="1" smtClean="0">
                    <a:latin typeface="Arial" pitchFamily="34" charset="0"/>
                    <a:cs typeface="Arial" pitchFamily="34" charset="0"/>
                  </a:rPr>
                  <a:t>Pop2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6200000">
                <a:off x="3699615" y="5148585"/>
                <a:ext cx="176601" cy="161211"/>
              </a:xfrm>
              <a:prstGeom prst="rect">
                <a:avLst/>
              </a:prstGeom>
              <a:noFill/>
            </p:spPr>
            <p:txBody>
              <a:bodyPr vert="eaVert" wrap="none" lIns="0" rIns="0" rtlCol="0">
                <a:no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60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 rot="16200000">
                <a:off x="3770916" y="5635908"/>
                <a:ext cx="137852" cy="255131"/>
              </a:xfrm>
              <a:prstGeom prst="rect">
                <a:avLst/>
              </a:prstGeom>
              <a:noFill/>
            </p:spPr>
            <p:txBody>
              <a:bodyPr vert="eaVert" wrap="none" lIns="0" rIns="0" rtlCol="0">
                <a:no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40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 rot="16200000">
                <a:off x="3765950" y="6253071"/>
                <a:ext cx="137853" cy="255131"/>
              </a:xfrm>
              <a:prstGeom prst="rect">
                <a:avLst/>
              </a:prstGeom>
              <a:noFill/>
            </p:spPr>
            <p:txBody>
              <a:bodyPr vert="eaVert" wrap="none" lIns="0" rIns="0" rtlCol="0">
                <a:no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20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16200000">
                <a:off x="3793587" y="6801079"/>
                <a:ext cx="137852" cy="255131"/>
              </a:xfrm>
              <a:prstGeom prst="rect">
                <a:avLst/>
              </a:prstGeom>
              <a:noFill/>
            </p:spPr>
            <p:txBody>
              <a:bodyPr vert="eaVert" wrap="none" lIns="0" rIns="0" rtlCol="0">
                <a:no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0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030" name="Picture 6" descr="D:\博士\根系\145\RT\rgaij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8294" y="5118356"/>
              <a:ext cx="825500" cy="1560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5725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/>
          <p:cNvSpPr txBox="1"/>
          <p:nvPr/>
        </p:nvSpPr>
        <p:spPr>
          <a:xfrm>
            <a:off x="3448896" y="949008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Figure </a:t>
            </a:r>
            <a:r>
              <a:rPr lang="en-US" altLang="zh-CN" sz="800" dirty="0" err="1" smtClean="0">
                <a:latin typeface="Arial" pitchFamily="34" charset="0"/>
                <a:cs typeface="Arial" pitchFamily="34" charset="0"/>
              </a:rPr>
              <a:t>S2</a:t>
            </a:r>
            <a:endParaRPr lang="zh-CN" altLang="en-US" sz="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96" y="2136648"/>
            <a:ext cx="6083808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16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 descr="D:\博士\根系\145\mlm\RN.ti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56" y="5624096"/>
            <a:ext cx="2856297" cy="139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D:\博士\根系\145\mlm\RL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94" y="4032475"/>
            <a:ext cx="2859328" cy="122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博士\根系\145\mlm\RGA.tif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03" y="2595630"/>
            <a:ext cx="2891519" cy="119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:\博士\根系\145\mlm\MRL.tif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04" y="954343"/>
            <a:ext cx="2891519" cy="133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448896" y="949008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Figure </a:t>
            </a:r>
            <a:r>
              <a:rPr lang="en-US" altLang="zh-CN" sz="800" dirty="0" err="1" smtClean="0">
                <a:latin typeface="Arial" pitchFamily="34" charset="0"/>
                <a:cs typeface="Arial" pitchFamily="34" charset="0"/>
              </a:rPr>
              <a:t>S3</a:t>
            </a:r>
            <a:endParaRPr lang="zh-CN" altLang="en-US" sz="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79381" y="1073557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MRL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65169" y="2596470"/>
            <a:ext cx="407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RGA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40511" y="4117537"/>
            <a:ext cx="3161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RL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61214" y="7123129"/>
            <a:ext cx="1005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Expected -</a:t>
            </a:r>
            <a:r>
              <a:rPr lang="en-US" altLang="zh-CN" sz="800" dirty="0">
                <a:latin typeface="Arial" pitchFamily="34" charset="0"/>
                <a:cs typeface="Arial" pitchFamily="34" charset="0"/>
              </a:rPr>
              <a:t>log </a:t>
            </a:r>
            <a:r>
              <a:rPr lang="en-US" altLang="zh-CN" sz="800" baseline="-25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>
                <a:latin typeface="Arial" pitchFamily="34" charset="0"/>
                <a:cs typeface="Arial" pitchFamily="34" charset="0"/>
              </a:rPr>
              <a:t>(p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43785" y="7123129"/>
            <a:ext cx="7793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chromosome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16200000">
            <a:off x="3459183" y="6103812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rot="16200000">
            <a:off x="3382840" y="3087041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 rot="16200000">
            <a:off x="3443460" y="4600980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3382840" y="1688529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 rot="16200000">
            <a:off x="158669" y="6022883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 rot="16200000">
            <a:off x="158669" y="4510715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158669" y="3007979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147860" y="1582835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366958" y="713015"/>
            <a:ext cx="10679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Arial" pitchFamily="34" charset="0"/>
                <a:cs typeface="Arial" pitchFamily="34" charset="0"/>
              </a:rPr>
              <a:t>f</a:t>
            </a:r>
            <a:r>
              <a:rPr lang="en-US" altLang="zh-CN" sz="1000" b="1" dirty="0" smtClean="0">
                <a:latin typeface="Arial" pitchFamily="34" charset="0"/>
                <a:cs typeface="Arial" pitchFamily="34" charset="0"/>
              </a:rPr>
              <a:t>ull population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240511" y="5468322"/>
            <a:ext cx="332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RN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94820" y="2750035"/>
            <a:ext cx="72644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latin typeface="Arial" pitchFamily="34" charset="0"/>
                <a:cs typeface="Arial" pitchFamily="34" charset="0"/>
              </a:rPr>
              <a:t>seq5_6945054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136636" y="914792"/>
            <a:ext cx="7425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>
                <a:latin typeface="Arial" pitchFamily="34" charset="0"/>
                <a:cs typeface="Arial" pitchFamily="34" charset="0"/>
              </a:rPr>
              <a:t>seq4_15403602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611481" y="2472858"/>
            <a:ext cx="7425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>
                <a:latin typeface="Arial" pitchFamily="34" charset="0"/>
                <a:cs typeface="Arial" pitchFamily="34" charset="0"/>
              </a:rPr>
              <a:t>seq4_15403602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67761" y="3984637"/>
            <a:ext cx="7425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>
                <a:latin typeface="Arial" pitchFamily="34" charset="0"/>
                <a:cs typeface="Arial" pitchFamily="34" charset="0"/>
              </a:rPr>
              <a:t>seq4_15403602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13433" y="5699272"/>
            <a:ext cx="6992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seq3_1727891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815850" y="4040593"/>
            <a:ext cx="6992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seq7_5182658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D:\博士\根系\145\mlm\MRLQ.tif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800" y="1015149"/>
            <a:ext cx="1366232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博士\根系\145\mlm\RGAQ.tif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380" y="2472858"/>
            <a:ext cx="1399437" cy="142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博士\根系\145\mlm\RLQ.tif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828" y="4011209"/>
            <a:ext cx="1394989" cy="139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博士\根系\145\mlm\RNQ.tif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530" y="5552385"/>
            <a:ext cx="1391287" cy="147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78"/>
          <p:cNvSpPr txBox="1"/>
          <p:nvPr/>
        </p:nvSpPr>
        <p:spPr>
          <a:xfrm>
            <a:off x="1053599" y="1015149"/>
            <a:ext cx="908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seq4_5315034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81110" y="2526817"/>
            <a:ext cx="70419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seq4_5315034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594820" y="4267080"/>
            <a:ext cx="7425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seq6_12537542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725317" y="1251751"/>
            <a:ext cx="7425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seq6_29409495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890418" y="2588808"/>
            <a:ext cx="6992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seq7_5182658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034249" y="1043643"/>
            <a:ext cx="6992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seq7_5182658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274115" y="1322743"/>
            <a:ext cx="65594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seq8_433198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553675" y="1230410"/>
            <a:ext cx="6992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 err="1" smtClean="0">
                <a:latin typeface="Arial" pitchFamily="34" charset="0"/>
                <a:cs typeface="Arial" pitchFamily="34" charset="0"/>
              </a:rPr>
              <a:t>seq11_368662</a:t>
            </a:r>
            <a:endParaRPr lang="en-US" altLang="zh-CN" sz="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9" name="直接箭头连接符 58"/>
          <p:cNvCxnSpPr/>
          <p:nvPr/>
        </p:nvCxnSpPr>
        <p:spPr>
          <a:xfrm>
            <a:off x="1433207" y="5870147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/>
          <p:nvPr/>
        </p:nvCxnSpPr>
        <p:spPr>
          <a:xfrm>
            <a:off x="1739480" y="4113596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/>
          <p:nvPr/>
        </p:nvCxnSpPr>
        <p:spPr>
          <a:xfrm>
            <a:off x="2176933" y="4419103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>
            <a:off x="2334219" y="4171355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/>
          <p:nvPr/>
        </p:nvCxnSpPr>
        <p:spPr>
          <a:xfrm>
            <a:off x="1914688" y="2888755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/>
          <p:nvPr/>
        </p:nvCxnSpPr>
        <p:spPr>
          <a:xfrm>
            <a:off x="1659745" y="2662700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/>
          <p:nvPr/>
        </p:nvCxnSpPr>
        <p:spPr>
          <a:xfrm>
            <a:off x="1724900" y="2633164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箭头连接符 79"/>
          <p:cNvCxnSpPr/>
          <p:nvPr/>
        </p:nvCxnSpPr>
        <p:spPr>
          <a:xfrm>
            <a:off x="2323794" y="2735371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箭头连接符 95"/>
          <p:cNvCxnSpPr/>
          <p:nvPr/>
        </p:nvCxnSpPr>
        <p:spPr>
          <a:xfrm>
            <a:off x="1659745" y="1113493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/>
          <p:cNvCxnSpPr/>
          <p:nvPr/>
        </p:nvCxnSpPr>
        <p:spPr>
          <a:xfrm>
            <a:off x="1725317" y="1082072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箭头连接符 97"/>
          <p:cNvCxnSpPr/>
          <p:nvPr/>
        </p:nvCxnSpPr>
        <p:spPr>
          <a:xfrm>
            <a:off x="2283145" y="1388218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箭头连接符 99"/>
          <p:cNvCxnSpPr/>
          <p:nvPr/>
        </p:nvCxnSpPr>
        <p:spPr>
          <a:xfrm>
            <a:off x="2321261" y="1185993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箭头连接符 100"/>
          <p:cNvCxnSpPr/>
          <p:nvPr/>
        </p:nvCxnSpPr>
        <p:spPr>
          <a:xfrm>
            <a:off x="2496824" y="1460842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/>
          <p:cNvCxnSpPr/>
          <p:nvPr/>
        </p:nvCxnSpPr>
        <p:spPr>
          <a:xfrm>
            <a:off x="3013593" y="1374684"/>
            <a:ext cx="80078" cy="107808"/>
          </a:xfrm>
          <a:prstGeom prst="straightConnector1">
            <a:avLst/>
          </a:prstGeom>
          <a:ln w="6350">
            <a:solidFill>
              <a:srgbClr val="FF0000"/>
            </a:solidFill>
            <a:headEnd type="none" w="med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185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3448896" y="949008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Figure </a:t>
            </a:r>
            <a:r>
              <a:rPr lang="en-US" altLang="zh-CN" sz="800" dirty="0" err="1" smtClean="0">
                <a:latin typeface="Arial" pitchFamily="34" charset="0"/>
                <a:cs typeface="Arial" pitchFamily="34" charset="0"/>
              </a:rPr>
              <a:t>S4</a:t>
            </a:r>
            <a:endParaRPr lang="zh-CN" altLang="en-US" sz="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78377" y="1785550"/>
            <a:ext cx="4096699" cy="4319578"/>
            <a:chOff x="878377" y="1785550"/>
            <a:chExt cx="4096699" cy="4319578"/>
          </a:xfrm>
        </p:grpSpPr>
        <p:grpSp>
          <p:nvGrpSpPr>
            <p:cNvPr id="6" name="组合 5"/>
            <p:cNvGrpSpPr/>
            <p:nvPr/>
          </p:nvGrpSpPr>
          <p:grpSpPr>
            <a:xfrm>
              <a:off x="878377" y="3369498"/>
              <a:ext cx="4096699" cy="2735630"/>
              <a:chOff x="878377" y="3369498"/>
              <a:chExt cx="4096699" cy="2735630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2729323" y="5889684"/>
                <a:ext cx="58381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position</a:t>
                </a:r>
                <a:endParaRPr lang="zh-CN" altLang="en-US" sz="800" b="1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1411280" y="5601652"/>
                <a:ext cx="3563796" cy="215444"/>
                <a:chOff x="1405139" y="560512"/>
                <a:chExt cx="3563796" cy="215444"/>
              </a:xfrm>
            </p:grpSpPr>
            <p:cxnSp>
              <p:nvCxnSpPr>
                <p:cNvPr id="62" name="直接连接符 61"/>
                <p:cNvCxnSpPr/>
                <p:nvPr/>
              </p:nvCxnSpPr>
              <p:spPr>
                <a:xfrm>
                  <a:off x="1484783" y="560512"/>
                  <a:ext cx="3166947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2"/>
                <p:cNvSpPr txBox="1"/>
                <p:nvPr/>
              </p:nvSpPr>
              <p:spPr>
                <a:xfrm>
                  <a:off x="1405139" y="560512"/>
                  <a:ext cx="3563796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b="1" dirty="0" smtClean="0">
                      <a:latin typeface="Arial" pitchFamily="34" charset="0"/>
                      <a:cs typeface="Arial" pitchFamily="34" charset="0"/>
                    </a:rPr>
                    <a:t>0         5        10        15         20         25         30        35       40        45 Mb</a:t>
                  </a:r>
                  <a:endParaRPr lang="zh-CN" altLang="en-US" sz="800" b="1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0" name="TextBox 59"/>
              <p:cNvSpPr txBox="1"/>
              <p:nvPr/>
            </p:nvSpPr>
            <p:spPr>
              <a:xfrm rot="16200000">
                <a:off x="570760" y="3677115"/>
                <a:ext cx="83067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chromosome</a:t>
                </a:r>
                <a:endParaRPr lang="zh-CN" altLang="en-US" sz="800" b="1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3" name="直接连接符 2"/>
              <p:cNvCxnSpPr/>
              <p:nvPr/>
            </p:nvCxnSpPr>
            <p:spPr>
              <a:xfrm flipV="1">
                <a:off x="1499903" y="5546026"/>
                <a:ext cx="0" cy="592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V="1">
                <a:off x="1840422" y="5542424"/>
                <a:ext cx="0" cy="592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V="1">
                <a:off x="2154847" y="5546026"/>
                <a:ext cx="0" cy="592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2500600" y="5542424"/>
                <a:ext cx="0" cy="592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2860640" y="5542424"/>
                <a:ext cx="0" cy="592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3220680" y="5542424"/>
                <a:ext cx="0" cy="592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3586390" y="5551854"/>
                <a:ext cx="0" cy="4757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3940760" y="5542325"/>
                <a:ext cx="0" cy="592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V="1">
                <a:off x="4285198" y="5537650"/>
                <a:ext cx="0" cy="592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V="1">
                <a:off x="4648908" y="5531650"/>
                <a:ext cx="0" cy="592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27" name="Picture 3" descr="D:\博士\根系\chr.t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167" y="1785550"/>
              <a:ext cx="3535704" cy="371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5935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vert="eaVert" wrap="none" lIns="0" rIns="0" rtlCol="0">
        <a:noAutofit/>
      </a:bodyPr>
      <a:lstStyle>
        <a:defPPr>
          <a:defRPr sz="800" b="1" dirty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26838</TotalTime>
  <Words>135</Words>
  <Application>Microsoft Office PowerPoint</Application>
  <PresentationFormat>A4 纸张(210x297 毫米)</PresentationFormat>
  <Paragraphs>66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98</cp:revision>
  <dcterms:created xsi:type="dcterms:W3CDTF">2020-02-14T11:38:47Z</dcterms:created>
  <dcterms:modified xsi:type="dcterms:W3CDTF">2020-08-03T04:33:35Z</dcterms:modified>
</cp:coreProperties>
</file>