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DF78CF-7F6B-4CE4-AE03-E2562AD96929}" v="9" dt="2023-08-30T11:32:03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5" d="100"/>
          <a:sy n="75" d="100"/>
        </p:scale>
        <p:origin x="11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85A1EB6C-5DBC-4C69-A1BF-04D789973AA2}"/>
    <pc:docChg chg="custSel modSld">
      <pc:chgData name="門田　幸二" userId="e60ee963-aaff-44c5-9395-7a40d260caf0" providerId="ADAL" clId="{85A1EB6C-5DBC-4C69-A1BF-04D789973AA2}" dt="2023-07-02T03:56:11.771" v="118" actId="1076"/>
      <pc:docMkLst>
        <pc:docMk/>
      </pc:docMkLst>
      <pc:sldChg chg="addSp delSp modSp mod">
        <pc:chgData name="門田　幸二" userId="e60ee963-aaff-44c5-9395-7a40d260caf0" providerId="ADAL" clId="{85A1EB6C-5DBC-4C69-A1BF-04D789973AA2}" dt="2023-07-02T03:54:05.962" v="43" actId="1076"/>
        <pc:sldMkLst>
          <pc:docMk/>
          <pc:sldMk cId="2887538341" sldId="257"/>
        </pc:sldMkLst>
        <pc:picChg chg="add mod modCrop">
          <ac:chgData name="門田　幸二" userId="e60ee963-aaff-44c5-9395-7a40d260caf0" providerId="ADAL" clId="{85A1EB6C-5DBC-4C69-A1BF-04D789973AA2}" dt="2023-07-02T03:54:05.962" v="43" actId="1076"/>
          <ac:picMkLst>
            <pc:docMk/>
            <pc:sldMk cId="2887538341" sldId="257"/>
            <ac:picMk id="11" creationId="{01789142-CC29-43F7-B813-5B9152AA6899}"/>
          </ac:picMkLst>
        </pc:picChg>
        <pc:picChg chg="del">
          <ac:chgData name="門田　幸二" userId="e60ee963-aaff-44c5-9395-7a40d260caf0" providerId="ADAL" clId="{85A1EB6C-5DBC-4C69-A1BF-04D789973AA2}" dt="2023-07-02T03:53:14.295" v="5" actId="478"/>
          <ac:picMkLst>
            <pc:docMk/>
            <pc:sldMk cId="2887538341" sldId="257"/>
            <ac:picMk id="78" creationId="{C53D3210-01C3-BB64-3128-497512BD04E4}"/>
          </ac:picMkLst>
        </pc:picChg>
      </pc:sldChg>
      <pc:sldChg chg="addSp delSp modSp mod">
        <pc:chgData name="門田　幸二" userId="e60ee963-aaff-44c5-9395-7a40d260caf0" providerId="ADAL" clId="{85A1EB6C-5DBC-4C69-A1BF-04D789973AA2}" dt="2023-07-02T03:55:04.133" v="79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85A1EB6C-5DBC-4C69-A1BF-04D789973AA2}" dt="2023-07-02T03:54:19.472" v="44" actId="478"/>
          <ac:picMkLst>
            <pc:docMk/>
            <pc:sldMk cId="1466241530" sldId="258"/>
            <ac:picMk id="3" creationId="{33D534B6-9080-5BD4-6BC1-833AD2F95E99}"/>
          </ac:picMkLst>
        </pc:picChg>
        <pc:picChg chg="add mod modCrop">
          <ac:chgData name="門田　幸二" userId="e60ee963-aaff-44c5-9395-7a40d260caf0" providerId="ADAL" clId="{85A1EB6C-5DBC-4C69-A1BF-04D789973AA2}" dt="2023-07-02T03:55:04.133" v="79" actId="1076"/>
          <ac:picMkLst>
            <pc:docMk/>
            <pc:sldMk cId="1466241530" sldId="258"/>
            <ac:picMk id="12" creationId="{0CC7BCAC-3EBE-6A89-D135-89BE26D43423}"/>
          </ac:picMkLst>
        </pc:picChg>
      </pc:sldChg>
      <pc:sldChg chg="addSp delSp modSp mod">
        <pc:chgData name="門田　幸二" userId="e60ee963-aaff-44c5-9395-7a40d260caf0" providerId="ADAL" clId="{85A1EB6C-5DBC-4C69-A1BF-04D789973AA2}" dt="2023-07-02T03:56:11.771" v="118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85A1EB6C-5DBC-4C69-A1BF-04D789973AA2}" dt="2023-07-02T03:55:19.132" v="80" actId="478"/>
          <ac:picMkLst>
            <pc:docMk/>
            <pc:sldMk cId="2796198765" sldId="259"/>
            <ac:picMk id="11" creationId="{11A47922-3C57-41FA-ADB5-68ACE5327197}"/>
          </ac:picMkLst>
        </pc:picChg>
        <pc:picChg chg="add mod modCrop">
          <ac:chgData name="門田　幸二" userId="e60ee963-aaff-44c5-9395-7a40d260caf0" providerId="ADAL" clId="{85A1EB6C-5DBC-4C69-A1BF-04D789973AA2}" dt="2023-07-02T03:56:11.771" v="118" actId="1076"/>
          <ac:picMkLst>
            <pc:docMk/>
            <pc:sldMk cId="2796198765" sldId="259"/>
            <ac:picMk id="12" creationId="{C0CF8965-5F76-9FCB-17F2-DCBF08DAC71A}"/>
          </ac:picMkLst>
        </pc:picChg>
      </pc:sldChg>
    </pc:docChg>
  </pc:docChgLst>
  <pc:docChgLst>
    <pc:chgData name="門田　幸二" userId="e60ee963-aaff-44c5-9395-7a40d260caf0" providerId="ADAL" clId="{5BDF78CF-7F6B-4CE4-AE03-E2562AD96929}"/>
    <pc:docChg chg="custSel modSld">
      <pc:chgData name="門田　幸二" userId="e60ee963-aaff-44c5-9395-7a40d260caf0" providerId="ADAL" clId="{5BDF78CF-7F6B-4CE4-AE03-E2562AD96929}" dt="2023-08-30T11:32:03.547" v="118"/>
      <pc:docMkLst>
        <pc:docMk/>
      </pc:docMkLst>
      <pc:sldChg chg="addSp delSp modSp mod">
        <pc:chgData name="門田　幸二" userId="e60ee963-aaff-44c5-9395-7a40d260caf0" providerId="ADAL" clId="{5BDF78CF-7F6B-4CE4-AE03-E2562AD96929}" dt="2023-08-30T11:31:52.532" v="114"/>
        <pc:sldMkLst>
          <pc:docMk/>
          <pc:sldMk cId="2887538341" sldId="257"/>
        </pc:sldMkLst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11" creationId="{05DD862B-6E05-A1AF-2AED-C062A8D04F30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13" creationId="{C6D1DC64-3258-8A36-5789-0415CF8C13CF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14" creationId="{C28469F7-8470-AF69-43F5-AAF47F6A6BA9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16" creationId="{10E54788-930C-805D-E9A8-7955D7CF2418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0" creationId="{014714AC-5F49-4BC9-08C6-E94D8AC28E03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2" creationId="{B055B4AC-EC20-95D3-AC27-7E1FD795D477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4" creationId="{6B58F5B5-C770-4892-AB05-3CE642E256C4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5" creationId="{DE2B46EA-4202-0AA7-FF18-62429AAEDAE0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6" creationId="{63EE1F79-686B-308C-D550-3C3278C0D30C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7" creationId="{EA685E03-9436-F290-AF37-11C51D2A6803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8" creationId="{996CBFB4-EAA1-8CA2-F6C4-0A27B5518CC0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29" creationId="{F324853A-912A-CF44-0645-F9AD7B6E6CB5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31" creationId="{8B73B468-D065-984B-4A31-3CF792CC4B26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32" creationId="{F76283C3-F7C7-66E9-80D1-77D04BBBFBC0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33" creationId="{A124C8F4-3D8B-2C19-28D4-9B8251CAF238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34" creationId="{CF50F4FA-4EF7-B4A6-328D-782D9F76DDD5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35" creationId="{1072BE94-B735-D193-510F-5FE1635EBD60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36" creationId="{BC7BE666-C98D-6260-7D1D-174A8CEDEECE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39" creationId="{A8AE1BCE-5C86-D457-5736-93D001B1BE4E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40" creationId="{AFC9DB74-B209-393D-D8CC-76B7ACB25391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41" creationId="{EE7898E1-7B39-B704-1748-2D0C08BB9B54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42" creationId="{5589179B-A8D8-B89E-C4BD-5A70757FB027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43" creationId="{BDC2CD82-2B49-22D9-E2A9-2FCB0D7C113D}"/>
          </ac:spMkLst>
        </pc:spChg>
        <pc:spChg chg="mod">
          <ac:chgData name="門田　幸二" userId="e60ee963-aaff-44c5-9395-7a40d260caf0" providerId="ADAL" clId="{5BDF78CF-7F6B-4CE4-AE03-E2562AD96929}" dt="2023-08-30T11:31:52.532" v="114"/>
          <ac:spMkLst>
            <pc:docMk/>
            <pc:sldMk cId="2887538341" sldId="257"/>
            <ac:spMk id="44" creationId="{EB503E8D-151C-4C6A-0B28-BAE2EC5D65C2}"/>
          </ac:spMkLst>
        </pc:spChg>
        <pc:grpChg chg="add mod">
          <ac:chgData name="門田　幸二" userId="e60ee963-aaff-44c5-9395-7a40d260caf0" providerId="ADAL" clId="{5BDF78CF-7F6B-4CE4-AE03-E2562AD96929}" dt="2023-08-30T11:31:52.532" v="114"/>
          <ac:grpSpMkLst>
            <pc:docMk/>
            <pc:sldMk cId="2887538341" sldId="257"/>
            <ac:grpSpMk id="3" creationId="{C43D0C7E-057F-AD81-5BE6-306A0BFC6F82}"/>
          </ac:grpSpMkLst>
        </pc:grpChg>
        <pc:grpChg chg="del">
          <ac:chgData name="門田　幸二" userId="e60ee963-aaff-44c5-9395-7a40d260caf0" providerId="ADAL" clId="{5BDF78CF-7F6B-4CE4-AE03-E2562AD96929}" dt="2023-08-30T11:31:52.162" v="113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5BDF78CF-7F6B-4CE4-AE03-E2562AD96929}" dt="2023-08-30T11:31:52.532" v="114"/>
          <ac:grpSpMkLst>
            <pc:docMk/>
            <pc:sldMk cId="2887538341" sldId="257"/>
            <ac:grpSpMk id="23" creationId="{624E3855-C5FD-437E-0547-9924F64CAA68}"/>
          </ac:grpSpMkLst>
        </pc:grpChg>
        <pc:grpChg chg="add mod">
          <ac:chgData name="門田　幸二" userId="e60ee963-aaff-44c5-9395-7a40d260caf0" providerId="ADAL" clId="{5BDF78CF-7F6B-4CE4-AE03-E2562AD96929}" dt="2023-08-30T11:31:52.532" v="114"/>
          <ac:grpSpMkLst>
            <pc:docMk/>
            <pc:sldMk cId="2887538341" sldId="257"/>
            <ac:grpSpMk id="30" creationId="{43F956D4-53FC-414A-609E-46CC1BB8BD71}"/>
          </ac:grpSpMkLst>
        </pc:grpChg>
        <pc:grpChg chg="add mod">
          <ac:chgData name="門田　幸二" userId="e60ee963-aaff-44c5-9395-7a40d260caf0" providerId="ADAL" clId="{5BDF78CF-7F6B-4CE4-AE03-E2562AD96929}" dt="2023-08-30T11:31:52.532" v="114"/>
          <ac:grpSpMkLst>
            <pc:docMk/>
            <pc:sldMk cId="2887538341" sldId="257"/>
            <ac:grpSpMk id="38" creationId="{D5013A0D-42CD-7300-1F1F-7E032888BF89}"/>
          </ac:grpSpMkLst>
        </pc:grpChg>
        <pc:grpChg chg="del">
          <ac:chgData name="門田　幸二" userId="e60ee963-aaff-44c5-9395-7a40d260caf0" providerId="ADAL" clId="{5BDF78CF-7F6B-4CE4-AE03-E2562AD96929}" dt="2023-08-30T11:31:52.162" v="113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5BDF78CF-7F6B-4CE4-AE03-E2562AD96929}" dt="2023-08-30T11:31:52.162" v="113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5BDF78CF-7F6B-4CE4-AE03-E2562AD96929}" dt="2023-08-30T11:31:52.162" v="113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5BDF78CF-7F6B-4CE4-AE03-E2562AD96929}" dt="2023-08-26T08:09:21.632" v="3" actId="478"/>
          <ac:picMkLst>
            <pc:docMk/>
            <pc:sldMk cId="2887538341" sldId="257"/>
            <ac:picMk id="11" creationId="{01789142-CC29-43F7-B813-5B9152AA6899}"/>
          </ac:picMkLst>
        </pc:picChg>
        <pc:picChg chg="add mod modCrop">
          <ac:chgData name="門田　幸二" userId="e60ee963-aaff-44c5-9395-7a40d260caf0" providerId="ADAL" clId="{5BDF78CF-7F6B-4CE4-AE03-E2562AD96929}" dt="2023-08-26T08:10:31.955" v="41" actId="1076"/>
          <ac:picMkLst>
            <pc:docMk/>
            <pc:sldMk cId="2887538341" sldId="257"/>
            <ac:picMk id="12" creationId="{EC41EC7E-B35E-94DD-E3AF-63B57BD28739}"/>
          </ac:picMkLst>
        </pc:picChg>
      </pc:sldChg>
      <pc:sldChg chg="addSp delSp modSp mod">
        <pc:chgData name="門田　幸二" userId="e60ee963-aaff-44c5-9395-7a40d260caf0" providerId="ADAL" clId="{5BDF78CF-7F6B-4CE4-AE03-E2562AD96929}" dt="2023-08-30T11:31:58.267" v="116"/>
        <pc:sldMkLst>
          <pc:docMk/>
          <pc:sldMk cId="1466241530" sldId="258"/>
        </pc:sldMkLst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12" creationId="{59C3649C-4DE3-24D9-F3A8-F4BF8E4E9FBC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13" creationId="{FBEB67CA-EBB1-6941-0C75-A2DFCE58E23E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14" creationId="{C248319E-EA4A-65FC-A3B7-451964414DF0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16" creationId="{ACA4BCC5-A148-B979-3A39-EBF7B5986737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0" creationId="{B5374CDA-20F3-2ADF-C726-A4FFB343B2C1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2" creationId="{72449AE2-4D00-CB1A-C100-E049E76A10AE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4" creationId="{3D3F1B35-7067-D13E-D347-09A2A3A79E30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5" creationId="{6F275101-2922-F82E-2494-01E13A0B2FF7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6" creationId="{5E381906-2126-9EED-861E-F428FB5F89A5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7" creationId="{B648E450-7C93-7874-D635-3C51D458DBDA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8" creationId="{8F578651-7FC5-3CAC-024B-2850EB8EEBCC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29" creationId="{98DCA072-FAAA-1ED6-EB8F-4F1D43BE5EAF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31" creationId="{7B1B7BBC-9CCF-D96F-C860-B80BFA0C6301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32" creationId="{8A0A827C-6FB1-F2CF-F082-D01A894ED6D1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33" creationId="{5C2472E3-F71A-DC8E-01E5-09CC4C125852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34" creationId="{93AB4608-5A4E-1F7F-B94E-95BE9ADD6612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35" creationId="{E2580B2A-2C20-AED7-F848-9975A51C13D3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36" creationId="{334BE3D1-36FB-67CF-1563-AE66877E4828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39" creationId="{CB8D7DF2-AB7A-4F07-3C80-6F08768D998E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40" creationId="{CA7F5936-1A55-A340-A7EF-4392FA7417E4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41" creationId="{3CAC8F8E-0C4F-11F2-FD12-058D7EFB5FC8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42" creationId="{08265B29-3B2F-043C-BFF4-7973D218D0C6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43" creationId="{EC184BF5-2B66-B802-8414-D2C5548ECCE9}"/>
          </ac:spMkLst>
        </pc:spChg>
        <pc:spChg chg="mod">
          <ac:chgData name="門田　幸二" userId="e60ee963-aaff-44c5-9395-7a40d260caf0" providerId="ADAL" clId="{5BDF78CF-7F6B-4CE4-AE03-E2562AD96929}" dt="2023-08-30T11:31:58.267" v="116"/>
          <ac:spMkLst>
            <pc:docMk/>
            <pc:sldMk cId="1466241530" sldId="258"/>
            <ac:spMk id="44" creationId="{BBE9F373-0B36-6811-1C49-DB848881B073}"/>
          </ac:spMkLst>
        </pc:spChg>
        <pc:grpChg chg="add mod">
          <ac:chgData name="門田　幸二" userId="e60ee963-aaff-44c5-9395-7a40d260caf0" providerId="ADAL" clId="{5BDF78CF-7F6B-4CE4-AE03-E2562AD96929}" dt="2023-08-30T11:31:58.267" v="116"/>
          <ac:grpSpMkLst>
            <pc:docMk/>
            <pc:sldMk cId="1466241530" sldId="258"/>
            <ac:grpSpMk id="3" creationId="{C8D60E02-FD26-461B-21F2-09E6E9199633}"/>
          </ac:grpSpMkLst>
        </pc:grpChg>
        <pc:grpChg chg="del">
          <ac:chgData name="門田　幸二" userId="e60ee963-aaff-44c5-9395-7a40d260caf0" providerId="ADAL" clId="{5BDF78CF-7F6B-4CE4-AE03-E2562AD96929}" dt="2023-08-30T11:31:57.811" v="115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5BDF78CF-7F6B-4CE4-AE03-E2562AD96929}" dt="2023-08-30T11:31:58.267" v="116"/>
          <ac:grpSpMkLst>
            <pc:docMk/>
            <pc:sldMk cId="1466241530" sldId="258"/>
            <ac:grpSpMk id="23" creationId="{4D2CC0DD-E789-5151-F56C-7E6F96C83E52}"/>
          </ac:grpSpMkLst>
        </pc:grpChg>
        <pc:grpChg chg="add mod">
          <ac:chgData name="門田　幸二" userId="e60ee963-aaff-44c5-9395-7a40d260caf0" providerId="ADAL" clId="{5BDF78CF-7F6B-4CE4-AE03-E2562AD96929}" dt="2023-08-30T11:31:58.267" v="116"/>
          <ac:grpSpMkLst>
            <pc:docMk/>
            <pc:sldMk cId="1466241530" sldId="258"/>
            <ac:grpSpMk id="30" creationId="{EB4B1648-EE67-D9F6-581F-AB693F4DF64A}"/>
          </ac:grpSpMkLst>
        </pc:grpChg>
        <pc:grpChg chg="add mod">
          <ac:chgData name="門田　幸二" userId="e60ee963-aaff-44c5-9395-7a40d260caf0" providerId="ADAL" clId="{5BDF78CF-7F6B-4CE4-AE03-E2562AD96929}" dt="2023-08-30T11:31:58.267" v="116"/>
          <ac:grpSpMkLst>
            <pc:docMk/>
            <pc:sldMk cId="1466241530" sldId="258"/>
            <ac:grpSpMk id="38" creationId="{554F832A-6915-C124-3817-9568F72FF0B9}"/>
          </ac:grpSpMkLst>
        </pc:grpChg>
        <pc:grpChg chg="del">
          <ac:chgData name="門田　幸二" userId="e60ee963-aaff-44c5-9395-7a40d260caf0" providerId="ADAL" clId="{5BDF78CF-7F6B-4CE4-AE03-E2562AD96929}" dt="2023-08-30T11:31:57.811" v="115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5BDF78CF-7F6B-4CE4-AE03-E2562AD96929}" dt="2023-08-30T11:31:57.811" v="115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5BDF78CF-7F6B-4CE4-AE03-E2562AD96929}" dt="2023-08-30T11:31:57.811" v="115" actId="478"/>
          <ac:grpSpMkLst>
            <pc:docMk/>
            <pc:sldMk cId="1466241530" sldId="258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5BDF78CF-7F6B-4CE4-AE03-E2562AD96929}" dt="2023-08-26T08:12:20.677" v="76" actId="1076"/>
          <ac:picMkLst>
            <pc:docMk/>
            <pc:sldMk cId="1466241530" sldId="258"/>
            <ac:picMk id="11" creationId="{167B761B-8C5C-301D-86E8-AEB396478DAA}"/>
          </ac:picMkLst>
        </pc:picChg>
        <pc:picChg chg="del">
          <ac:chgData name="門田　幸二" userId="e60ee963-aaff-44c5-9395-7a40d260caf0" providerId="ADAL" clId="{5BDF78CF-7F6B-4CE4-AE03-E2562AD96929}" dt="2023-08-26T08:09:25.122" v="4" actId="478"/>
          <ac:picMkLst>
            <pc:docMk/>
            <pc:sldMk cId="1466241530" sldId="258"/>
            <ac:picMk id="12" creationId="{0CC7BCAC-3EBE-6A89-D135-89BE26D43423}"/>
          </ac:picMkLst>
        </pc:picChg>
      </pc:sldChg>
      <pc:sldChg chg="addSp delSp modSp mod">
        <pc:chgData name="門田　幸二" userId="e60ee963-aaff-44c5-9395-7a40d260caf0" providerId="ADAL" clId="{5BDF78CF-7F6B-4CE4-AE03-E2562AD96929}" dt="2023-08-30T11:32:03.547" v="118"/>
        <pc:sldMkLst>
          <pc:docMk/>
          <pc:sldMk cId="2796198765" sldId="259"/>
        </pc:sldMkLst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12" creationId="{A12CC084-FB50-8474-07FE-FBEB96D2B1CB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13" creationId="{CC49D06D-2A2C-A1A8-460F-96531793FD7A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14" creationId="{B6F0CDFA-BDF1-E316-E723-E4C277CCC696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16" creationId="{CDE4CDC0-C028-0363-7391-88A12B359DEE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0" creationId="{58D7D51A-EF97-D210-7A4C-D200D14D16A1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2" creationId="{2C648266-4B90-4D8C-B524-19FDD189473F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4" creationId="{13C3E399-DD6E-D0C0-F9A3-5668EEEE1A67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5" creationId="{9C93D40B-65E6-867E-DAF3-2BEF978B9399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6" creationId="{ABF4D327-259C-F89B-760E-6C74979FFB7A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7" creationId="{E0B85C58-6228-0CD5-328C-ED2073172FFC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8" creationId="{A9EA1D8F-B5B4-3C7B-74A6-F7682882CE90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29" creationId="{CCEB74FB-2CB5-3BFE-A60C-42366BC41668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31" creationId="{36789198-79E0-71E1-D712-D4DB7A2F14B1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32" creationId="{18430176-8407-40F7-540F-72A574552926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33" creationId="{0EBD22CF-D9D4-CD43-B636-A5F45FCEAE7E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34" creationId="{1B93D397-93E0-C4A5-22D9-78FB518051FC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35" creationId="{1BF56357-13B2-845D-51A2-CB178A49FD8A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36" creationId="{0AA44ACC-5902-8EFA-3CBB-8362FB996F1A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39" creationId="{BEFCF035-A84D-224C-0470-C3DAD679556A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40" creationId="{5A82C130-B7DC-D1F0-74A5-F6E875F33ECB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41" creationId="{54A13B8B-A82B-A758-8AD1-C1B385234195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42" creationId="{F292FFAB-5283-8962-3D00-12B3A2EDFB77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43" creationId="{723BF3D9-7075-F56C-FA35-3FAC3E10B8EE}"/>
          </ac:spMkLst>
        </pc:spChg>
        <pc:spChg chg="mod">
          <ac:chgData name="門田　幸二" userId="e60ee963-aaff-44c5-9395-7a40d260caf0" providerId="ADAL" clId="{5BDF78CF-7F6B-4CE4-AE03-E2562AD96929}" dt="2023-08-30T11:32:03.547" v="118"/>
          <ac:spMkLst>
            <pc:docMk/>
            <pc:sldMk cId="2796198765" sldId="259"/>
            <ac:spMk id="44" creationId="{CA7EB78D-CD98-2661-724D-C436D4601A51}"/>
          </ac:spMkLst>
        </pc:spChg>
        <pc:grpChg chg="add mod">
          <ac:chgData name="門田　幸二" userId="e60ee963-aaff-44c5-9395-7a40d260caf0" providerId="ADAL" clId="{5BDF78CF-7F6B-4CE4-AE03-E2562AD96929}" dt="2023-08-30T11:32:03.547" v="118"/>
          <ac:grpSpMkLst>
            <pc:docMk/>
            <pc:sldMk cId="2796198765" sldId="259"/>
            <ac:grpSpMk id="3" creationId="{B5AE665E-7815-79F5-5560-4E5E539BBE9E}"/>
          </ac:grpSpMkLst>
        </pc:grpChg>
        <pc:grpChg chg="del">
          <ac:chgData name="門田　幸二" userId="e60ee963-aaff-44c5-9395-7a40d260caf0" providerId="ADAL" clId="{5BDF78CF-7F6B-4CE4-AE03-E2562AD96929}" dt="2023-08-30T11:32:03.120" v="117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5BDF78CF-7F6B-4CE4-AE03-E2562AD96929}" dt="2023-08-30T11:32:03.547" v="118"/>
          <ac:grpSpMkLst>
            <pc:docMk/>
            <pc:sldMk cId="2796198765" sldId="259"/>
            <ac:grpSpMk id="23" creationId="{37A4CA5B-D693-CBCB-D3EF-9B30EB913802}"/>
          </ac:grpSpMkLst>
        </pc:grpChg>
        <pc:grpChg chg="add mod">
          <ac:chgData name="門田　幸二" userId="e60ee963-aaff-44c5-9395-7a40d260caf0" providerId="ADAL" clId="{5BDF78CF-7F6B-4CE4-AE03-E2562AD96929}" dt="2023-08-30T11:32:03.547" v="118"/>
          <ac:grpSpMkLst>
            <pc:docMk/>
            <pc:sldMk cId="2796198765" sldId="259"/>
            <ac:grpSpMk id="30" creationId="{7CA9A9A4-775D-BC01-884C-274E1A1B56AD}"/>
          </ac:grpSpMkLst>
        </pc:grpChg>
        <pc:grpChg chg="add mod">
          <ac:chgData name="門田　幸二" userId="e60ee963-aaff-44c5-9395-7a40d260caf0" providerId="ADAL" clId="{5BDF78CF-7F6B-4CE4-AE03-E2562AD96929}" dt="2023-08-30T11:32:03.547" v="118"/>
          <ac:grpSpMkLst>
            <pc:docMk/>
            <pc:sldMk cId="2796198765" sldId="259"/>
            <ac:grpSpMk id="38" creationId="{BE5560E2-7467-4B5F-41AA-B510DC31317E}"/>
          </ac:grpSpMkLst>
        </pc:grpChg>
        <pc:grpChg chg="del">
          <ac:chgData name="門田　幸二" userId="e60ee963-aaff-44c5-9395-7a40d260caf0" providerId="ADAL" clId="{5BDF78CF-7F6B-4CE4-AE03-E2562AD96929}" dt="2023-08-30T11:32:03.120" v="117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5BDF78CF-7F6B-4CE4-AE03-E2562AD96929}" dt="2023-08-30T11:32:03.120" v="117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5BDF78CF-7F6B-4CE4-AE03-E2562AD96929}" dt="2023-08-30T11:32:03.120" v="117" actId="478"/>
          <ac:grpSpMkLst>
            <pc:docMk/>
            <pc:sldMk cId="2796198765" sldId="259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5BDF78CF-7F6B-4CE4-AE03-E2562AD96929}" dt="2023-08-26T08:14:43.168" v="112" actId="1076"/>
          <ac:picMkLst>
            <pc:docMk/>
            <pc:sldMk cId="2796198765" sldId="259"/>
            <ac:picMk id="11" creationId="{E19A95C8-0936-37D9-7F1B-ED6738E592BB}"/>
          </ac:picMkLst>
        </pc:picChg>
        <pc:picChg chg="del">
          <ac:chgData name="門田　幸二" userId="e60ee963-aaff-44c5-9395-7a40d260caf0" providerId="ADAL" clId="{5BDF78CF-7F6B-4CE4-AE03-E2562AD96929}" dt="2023-08-26T08:09:27.132" v="5" actId="478"/>
          <ac:picMkLst>
            <pc:docMk/>
            <pc:sldMk cId="2796198765" sldId="259"/>
            <ac:picMk id="12" creationId="{C0CF8965-5F76-9FCB-17F2-DCBF08DAC7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図 11" descr="グラフ, 折れ線グラフ&#10;&#10;自動的に生成された説明">
            <a:extLst>
              <a:ext uri="{FF2B5EF4-FFF2-40B4-BE49-F238E27FC236}">
                <a16:creationId xmlns:a16="http://schemas.microsoft.com/office/drawing/2014/main" id="{EC41EC7E-B35E-94DD-E3AF-63B57BD287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43D0C7E-057F-AD81-5BE6-306A0BFC6F82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05DD862B-6E05-A1AF-2AED-C062A8D04F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C6D1DC64-3258-8A36-5789-0415CF8C13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C28469F7-8470-AF69-43F5-AAF47F6A6B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10E54788-930C-805D-E9A8-7955D7CF24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014714AC-5F49-4BC9-08C6-E94D8AC28E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B055B4AC-EC20-95D3-AC27-7E1FD795D4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24E3855-C5FD-437E-0547-9924F64CAA68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6B58F5B5-C770-4892-AB05-3CE642E256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DE2B46EA-4202-0AA7-FF18-62429AAEDA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63EE1F79-686B-308C-D550-3C3278C0D3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EA685E03-9436-F290-AF37-11C51D2A680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996CBFB4-EAA1-8CA2-F6C4-0A27B5518C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F324853A-912A-CF44-0645-F9AD7B6E6C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43F956D4-53FC-414A-609E-46CC1BB8BD71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8B73B468-D065-984B-4A31-3CF792CC4B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F76283C3-F7C7-66E9-80D1-77D04BBBFB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A124C8F4-3D8B-2C19-28D4-9B8251CAF2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CF50F4FA-4EF7-B4A6-328D-782D9F76DD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1072BE94-B735-D193-510F-5FE1635EBD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BC7BE666-C98D-6260-7D1D-174A8CEDEE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D5013A0D-42CD-7300-1F1F-7E032888BF89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A8AE1BCE-5C86-D457-5736-93D001B1BE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AFC9DB74-B209-393D-D8CC-76B7ACB253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EE7898E1-7B39-B704-1748-2D0C08BB9B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5589179B-A8D8-B89E-C4BD-5A70757FB0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DC2CD82-2B49-22D9-E2A9-2FCB0D7C11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EB503E8D-151C-4C6A-0B28-BAE2EC5D65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167B761B-8C5C-301D-86E8-AEB396478D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8D60E02-FD26-461B-21F2-09E6E9199633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59C3649C-4DE3-24D9-F3A8-F4BF8E4E9F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FBEB67CA-EBB1-6941-0C75-A2DFCE58E2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C248319E-EA4A-65FC-A3B7-451964414D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ACA4BCC5-A148-B979-3A39-EBF7B59867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B5374CDA-20F3-2ADF-C726-A4FFB343B2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72449AE2-4D00-CB1A-C100-E049E76A10A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4D2CC0DD-E789-5151-F56C-7E6F96C83E52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3D3F1B35-7067-D13E-D347-09A2A3A79E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6F275101-2922-F82E-2494-01E13A0B2F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5E381906-2126-9EED-861E-F428FB5F89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B648E450-7C93-7874-D635-3C51D458DB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8F578651-7FC5-3CAC-024B-2850EB8EEB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98DCA072-FAAA-1ED6-EB8F-4F1D43BE5E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EB4B1648-EE67-D9F6-581F-AB693F4DF64A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7B1B7BBC-9CCF-D96F-C860-B80BFA0C63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8A0A827C-6FB1-F2CF-F082-D01A894ED6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5C2472E3-F71A-DC8E-01E5-09CC4C1258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93AB4608-5A4E-1F7F-B94E-95BE9ADD66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E2580B2A-2C20-AED7-F848-9975A51C13D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334BE3D1-36FB-67CF-1563-AE66877E48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554F832A-6915-C124-3817-9568F72FF0B9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CB8D7DF2-AB7A-4F07-3C80-6F08768D99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CA7F5936-1A55-A340-A7EF-4392FA7417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3CAC8F8E-0C4F-11F2-FD12-058D7EFB5F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08265B29-3B2F-043C-BFF4-7973D218D0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EC184BF5-2B66-B802-8414-D2C5548ECC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BBE9F373-0B36-6811-1C49-DB848881B0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E19A95C8-0936-37D9-7F1B-ED6738E592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AE665E-7815-79F5-5560-4E5E539BBE9E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A12CC084-FB50-8474-07FE-FBEB96D2B1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CC49D06D-2A2C-A1A8-460F-96531793FD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B6F0CDFA-BDF1-E316-E723-E4C277CCC69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CDE4CDC0-C028-0363-7391-88A12B359D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58D7D51A-EF97-D210-7A4C-D200D14D16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2C648266-4B90-4D8C-B524-19FDD18947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7A4CA5B-D693-CBCB-D3EF-9B30EB913802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13C3E399-DD6E-D0C0-F9A3-5668EEEE1A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9C93D40B-65E6-867E-DAF3-2BEF978B93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ABF4D327-259C-F89B-760E-6C74979FFB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E0B85C58-6228-0CD5-328C-ED2073172F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A9EA1D8F-B5B4-3C7B-74A6-F7682882CE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CCEB74FB-2CB5-3BFE-A60C-42366BC416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CA9A9A4-775D-BC01-884C-274E1A1B56AD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36789198-79E0-71E1-D712-D4DB7A2F14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18430176-8407-40F7-540F-72A5745529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0EBD22CF-D9D4-CD43-B636-A5F45FCEAE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1B93D397-93E0-C4A5-22D9-78FB518051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1BF56357-13B2-845D-51A2-CB178A49FD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0AA44ACC-5902-8EFA-3CBB-8362FB996F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BE5560E2-7467-4B5F-41AA-B510DC31317E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BEFCF035-A84D-224C-0470-C3DAD67955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5A82C130-B7DC-D1F0-74A5-F6E875F33E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54A13B8B-A82B-A758-8AD1-C1B3852341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F292FFAB-5283-8962-3D00-12B3A2EDFB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723BF3D9-7075-F56C-FA35-3FAC3E10B8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CA7EB78D-CD98-2661-724D-C436D4601A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</TotalTime>
  <Words>207</Words>
  <Application>Microsoft Office PowerPoint</Application>
  <PresentationFormat>A4 210 x 297 mm</PresentationFormat>
  <Paragraphs>105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38</cp:revision>
  <dcterms:created xsi:type="dcterms:W3CDTF">2020-06-11T23:59:28Z</dcterms:created>
  <dcterms:modified xsi:type="dcterms:W3CDTF">2023-08-30T11:32:05Z</dcterms:modified>
</cp:coreProperties>
</file>