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03E935-B13F-4A51-BA96-CC6B1EB6DDCB}" v="9" dt="2023-09-15T23:48:44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二 門田" userId="e60ee963-aaff-44c5-9395-7a40d260caf0" providerId="ADAL" clId="{11C55033-EC2C-4B1A-8D04-A6A1B592E28D}"/>
    <pc:docChg chg="custSel modSld">
      <pc:chgData name="幸二 門田" userId="e60ee963-aaff-44c5-9395-7a40d260caf0" providerId="ADAL" clId="{11C55033-EC2C-4B1A-8D04-A6A1B592E28D}" dt="2023-07-03T06:26:29.643" v="122" actId="1076"/>
      <pc:docMkLst>
        <pc:docMk/>
      </pc:docMkLst>
      <pc:sldChg chg="addSp delSp modSp mod">
        <pc:chgData name="幸二 門田" userId="e60ee963-aaff-44c5-9395-7a40d260caf0" providerId="ADAL" clId="{11C55033-EC2C-4B1A-8D04-A6A1B592E28D}" dt="2023-07-03T06:23:57.458" v="42" actId="1076"/>
        <pc:sldMkLst>
          <pc:docMk/>
          <pc:sldMk cId="2887538341" sldId="257"/>
        </pc:sldMkLst>
        <pc:picChg chg="del">
          <ac:chgData name="幸二 門田" userId="e60ee963-aaff-44c5-9395-7a40d260caf0" providerId="ADAL" clId="{11C55033-EC2C-4B1A-8D04-A6A1B592E28D}" dt="2023-07-03T06:23:20.318" v="6" actId="478"/>
          <ac:picMkLst>
            <pc:docMk/>
            <pc:sldMk cId="2887538341" sldId="257"/>
            <ac:picMk id="11" creationId="{C9C73980-28E3-3406-4351-F4D8C4B31FBD}"/>
          </ac:picMkLst>
        </pc:picChg>
        <pc:picChg chg="add mod modCrop">
          <ac:chgData name="幸二 門田" userId="e60ee963-aaff-44c5-9395-7a40d260caf0" providerId="ADAL" clId="{11C55033-EC2C-4B1A-8D04-A6A1B592E28D}" dt="2023-07-03T06:23:57.458" v="42" actId="1076"/>
          <ac:picMkLst>
            <pc:docMk/>
            <pc:sldMk cId="2887538341" sldId="257"/>
            <ac:picMk id="12" creationId="{F2F5A792-1A86-DA5E-E726-8ABD20F0F6DC}"/>
          </ac:picMkLst>
        </pc:picChg>
      </pc:sldChg>
      <pc:sldChg chg="addSp delSp modSp mod">
        <pc:chgData name="幸二 門田" userId="e60ee963-aaff-44c5-9395-7a40d260caf0" providerId="ADAL" clId="{11C55033-EC2C-4B1A-8D04-A6A1B592E28D}" dt="2023-07-03T06:25:14.202" v="83" actId="1076"/>
        <pc:sldMkLst>
          <pc:docMk/>
          <pc:sldMk cId="1466241530" sldId="258"/>
        </pc:sldMkLst>
        <pc:picChg chg="del">
          <ac:chgData name="幸二 門田" userId="e60ee963-aaff-44c5-9395-7a40d260caf0" providerId="ADAL" clId="{11C55033-EC2C-4B1A-8D04-A6A1B592E28D}" dt="2023-07-03T06:24:37.393" v="48" actId="478"/>
          <ac:picMkLst>
            <pc:docMk/>
            <pc:sldMk cId="1466241530" sldId="258"/>
            <ac:picMk id="11" creationId="{E96E8AF8-A6FC-20B5-DAC5-8F5FF9F4EF93}"/>
          </ac:picMkLst>
        </pc:picChg>
        <pc:picChg chg="add mod modCrop">
          <ac:chgData name="幸二 門田" userId="e60ee963-aaff-44c5-9395-7a40d260caf0" providerId="ADAL" clId="{11C55033-EC2C-4B1A-8D04-A6A1B592E28D}" dt="2023-07-03T06:25:14.202" v="83" actId="1076"/>
          <ac:picMkLst>
            <pc:docMk/>
            <pc:sldMk cId="1466241530" sldId="258"/>
            <ac:picMk id="12" creationId="{4B165124-98A5-7A50-7A8D-C47E3FDFEBB7}"/>
          </ac:picMkLst>
        </pc:picChg>
      </pc:sldChg>
      <pc:sldChg chg="addSp delSp modSp mod">
        <pc:chgData name="幸二 門田" userId="e60ee963-aaff-44c5-9395-7a40d260caf0" providerId="ADAL" clId="{11C55033-EC2C-4B1A-8D04-A6A1B592E28D}" dt="2023-07-03T06:26:29.643" v="122" actId="1076"/>
        <pc:sldMkLst>
          <pc:docMk/>
          <pc:sldMk cId="2796198765" sldId="259"/>
        </pc:sldMkLst>
        <pc:picChg chg="del">
          <ac:chgData name="幸二 門田" userId="e60ee963-aaff-44c5-9395-7a40d260caf0" providerId="ADAL" clId="{11C55033-EC2C-4B1A-8D04-A6A1B592E28D}" dt="2023-07-03T06:25:56.519" v="90" actId="478"/>
          <ac:picMkLst>
            <pc:docMk/>
            <pc:sldMk cId="2796198765" sldId="259"/>
            <ac:picMk id="11" creationId="{468D175C-1D7C-D063-F25F-BE27954C98C8}"/>
          </ac:picMkLst>
        </pc:picChg>
        <pc:picChg chg="add mod modCrop">
          <ac:chgData name="幸二 門田" userId="e60ee963-aaff-44c5-9395-7a40d260caf0" providerId="ADAL" clId="{11C55033-EC2C-4B1A-8D04-A6A1B592E28D}" dt="2023-07-03T06:26:29.643" v="122" actId="1076"/>
          <ac:picMkLst>
            <pc:docMk/>
            <pc:sldMk cId="2796198765" sldId="259"/>
            <ac:picMk id="12" creationId="{A04B4D4A-773B-10F7-E806-CA9A40B19493}"/>
          </ac:picMkLst>
        </pc:picChg>
      </pc:sldChg>
    </pc:docChg>
  </pc:docChgLst>
  <pc:docChgLst>
    <pc:chgData name="門田　幸二" userId="e60ee963-aaff-44c5-9395-7a40d260caf0" providerId="ADAL" clId="{B803E935-B13F-4A51-BA96-CC6B1EB6DDCB}"/>
    <pc:docChg chg="custSel modSld">
      <pc:chgData name="門田　幸二" userId="e60ee963-aaff-44c5-9395-7a40d260caf0" providerId="ADAL" clId="{B803E935-B13F-4A51-BA96-CC6B1EB6DDCB}" dt="2023-09-15T23:49:12.458" v="117" actId="1076"/>
      <pc:docMkLst>
        <pc:docMk/>
      </pc:docMkLst>
      <pc:sldChg chg="addSp delSp modSp mod">
        <pc:chgData name="門田　幸二" userId="e60ee963-aaff-44c5-9395-7a40d260caf0" providerId="ADAL" clId="{B803E935-B13F-4A51-BA96-CC6B1EB6DDCB}" dt="2023-09-15T23:46:38.852" v="43"/>
        <pc:sldMkLst>
          <pc:docMk/>
          <pc:sldMk cId="2887538341" sldId="257"/>
        </pc:sldMkLst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14" creationId="{74A02471-A96E-C571-EF9E-BD5678BB1959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16" creationId="{F4F82DDF-1F30-5E35-9278-5B7A7B0CAFCF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0" creationId="{AE64A5D3-8D01-FE1A-0959-DBF6C18EAAAF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2" creationId="{9ED1F211-30E9-9827-7B56-E938791CC7B1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3" creationId="{B2E84EF8-DF03-9D5F-79F8-254BC7FABBC7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4" creationId="{6F49CE18-D53A-F785-7EAB-659569E7D6F4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6" creationId="{BFE1AEE9-34B7-94EC-75BF-43092E7A1879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7" creationId="{817D8705-DC52-5E1C-C6D5-5DC24CE61A15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8" creationId="{08656901-48D1-AE5D-F82D-537DE4352388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29" creationId="{441755EA-6ED5-CDE0-6919-EF38E820E27A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0" creationId="{D1060065-A657-5D41-D7F9-479D9DBCBC83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1" creationId="{5D091B77-2600-1ADD-E2D5-A6667BAB2EF1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3" creationId="{235DA66F-A8FD-9703-71D4-7D13C6C60403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4" creationId="{6D92FA2C-A06A-2562-56D5-48253AC2D19D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5" creationId="{CB9E4DE3-7E63-1258-D978-D2D1E6A3F427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6" creationId="{1AF84BC4-5A0C-371C-5ED7-D64BB02B9284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8" creationId="{CCE81706-6A98-DC22-D97D-B39217402B94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39" creationId="{E4B6C17B-1704-31AA-3A04-F85C31930C4E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1" creationId="{D514FCF1-D3BA-FA72-6093-D5BCB9639458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2" creationId="{0C5681C6-BA67-7A5C-1890-BC1DF3FF2251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3" creationId="{6C5D4588-3556-6536-0135-A94EDB79A3DB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4" creationId="{A7D1F8FB-48BA-C9CB-2B9C-E4F8E2CE1A9B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5" creationId="{D9600C13-0E9E-8CD8-86B9-0A205AF8773F}"/>
          </ac:spMkLst>
        </pc:spChg>
        <pc:spChg chg="mod">
          <ac:chgData name="門田　幸二" userId="e60ee963-aaff-44c5-9395-7a40d260caf0" providerId="ADAL" clId="{B803E935-B13F-4A51-BA96-CC6B1EB6DDCB}" dt="2023-09-15T23:46:38.852" v="43"/>
          <ac:spMkLst>
            <pc:docMk/>
            <pc:sldMk cId="2887538341" sldId="257"/>
            <ac:spMk id="46" creationId="{490BA57A-A116-01E5-9B73-AC5A01ADD971}"/>
          </ac:spMkLst>
        </pc:spChg>
        <pc:grpChg chg="add mod">
          <ac:chgData name="門田　幸二" userId="e60ee963-aaff-44c5-9395-7a40d260caf0" providerId="ADAL" clId="{B803E935-B13F-4A51-BA96-CC6B1EB6DDCB}" dt="2023-09-15T23:46:38.852" v="43"/>
          <ac:grpSpMkLst>
            <pc:docMk/>
            <pc:sldMk cId="2887538341" sldId="257"/>
            <ac:grpSpMk id="13" creationId="{B85CF9BD-8F12-F9D2-C27A-B62B3E594E3C}"/>
          </ac:grpSpMkLst>
        </pc:grpChg>
        <pc:grpChg chg="del">
          <ac:chgData name="門田　幸二" userId="e60ee963-aaff-44c5-9395-7a40d260caf0" providerId="ADAL" clId="{B803E935-B13F-4A51-BA96-CC6B1EB6DDCB}" dt="2023-09-15T23:46:38.209" v="42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B803E935-B13F-4A51-BA96-CC6B1EB6DDCB}" dt="2023-09-15T23:46:38.852" v="43"/>
          <ac:grpSpMkLst>
            <pc:docMk/>
            <pc:sldMk cId="2887538341" sldId="257"/>
            <ac:grpSpMk id="25" creationId="{447C55D9-077A-0944-D46D-2B32D94CBA50}"/>
          </ac:grpSpMkLst>
        </pc:grpChg>
        <pc:grpChg chg="add mod">
          <ac:chgData name="門田　幸二" userId="e60ee963-aaff-44c5-9395-7a40d260caf0" providerId="ADAL" clId="{B803E935-B13F-4A51-BA96-CC6B1EB6DDCB}" dt="2023-09-15T23:46:38.852" v="43"/>
          <ac:grpSpMkLst>
            <pc:docMk/>
            <pc:sldMk cId="2887538341" sldId="257"/>
            <ac:grpSpMk id="32" creationId="{7A175A90-7ABE-5DB4-112C-F28E3E9207B6}"/>
          </ac:grpSpMkLst>
        </pc:grpChg>
        <pc:grpChg chg="add mod">
          <ac:chgData name="門田　幸二" userId="e60ee963-aaff-44c5-9395-7a40d260caf0" providerId="ADAL" clId="{B803E935-B13F-4A51-BA96-CC6B1EB6DDCB}" dt="2023-09-15T23:46:38.852" v="43"/>
          <ac:grpSpMkLst>
            <pc:docMk/>
            <pc:sldMk cId="2887538341" sldId="257"/>
            <ac:grpSpMk id="40" creationId="{A48F38AA-05B0-742E-0450-36674E5D7AF6}"/>
          </ac:grpSpMkLst>
        </pc:grpChg>
        <pc:grpChg chg="del">
          <ac:chgData name="門田　幸二" userId="e60ee963-aaff-44c5-9395-7a40d260caf0" providerId="ADAL" clId="{B803E935-B13F-4A51-BA96-CC6B1EB6DDCB}" dt="2023-09-15T23:46:38.209" v="42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B803E935-B13F-4A51-BA96-CC6B1EB6DDCB}" dt="2023-09-15T23:46:38.209" v="42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B803E935-B13F-4A51-BA96-CC6B1EB6DDCB}" dt="2023-09-15T23:46:38.209" v="42" actId="478"/>
          <ac:grpSpMkLst>
            <pc:docMk/>
            <pc:sldMk cId="2887538341" sldId="257"/>
            <ac:grpSpMk id="70" creationId="{9834D8F6-4C1D-8A81-A795-2F37867F9A2F}"/>
          </ac:grpSpMkLst>
        </pc:grpChg>
        <pc:picChg chg="add mod ord modCrop">
          <ac:chgData name="門田　幸二" userId="e60ee963-aaff-44c5-9395-7a40d260caf0" providerId="ADAL" clId="{B803E935-B13F-4A51-BA96-CC6B1EB6DDCB}" dt="2023-09-15T23:46:19.451" v="41" actId="1076"/>
          <ac:picMkLst>
            <pc:docMk/>
            <pc:sldMk cId="2887538341" sldId="257"/>
            <ac:picMk id="11" creationId="{0BC2FC6B-B15B-3974-6918-47C79846B80B}"/>
          </ac:picMkLst>
        </pc:picChg>
        <pc:picChg chg="del">
          <ac:chgData name="門田　幸二" userId="e60ee963-aaff-44c5-9395-7a40d260caf0" providerId="ADAL" clId="{B803E935-B13F-4A51-BA96-CC6B1EB6DDCB}" dt="2023-09-15T23:45:23.236" v="3" actId="478"/>
          <ac:picMkLst>
            <pc:docMk/>
            <pc:sldMk cId="2887538341" sldId="257"/>
            <ac:picMk id="12" creationId="{F2F5A792-1A86-DA5E-E726-8ABD20F0F6DC}"/>
          </ac:picMkLst>
        </pc:picChg>
      </pc:sldChg>
      <pc:sldChg chg="addSp delSp modSp mod">
        <pc:chgData name="門田　幸二" userId="e60ee963-aaff-44c5-9395-7a40d260caf0" providerId="ADAL" clId="{B803E935-B13F-4A51-BA96-CC6B1EB6DDCB}" dt="2023-09-15T23:48:02.264" v="84" actId="14100"/>
        <pc:sldMkLst>
          <pc:docMk/>
          <pc:sldMk cId="1466241530" sldId="258"/>
        </pc:sldMkLst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11" creationId="{1EF48037-64A2-BD7E-6BC2-439A13AA20C3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13" creationId="{171D690D-E56E-2622-9FDC-16A0CC334023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14" creationId="{0EA73A11-0CFB-B74F-EBF4-6CEB54D70D29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16" creationId="{971B5100-9FA6-EB1D-D71A-F1E29D9FC9B0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0" creationId="{905A0C06-8FAD-3C29-3025-BFA61B3FD5DA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2" creationId="{5243B9DF-B053-4F77-3536-9875667535C3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4" creationId="{8ABEA793-0742-D552-8411-883A94C77994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5" creationId="{87AF41AE-11C7-FE1F-0DD9-3D0BADFC9B68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6" creationId="{094E43ED-AA7F-FF84-0D9F-99AE41CB9F3D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7" creationId="{93B1287A-A28B-F089-5C54-069DB0CB10DB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8" creationId="{218F759E-FBD9-3C35-311B-C1434D719DDF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29" creationId="{202F01F8-A541-31A7-A080-3925379012C5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1" creationId="{1FF639E6-A9BF-74E2-1B71-8D0BAABEC7F7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2" creationId="{32FBF655-A6D8-E444-7A8D-1285AB5CF16E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3" creationId="{83290FD8-5530-CC1C-7877-666B39AA0F52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4" creationId="{9ECFF863-25B7-9E7B-C282-E537641795A3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5" creationId="{3B5DFA59-813D-CFEA-73D5-DD0D661984FB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6" creationId="{E7CFA745-FFFB-EFCF-DFC5-CE9A4CD3C21E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39" creationId="{85295351-35BD-06B7-479C-0085D1E6EA84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40" creationId="{2B782A90-F70B-B26D-977A-7916A39B595B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41" creationId="{150414DF-D6E8-5335-1A33-E7FE19621C8B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42" creationId="{7A7A3662-B167-3862-E279-6D214238398A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43" creationId="{FEC8ED0B-5F01-9142-0A63-E148CA01B275}"/>
          </ac:spMkLst>
        </pc:spChg>
        <pc:spChg chg="mod">
          <ac:chgData name="門田　幸二" userId="e60ee963-aaff-44c5-9395-7a40d260caf0" providerId="ADAL" clId="{B803E935-B13F-4A51-BA96-CC6B1EB6DDCB}" dt="2023-09-15T23:46:43.712" v="45"/>
          <ac:spMkLst>
            <pc:docMk/>
            <pc:sldMk cId="1466241530" sldId="258"/>
            <ac:spMk id="44" creationId="{D02F944E-90C7-A45B-D9A4-73C0FFDC755F}"/>
          </ac:spMkLst>
        </pc:spChg>
        <pc:grpChg chg="add mod">
          <ac:chgData name="門田　幸二" userId="e60ee963-aaff-44c5-9395-7a40d260caf0" providerId="ADAL" clId="{B803E935-B13F-4A51-BA96-CC6B1EB6DDCB}" dt="2023-09-15T23:46:43.712" v="45"/>
          <ac:grpSpMkLst>
            <pc:docMk/>
            <pc:sldMk cId="1466241530" sldId="258"/>
            <ac:grpSpMk id="3" creationId="{11478DA7-B85B-BFA5-07C9-4B86FBBA0505}"/>
          </ac:grpSpMkLst>
        </pc:grpChg>
        <pc:grpChg chg="del">
          <ac:chgData name="門田　幸二" userId="e60ee963-aaff-44c5-9395-7a40d260caf0" providerId="ADAL" clId="{B803E935-B13F-4A51-BA96-CC6B1EB6DDCB}" dt="2023-09-15T23:46:43.361" v="44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B803E935-B13F-4A51-BA96-CC6B1EB6DDCB}" dt="2023-09-15T23:46:43.712" v="45"/>
          <ac:grpSpMkLst>
            <pc:docMk/>
            <pc:sldMk cId="1466241530" sldId="258"/>
            <ac:grpSpMk id="23" creationId="{5EA8DB93-6CE3-4284-CC16-1C5F4CF4B1C1}"/>
          </ac:grpSpMkLst>
        </pc:grpChg>
        <pc:grpChg chg="add mod">
          <ac:chgData name="門田　幸二" userId="e60ee963-aaff-44c5-9395-7a40d260caf0" providerId="ADAL" clId="{B803E935-B13F-4A51-BA96-CC6B1EB6DDCB}" dt="2023-09-15T23:46:43.712" v="45"/>
          <ac:grpSpMkLst>
            <pc:docMk/>
            <pc:sldMk cId="1466241530" sldId="258"/>
            <ac:grpSpMk id="30" creationId="{74DC60BC-BCD5-9E6F-2BAB-C3062BFAFA2C}"/>
          </ac:grpSpMkLst>
        </pc:grpChg>
        <pc:grpChg chg="add mod">
          <ac:chgData name="門田　幸二" userId="e60ee963-aaff-44c5-9395-7a40d260caf0" providerId="ADAL" clId="{B803E935-B13F-4A51-BA96-CC6B1EB6DDCB}" dt="2023-09-15T23:46:43.712" v="45"/>
          <ac:grpSpMkLst>
            <pc:docMk/>
            <pc:sldMk cId="1466241530" sldId="258"/>
            <ac:grpSpMk id="38" creationId="{EBE4B1C9-867C-CE09-FBC4-5556AE85CF3F}"/>
          </ac:grpSpMkLst>
        </pc:grpChg>
        <pc:grpChg chg="del">
          <ac:chgData name="門田　幸二" userId="e60ee963-aaff-44c5-9395-7a40d260caf0" providerId="ADAL" clId="{B803E935-B13F-4A51-BA96-CC6B1EB6DDCB}" dt="2023-09-15T23:46:43.361" v="44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B803E935-B13F-4A51-BA96-CC6B1EB6DDCB}" dt="2023-09-15T23:46:43.361" v="44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B803E935-B13F-4A51-BA96-CC6B1EB6DDCB}" dt="2023-09-15T23:46:43.361" v="44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B803E935-B13F-4A51-BA96-CC6B1EB6DDCB}" dt="2023-09-15T23:46:52.500" v="48" actId="478"/>
          <ac:picMkLst>
            <pc:docMk/>
            <pc:sldMk cId="1466241530" sldId="258"/>
            <ac:picMk id="12" creationId="{4B165124-98A5-7A50-7A8D-C47E3FDFEBB7}"/>
          </ac:picMkLst>
        </pc:picChg>
        <pc:picChg chg="add mod modCrop">
          <ac:chgData name="門田　幸二" userId="e60ee963-aaff-44c5-9395-7a40d260caf0" providerId="ADAL" clId="{B803E935-B13F-4A51-BA96-CC6B1EB6DDCB}" dt="2023-09-15T23:48:02.264" v="84" actId="14100"/>
          <ac:picMkLst>
            <pc:docMk/>
            <pc:sldMk cId="1466241530" sldId="258"/>
            <ac:picMk id="46" creationId="{2B446789-75BD-11D5-D14F-BFB752D5EC9A}"/>
          </ac:picMkLst>
        </pc:picChg>
      </pc:sldChg>
      <pc:sldChg chg="addSp delSp modSp mod">
        <pc:chgData name="門田　幸二" userId="e60ee963-aaff-44c5-9395-7a40d260caf0" providerId="ADAL" clId="{B803E935-B13F-4A51-BA96-CC6B1EB6DDCB}" dt="2023-09-15T23:49:12.458" v="117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12" creationId="{E6EE66D7-370A-F520-D582-A5993BAE6B39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13" creationId="{83A26AF2-4E6A-0D6B-69E1-BA20BB80B698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14" creationId="{5BE669BA-0F1E-FA54-21D5-E39A8A485B56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16" creationId="{495E00D9-7C5B-2BAE-E72A-50710739F5F6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0" creationId="{01FA6D9A-5B4F-4D8B-6513-79CEBEDB26EA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2" creationId="{C42EB10A-1DBE-DD8C-C3D5-5E1EFD8B8FBA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4" creationId="{5D538FDD-CC6F-A1AD-F800-6232A05B2139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5" creationId="{117D0997-8595-7392-A682-FD6BE4809012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6" creationId="{6BB9D3C8-1FDF-8EEC-6D08-C3085CE56661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7" creationId="{73ABE6DD-421A-0DB4-B0D5-B9A21D28429E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8" creationId="{220B47A9-C6BA-F3E3-8C96-CA044373DD77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29" creationId="{5FD9812E-E4BD-9EAC-6199-F23B07525F26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1" creationId="{79AEABB5-3CD4-E7BA-08D2-30A502BA3B79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2" creationId="{0D4AC6B6-6264-1775-DA90-40BF4FC0899E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3" creationId="{82BBE012-895A-856C-2CD7-2263B1744A6E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4" creationId="{A920C3D5-5889-1A51-9238-823C013A01B4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5" creationId="{60AB84AD-7119-9C3B-D604-D76D55E495C4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6" creationId="{00B0F72D-3CE5-C0D4-4020-D9848FE39F99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39" creationId="{5112B1A9-96AA-896C-71D2-E7040ECDDB29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40" creationId="{2D091049-E263-A7FA-17DE-E7117E58BB62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41" creationId="{DD11EEE1-2749-9FD4-5605-BB130719A0F7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42" creationId="{745BB84D-CEAB-48B2-8D38-4CD7B9B5F8FA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43" creationId="{0D28B494-C484-AC06-3B96-AEFF4E54C5CC}"/>
          </ac:spMkLst>
        </pc:spChg>
        <pc:spChg chg="mod">
          <ac:chgData name="門田　幸二" userId="e60ee963-aaff-44c5-9395-7a40d260caf0" providerId="ADAL" clId="{B803E935-B13F-4A51-BA96-CC6B1EB6DDCB}" dt="2023-09-15T23:46:48.552" v="47"/>
          <ac:spMkLst>
            <pc:docMk/>
            <pc:sldMk cId="2796198765" sldId="259"/>
            <ac:spMk id="44" creationId="{62DEC7EA-1798-EEF1-2340-150D2BB2D4E4}"/>
          </ac:spMkLst>
        </pc:spChg>
        <pc:grpChg chg="add mod">
          <ac:chgData name="門田　幸二" userId="e60ee963-aaff-44c5-9395-7a40d260caf0" providerId="ADAL" clId="{B803E935-B13F-4A51-BA96-CC6B1EB6DDCB}" dt="2023-09-15T23:46:48.552" v="47"/>
          <ac:grpSpMkLst>
            <pc:docMk/>
            <pc:sldMk cId="2796198765" sldId="259"/>
            <ac:grpSpMk id="3" creationId="{B5ADB035-971A-9B0D-18AE-149AE09A79EE}"/>
          </ac:grpSpMkLst>
        </pc:grpChg>
        <pc:grpChg chg="del">
          <ac:chgData name="門田　幸二" userId="e60ee963-aaff-44c5-9395-7a40d260caf0" providerId="ADAL" clId="{B803E935-B13F-4A51-BA96-CC6B1EB6DDCB}" dt="2023-09-15T23:46:48.170" v="46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B803E935-B13F-4A51-BA96-CC6B1EB6DDCB}" dt="2023-09-15T23:46:48.552" v="47"/>
          <ac:grpSpMkLst>
            <pc:docMk/>
            <pc:sldMk cId="2796198765" sldId="259"/>
            <ac:grpSpMk id="23" creationId="{0ABC7F57-A815-CB8B-5F05-4377015D2A6B}"/>
          </ac:grpSpMkLst>
        </pc:grpChg>
        <pc:grpChg chg="add mod">
          <ac:chgData name="門田　幸二" userId="e60ee963-aaff-44c5-9395-7a40d260caf0" providerId="ADAL" clId="{B803E935-B13F-4A51-BA96-CC6B1EB6DDCB}" dt="2023-09-15T23:46:48.552" v="47"/>
          <ac:grpSpMkLst>
            <pc:docMk/>
            <pc:sldMk cId="2796198765" sldId="259"/>
            <ac:grpSpMk id="30" creationId="{7D2B1A87-E61E-1129-3096-F3A468DA0181}"/>
          </ac:grpSpMkLst>
        </pc:grpChg>
        <pc:grpChg chg="add mod">
          <ac:chgData name="門田　幸二" userId="e60ee963-aaff-44c5-9395-7a40d260caf0" providerId="ADAL" clId="{B803E935-B13F-4A51-BA96-CC6B1EB6DDCB}" dt="2023-09-15T23:46:48.552" v="47"/>
          <ac:grpSpMkLst>
            <pc:docMk/>
            <pc:sldMk cId="2796198765" sldId="259"/>
            <ac:grpSpMk id="38" creationId="{D2BBF6BF-5A2F-885E-105A-8D724F5DEFAA}"/>
          </ac:grpSpMkLst>
        </pc:grpChg>
        <pc:grpChg chg="del">
          <ac:chgData name="門田　幸二" userId="e60ee963-aaff-44c5-9395-7a40d260caf0" providerId="ADAL" clId="{B803E935-B13F-4A51-BA96-CC6B1EB6DDCB}" dt="2023-09-15T23:46:48.170" v="46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B803E935-B13F-4A51-BA96-CC6B1EB6DDCB}" dt="2023-09-15T23:46:48.170" v="46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B803E935-B13F-4A51-BA96-CC6B1EB6DDCB}" dt="2023-09-15T23:46:48.170" v="46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B803E935-B13F-4A51-BA96-CC6B1EB6DDCB}" dt="2023-09-15T23:46:53.690" v="49" actId="478"/>
          <ac:picMkLst>
            <pc:docMk/>
            <pc:sldMk cId="2796198765" sldId="259"/>
            <ac:picMk id="11" creationId="{18CB22E9-A25E-E7EE-68DB-4330C517296B}"/>
          </ac:picMkLst>
        </pc:picChg>
        <pc:picChg chg="add mod modCrop">
          <ac:chgData name="門田　幸二" userId="e60ee963-aaff-44c5-9395-7a40d260caf0" providerId="ADAL" clId="{B803E935-B13F-4A51-BA96-CC6B1EB6DDCB}" dt="2023-09-15T23:49:12.458" v="117" actId="1076"/>
          <ac:picMkLst>
            <pc:docMk/>
            <pc:sldMk cId="2796198765" sldId="259"/>
            <ac:picMk id="46" creationId="{15F4FF37-A944-304D-8B1D-E7C2DAF9379E}"/>
          </ac:picMkLst>
        </pc:picChg>
      </pc:sldChg>
    </pc:docChg>
  </pc:docChgLst>
  <pc:docChgLst>
    <pc:chgData name="門田　幸二" userId="e60ee963-aaff-44c5-9395-7a40d260caf0" providerId="ADAL" clId="{B48D1F32-C7EB-4CE1-97D9-4ADC6D0C289D}"/>
    <pc:docChg chg="undo custSel addSld delSld modSld">
      <pc:chgData name="門田　幸二" userId="e60ee963-aaff-44c5-9395-7a40d260caf0" providerId="ADAL" clId="{B48D1F32-C7EB-4CE1-97D9-4ADC6D0C289D}" dt="2023-06-11T04:40:38.140" v="234" actId="478"/>
      <pc:docMkLst>
        <pc:docMk/>
      </pc:docMkLst>
      <pc:sldChg chg="addSp delSp modSp mod">
        <pc:chgData name="門田　幸二" userId="e60ee963-aaff-44c5-9395-7a40d260caf0" providerId="ADAL" clId="{B48D1F32-C7EB-4CE1-97D9-4ADC6D0C289D}" dt="2023-06-11T04:40:38.140" v="234" actId="478"/>
        <pc:sldMkLst>
          <pc:docMk/>
          <pc:sldMk cId="2887538341" sldId="257"/>
        </pc:sldMkLst>
        <pc:spChg chg="mod">
          <ac:chgData name="門田　幸二" userId="e60ee963-aaff-44c5-9395-7a40d260caf0" providerId="ADAL" clId="{B48D1F32-C7EB-4CE1-97D9-4ADC6D0C289D}" dt="2023-06-11T04:40:02.768" v="227" actId="20577"/>
          <ac:spMkLst>
            <pc:docMk/>
            <pc:sldMk cId="2887538341" sldId="257"/>
            <ac:spMk id="77" creationId="{15D3B848-1F45-4438-984F-B0A0BBD8D2AC}"/>
          </ac:spMkLst>
        </pc:spChg>
        <pc:picChg chg="add del mod">
          <ac:chgData name="門田　幸二" userId="e60ee963-aaff-44c5-9395-7a40d260caf0" providerId="ADAL" clId="{B48D1F32-C7EB-4CE1-97D9-4ADC6D0C289D}" dt="2023-06-11T04:39:52.884" v="218"/>
          <ac:picMkLst>
            <pc:docMk/>
            <pc:sldMk cId="2887538341" sldId="257"/>
            <ac:picMk id="3" creationId="{2ED5477D-B4DB-C2E0-7705-236D765D34C4}"/>
          </ac:picMkLst>
        </pc:picChg>
        <pc:picChg chg="add del mod modCrop">
          <ac:chgData name="門田　幸二" userId="e60ee963-aaff-44c5-9395-7a40d260caf0" providerId="ADAL" clId="{B48D1F32-C7EB-4CE1-97D9-4ADC6D0C289D}" dt="2023-06-11T04:40:38.140" v="234" actId="478"/>
          <ac:picMkLst>
            <pc:docMk/>
            <pc:sldMk cId="2887538341" sldId="257"/>
            <ac:picMk id="11" creationId="{C9C73980-28E3-3406-4351-F4D8C4B31FBD}"/>
          </ac:picMkLst>
        </pc:picChg>
      </pc:sldChg>
      <pc:sldChg chg="addSp delSp modSp mod">
        <pc:chgData name="門田　幸二" userId="e60ee963-aaff-44c5-9395-7a40d260caf0" providerId="ADAL" clId="{B48D1F32-C7EB-4CE1-97D9-4ADC6D0C289D}" dt="2023-06-11T04:40:37.499" v="233" actId="478"/>
        <pc:sldMkLst>
          <pc:docMk/>
          <pc:sldMk cId="1466241530" sldId="258"/>
        </pc:sldMkLst>
        <pc:spChg chg="mod">
          <ac:chgData name="門田　幸二" userId="e60ee963-aaff-44c5-9395-7a40d260caf0" providerId="ADAL" clId="{B48D1F32-C7EB-4CE1-97D9-4ADC6D0C289D}" dt="2023-06-11T04:39:58.717" v="223" actId="20577"/>
          <ac:spMkLst>
            <pc:docMk/>
            <pc:sldMk cId="1466241530" sldId="258"/>
            <ac:spMk id="77" creationId="{15D3B848-1F45-4438-984F-B0A0BBD8D2AC}"/>
          </ac:spMkLst>
        </pc:spChg>
        <pc:picChg chg="add del mod modCrop">
          <ac:chgData name="門田　幸二" userId="e60ee963-aaff-44c5-9395-7a40d260caf0" providerId="ADAL" clId="{B48D1F32-C7EB-4CE1-97D9-4ADC6D0C289D}" dt="2023-06-11T04:40:37.499" v="233" actId="478"/>
          <ac:picMkLst>
            <pc:docMk/>
            <pc:sldMk cId="1466241530" sldId="258"/>
            <ac:picMk id="11" creationId="{E96E8AF8-A6FC-20B5-DAC5-8F5FF9F4EF93}"/>
          </ac:picMkLst>
        </pc:picChg>
      </pc:sldChg>
      <pc:sldChg chg="addSp delSp modSp mod">
        <pc:chgData name="門田　幸二" userId="e60ee963-aaff-44c5-9395-7a40d260caf0" providerId="ADAL" clId="{B48D1F32-C7EB-4CE1-97D9-4ADC6D0C289D}" dt="2023-06-11T04:40:37.122" v="232" actId="478"/>
        <pc:sldMkLst>
          <pc:docMk/>
          <pc:sldMk cId="2796198765" sldId="259"/>
        </pc:sldMkLst>
        <pc:spChg chg="mod">
          <ac:chgData name="門田　幸二" userId="e60ee963-aaff-44c5-9395-7a40d260caf0" providerId="ADAL" clId="{B48D1F32-C7EB-4CE1-97D9-4ADC6D0C289D}" dt="2023-06-11T04:39:55.429" v="221" actId="20577"/>
          <ac:spMkLst>
            <pc:docMk/>
            <pc:sldMk cId="2796198765" sldId="259"/>
            <ac:spMk id="77" creationId="{15D3B848-1F45-4438-984F-B0A0BBD8D2AC}"/>
          </ac:spMkLst>
        </pc:spChg>
        <pc:picChg chg="add del mod modCrop">
          <ac:chgData name="門田　幸二" userId="e60ee963-aaff-44c5-9395-7a40d260caf0" providerId="ADAL" clId="{B48D1F32-C7EB-4CE1-97D9-4ADC6D0C289D}" dt="2023-06-11T04:40:37.122" v="232" actId="478"/>
          <ac:picMkLst>
            <pc:docMk/>
            <pc:sldMk cId="2796198765" sldId="259"/>
            <ac:picMk id="11" creationId="{468D175C-1D7C-D063-F25F-BE27954C98C8}"/>
          </ac:picMkLst>
        </pc:picChg>
      </pc:sldChg>
      <pc:sldChg chg="modSp add del mod">
        <pc:chgData name="門田　幸二" userId="e60ee963-aaff-44c5-9395-7a40d260caf0" providerId="ADAL" clId="{B48D1F32-C7EB-4CE1-97D9-4ADC6D0C289D}" dt="2023-06-11T04:40:03.468" v="228" actId="2890"/>
        <pc:sldMkLst>
          <pc:docMk/>
          <pc:sldMk cId="1658445467" sldId="260"/>
        </pc:sldMkLst>
        <pc:spChg chg="mod">
          <ac:chgData name="門田　幸二" userId="e60ee963-aaff-44c5-9395-7a40d260caf0" providerId="ADAL" clId="{B48D1F32-C7EB-4CE1-97D9-4ADC6D0C289D}" dt="2023-06-11T04:40:00.361" v="225" actId="20577"/>
          <ac:spMkLst>
            <pc:docMk/>
            <pc:sldMk cId="1658445467" sldId="260"/>
            <ac:spMk id="77" creationId="{15D3B848-1F45-4438-984F-B0A0BBD8D2AC}"/>
          </ac:spMkLst>
        </pc:spChg>
      </pc:sldChg>
    </pc:docChg>
  </pc:docChgLst>
  <pc:docChgLst>
    <pc:chgData name="門田　幸二" userId="e60ee963-aaff-44c5-9395-7a40d260caf0" providerId="ADAL" clId="{11C55033-EC2C-4B1A-8D04-A6A1B592E28D}"/>
    <pc:docChg chg="custSel modSld">
      <pc:chgData name="門田　幸二" userId="e60ee963-aaff-44c5-9395-7a40d260caf0" providerId="ADAL" clId="{11C55033-EC2C-4B1A-8D04-A6A1B592E28D}" dt="2023-07-04T04:49:58.731" v="40" actId="1076"/>
      <pc:docMkLst>
        <pc:docMk/>
      </pc:docMkLst>
      <pc:sldChg chg="addSp delSp modSp mod">
        <pc:chgData name="門田　幸二" userId="e60ee963-aaff-44c5-9395-7a40d260caf0" providerId="ADAL" clId="{11C55033-EC2C-4B1A-8D04-A6A1B592E28D}" dt="2023-07-04T04:49:58.731" v="40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11C55033-EC2C-4B1A-8D04-A6A1B592E28D}" dt="2023-07-04T04:49:58.731" v="40" actId="1076"/>
          <ac:picMkLst>
            <pc:docMk/>
            <pc:sldMk cId="2796198765" sldId="259"/>
            <ac:picMk id="11" creationId="{18CB22E9-A25E-E7EE-68DB-4330C517296B}"/>
          </ac:picMkLst>
        </pc:picChg>
        <pc:picChg chg="del mod">
          <ac:chgData name="門田　幸二" userId="e60ee963-aaff-44c5-9395-7a40d260caf0" providerId="ADAL" clId="{11C55033-EC2C-4B1A-8D04-A6A1B592E28D}" dt="2023-07-04T04:49:15.953" v="4" actId="478"/>
          <ac:picMkLst>
            <pc:docMk/>
            <pc:sldMk cId="2796198765" sldId="259"/>
            <ac:picMk id="12" creationId="{A04B4D4A-773B-10F7-E806-CA9A40B1949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0BC2FC6B-B15B-3974-6918-47C79846B8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B85CF9BD-8F12-F9D2-C27A-B62B3E594E3C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74A02471-A96E-C571-EF9E-BD5678BB19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F4F82DDF-1F30-5E35-9278-5B7A7B0CAF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AE64A5D3-8D01-FE1A-0959-DBF6C18EAA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9ED1F211-30E9-9827-7B56-E938791CC7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B2E84EF8-DF03-9D5F-79F8-254BC7FABB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F49CE18-D53A-F785-7EAB-659569E7D6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447C55D9-077A-0944-D46D-2B32D94CBA50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BFE1AEE9-34B7-94EC-75BF-43092E7A18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817D8705-DC52-5E1C-C6D5-5DC24CE61A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08656901-48D1-AE5D-F82D-537DE43523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441755EA-6ED5-CDE0-6919-EF38E820E2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D1060065-A657-5D41-D7F9-479D9DBCBC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5D091B77-2600-1ADD-E2D5-A6667BAB2E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A175A90-7ABE-5DB4-112C-F28E3E9207B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235DA66F-A8FD-9703-71D4-7D13C6C604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D92FA2C-A06A-2562-56D5-48253AC2D1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CB9E4DE3-7E63-1258-D978-D2D1E6A3F4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1AF84BC4-5A0C-371C-5ED7-D64BB02B92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CCE81706-6A98-DC22-D97D-B39217402B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4B6C17B-1704-31AA-3A04-F85C31930C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A48F38AA-05B0-742E-0450-36674E5D7AF6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D514FCF1-D3BA-FA72-6093-D5BCB96394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0C5681C6-BA67-7A5C-1890-BC1DF3FF22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6C5D4588-3556-6536-0135-A94EDB79A3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A7D1F8FB-48BA-C9CB-2B9C-E4F8E2CE1A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正方形/長方形 60">
              <a:extLst>
                <a:ext uri="{FF2B5EF4-FFF2-40B4-BE49-F238E27FC236}">
                  <a16:creationId xmlns:a16="http://schemas.microsoft.com/office/drawing/2014/main" id="{D9600C13-0E9E-8CD8-86B9-0A205AF877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正方形/長方形 60">
              <a:extLst>
                <a:ext uri="{FF2B5EF4-FFF2-40B4-BE49-F238E27FC236}">
                  <a16:creationId xmlns:a16="http://schemas.microsoft.com/office/drawing/2014/main" id="{490BA57A-A116-01E5-9B73-AC5A01ADD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478DA7-B85B-BFA5-07C9-4B86FBBA0505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EF48037-64A2-BD7E-6BC2-439A13AA2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171D690D-E56E-2622-9FDC-16A0CC3340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0EA73A11-0CFB-B74F-EBF4-6CEB54D70D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971B5100-9FA6-EB1D-D71A-F1E29D9FC9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05A0C06-8FAD-3C29-3025-BFA61B3FD5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5243B9DF-B053-4F77-3536-9875667535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EA8DB93-6CE3-4284-CC16-1C5F4CF4B1C1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8ABEA793-0742-D552-8411-883A94C779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87AF41AE-11C7-FE1F-0DD9-3D0BADFC9B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94E43ED-AA7F-FF84-0D9F-99AE41CB9F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93B1287A-A28B-F089-5C54-069DB0CB10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218F759E-FBD9-3C35-311B-C1434D719D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202F01F8-A541-31A7-A080-3925379012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4DC60BC-BCD5-9E6F-2BAB-C3062BFAFA2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1FF639E6-A9BF-74E2-1B71-8D0BAABEC7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32FBF655-A6D8-E444-7A8D-1285AB5CF1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83290FD8-5530-CC1C-7877-666B39AA0F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9ECFF863-25B7-9E7B-C282-E537641795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3B5DFA59-813D-CFEA-73D5-DD0D661984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E7CFA745-FFFB-EFCF-DFC5-CE9A4CD3C2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BE4B1C9-867C-CE09-FBC4-5556AE85CF3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85295351-35BD-06B7-479C-0085D1E6EA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2B782A90-F70B-B26D-977A-7916A39B59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150414DF-D6E8-5335-1A33-E7FE19621C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A7A3662-B167-3862-E279-6D21423839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EC8ED0B-5F01-9142-0A63-E148CA01B2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D02F944E-90C7-A45B-D9A4-73C0FFDC75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&#10;&#10;自動的に生成された説明">
            <a:extLst>
              <a:ext uri="{FF2B5EF4-FFF2-40B4-BE49-F238E27FC236}">
                <a16:creationId xmlns:a16="http://schemas.microsoft.com/office/drawing/2014/main" id="{2B446789-75BD-11D5-D14F-BFB752D5EC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ADB035-971A-9B0D-18AE-149AE09A79EE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E6EE66D7-370A-F520-D582-A5993BAE6B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83A26AF2-4E6A-0D6B-69E1-BA20BB80B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5BE669BA-0F1E-FA54-21D5-E39A8A485B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495E00D9-7C5B-2BAE-E72A-50710739F5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01FA6D9A-5B4F-4D8B-6513-79CEBEDB26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C42EB10A-1DBE-DD8C-C3D5-5E1EFD8B8F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ABC7F57-A815-CB8B-5F05-4377015D2A6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5D538FDD-CC6F-A1AD-F800-6232A05B21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117D0997-8595-7392-A682-FD6BE48090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6BB9D3C8-1FDF-8EEC-6D08-C3085CE566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73ABE6DD-421A-0DB4-B0D5-B9A21D2842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220B47A9-C6BA-F3E3-8C96-CA044373DD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5FD9812E-E4BD-9EAC-6199-F23B07525F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D2B1A87-E61E-1129-3096-F3A468DA0181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9AEABB5-3CD4-E7BA-08D2-30A502BA3B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0D4AC6B6-6264-1775-DA90-40BF4FC089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82BBE012-895A-856C-2CD7-2263B1744A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A920C3D5-5889-1A51-9238-823C013A01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60AB84AD-7119-9C3B-D604-D76D55E495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00B0F72D-3CE5-C0D4-4020-D9848FE39F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D2BBF6BF-5A2F-885E-105A-8D724F5DEFA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5112B1A9-96AA-896C-71D2-E7040ECDDB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2D091049-E263-A7FA-17DE-E7117E58BB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DD11EEE1-2749-9FD4-5605-BB130719A0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45BB84D-CEAB-48B2-8D38-4CD7B9B5F8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0D28B494-C484-AC06-3B96-AEFF4E54C5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62DEC7EA-1798-EEF1-2340-150D2BB2D4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15F4FF37-A944-304D-8B1D-E7C2DAF937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207</Words>
  <Application>Microsoft Office PowerPoint</Application>
  <PresentationFormat>A4 210 x 297 mm</PresentationFormat>
  <Paragraphs>105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43</cp:revision>
  <dcterms:created xsi:type="dcterms:W3CDTF">2020-06-11T23:59:28Z</dcterms:created>
  <dcterms:modified xsi:type="dcterms:W3CDTF">2023-09-15T23:49:14Z</dcterms:modified>
</cp:coreProperties>
</file>