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91DC4A-9F8A-4891-8898-85B36BD00FC1}" v="12" dt="2023-09-01T01:03:58.8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54" autoAdjust="0"/>
    <p:restoredTop sz="94660"/>
  </p:normalViewPr>
  <p:slideViewPr>
    <p:cSldViewPr snapToGrid="0">
      <p:cViewPr varScale="1">
        <p:scale>
          <a:sx n="75" d="100"/>
          <a:sy n="75" d="100"/>
        </p:scale>
        <p:origin x="34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門田　幸二" userId="e60ee963-aaff-44c5-9395-7a40d260caf0" providerId="ADAL" clId="{0C91DC4A-9F8A-4891-8898-85B36BD00FC1}"/>
    <pc:docChg chg="undo custSel modSld">
      <pc:chgData name="門田　幸二" userId="e60ee963-aaff-44c5-9395-7a40d260caf0" providerId="ADAL" clId="{0C91DC4A-9F8A-4891-8898-85B36BD00FC1}" dt="2023-09-01T01:04:41.176" v="157" actId="14100"/>
      <pc:docMkLst>
        <pc:docMk/>
      </pc:docMkLst>
      <pc:sldChg chg="addSp delSp modSp mod">
        <pc:chgData name="門田　幸二" userId="e60ee963-aaff-44c5-9395-7a40d260caf0" providerId="ADAL" clId="{0C91DC4A-9F8A-4891-8898-85B36BD00FC1}" dt="2023-08-30T12:56:11.693" v="50" actId="1076"/>
        <pc:sldMkLst>
          <pc:docMk/>
          <pc:sldMk cId="2887538341" sldId="257"/>
        </pc:sldMkLst>
        <pc:spChg chg="mod">
          <ac:chgData name="門田　幸二" userId="e60ee963-aaff-44c5-9395-7a40d260caf0" providerId="ADAL" clId="{0C91DC4A-9F8A-4891-8898-85B36BD00FC1}" dt="2023-08-30T12:54:58.269" v="10"/>
          <ac:spMkLst>
            <pc:docMk/>
            <pc:sldMk cId="2887538341" sldId="257"/>
            <ac:spMk id="14" creationId="{63F14850-CBB2-6A8C-2474-B30AED08ECB7}"/>
          </ac:spMkLst>
        </pc:spChg>
        <pc:spChg chg="mod">
          <ac:chgData name="門田　幸二" userId="e60ee963-aaff-44c5-9395-7a40d260caf0" providerId="ADAL" clId="{0C91DC4A-9F8A-4891-8898-85B36BD00FC1}" dt="2023-08-30T12:54:58.269" v="10"/>
          <ac:spMkLst>
            <pc:docMk/>
            <pc:sldMk cId="2887538341" sldId="257"/>
            <ac:spMk id="16" creationId="{11B002EC-9A19-D370-C82E-EDCE586ED8AA}"/>
          </ac:spMkLst>
        </pc:spChg>
        <pc:spChg chg="mod">
          <ac:chgData name="門田　幸二" userId="e60ee963-aaff-44c5-9395-7a40d260caf0" providerId="ADAL" clId="{0C91DC4A-9F8A-4891-8898-85B36BD00FC1}" dt="2023-08-30T12:54:58.269" v="10"/>
          <ac:spMkLst>
            <pc:docMk/>
            <pc:sldMk cId="2887538341" sldId="257"/>
            <ac:spMk id="20" creationId="{949B48F7-CCC9-FF7A-ED22-B3B8D0E5C598}"/>
          </ac:spMkLst>
        </pc:spChg>
        <pc:spChg chg="mod">
          <ac:chgData name="門田　幸二" userId="e60ee963-aaff-44c5-9395-7a40d260caf0" providerId="ADAL" clId="{0C91DC4A-9F8A-4891-8898-85B36BD00FC1}" dt="2023-08-30T12:54:58.269" v="10"/>
          <ac:spMkLst>
            <pc:docMk/>
            <pc:sldMk cId="2887538341" sldId="257"/>
            <ac:spMk id="22" creationId="{38CE12BD-E7C8-5099-8CF6-CDDE213F34EF}"/>
          </ac:spMkLst>
        </pc:spChg>
        <pc:spChg chg="mod">
          <ac:chgData name="門田　幸二" userId="e60ee963-aaff-44c5-9395-7a40d260caf0" providerId="ADAL" clId="{0C91DC4A-9F8A-4891-8898-85B36BD00FC1}" dt="2023-08-30T12:54:58.269" v="10"/>
          <ac:spMkLst>
            <pc:docMk/>
            <pc:sldMk cId="2887538341" sldId="257"/>
            <ac:spMk id="23" creationId="{D26FDD70-1497-207F-89CF-8FBC2E76F88D}"/>
          </ac:spMkLst>
        </pc:spChg>
        <pc:spChg chg="mod">
          <ac:chgData name="門田　幸二" userId="e60ee963-aaff-44c5-9395-7a40d260caf0" providerId="ADAL" clId="{0C91DC4A-9F8A-4891-8898-85B36BD00FC1}" dt="2023-08-30T12:54:58.269" v="10"/>
          <ac:spMkLst>
            <pc:docMk/>
            <pc:sldMk cId="2887538341" sldId="257"/>
            <ac:spMk id="24" creationId="{79DA4E80-B3A4-03E6-E0EC-643B2F8842B3}"/>
          </ac:spMkLst>
        </pc:spChg>
        <pc:spChg chg="mod">
          <ac:chgData name="門田　幸二" userId="e60ee963-aaff-44c5-9395-7a40d260caf0" providerId="ADAL" clId="{0C91DC4A-9F8A-4891-8898-85B36BD00FC1}" dt="2023-08-30T12:54:58.269" v="10"/>
          <ac:spMkLst>
            <pc:docMk/>
            <pc:sldMk cId="2887538341" sldId="257"/>
            <ac:spMk id="26" creationId="{E0DB9871-D269-79D6-D49B-E466C8628B72}"/>
          </ac:spMkLst>
        </pc:spChg>
        <pc:spChg chg="mod">
          <ac:chgData name="門田　幸二" userId="e60ee963-aaff-44c5-9395-7a40d260caf0" providerId="ADAL" clId="{0C91DC4A-9F8A-4891-8898-85B36BD00FC1}" dt="2023-08-30T12:54:58.269" v="10"/>
          <ac:spMkLst>
            <pc:docMk/>
            <pc:sldMk cId="2887538341" sldId="257"/>
            <ac:spMk id="27" creationId="{D9F7F995-FC15-E3E7-25EB-F872D30F1033}"/>
          </ac:spMkLst>
        </pc:spChg>
        <pc:spChg chg="mod">
          <ac:chgData name="門田　幸二" userId="e60ee963-aaff-44c5-9395-7a40d260caf0" providerId="ADAL" clId="{0C91DC4A-9F8A-4891-8898-85B36BD00FC1}" dt="2023-08-30T12:54:58.269" v="10"/>
          <ac:spMkLst>
            <pc:docMk/>
            <pc:sldMk cId="2887538341" sldId="257"/>
            <ac:spMk id="28" creationId="{B58D1146-8E47-B35C-26B2-F2A3C5914994}"/>
          </ac:spMkLst>
        </pc:spChg>
        <pc:spChg chg="mod">
          <ac:chgData name="門田　幸二" userId="e60ee963-aaff-44c5-9395-7a40d260caf0" providerId="ADAL" clId="{0C91DC4A-9F8A-4891-8898-85B36BD00FC1}" dt="2023-08-30T12:54:58.269" v="10"/>
          <ac:spMkLst>
            <pc:docMk/>
            <pc:sldMk cId="2887538341" sldId="257"/>
            <ac:spMk id="29" creationId="{7222B412-10F7-DA1E-C87D-125E7BC5660C}"/>
          </ac:spMkLst>
        </pc:spChg>
        <pc:spChg chg="mod">
          <ac:chgData name="門田　幸二" userId="e60ee963-aaff-44c5-9395-7a40d260caf0" providerId="ADAL" clId="{0C91DC4A-9F8A-4891-8898-85B36BD00FC1}" dt="2023-08-30T12:54:58.269" v="10"/>
          <ac:spMkLst>
            <pc:docMk/>
            <pc:sldMk cId="2887538341" sldId="257"/>
            <ac:spMk id="30" creationId="{CFE64EB2-20A2-7AFC-F366-504452ABAB62}"/>
          </ac:spMkLst>
        </pc:spChg>
        <pc:spChg chg="mod">
          <ac:chgData name="門田　幸二" userId="e60ee963-aaff-44c5-9395-7a40d260caf0" providerId="ADAL" clId="{0C91DC4A-9F8A-4891-8898-85B36BD00FC1}" dt="2023-08-30T12:54:58.269" v="10"/>
          <ac:spMkLst>
            <pc:docMk/>
            <pc:sldMk cId="2887538341" sldId="257"/>
            <ac:spMk id="31" creationId="{E8956EEA-8158-8119-6897-86EADFBFF37B}"/>
          </ac:spMkLst>
        </pc:spChg>
        <pc:spChg chg="mod">
          <ac:chgData name="門田　幸二" userId="e60ee963-aaff-44c5-9395-7a40d260caf0" providerId="ADAL" clId="{0C91DC4A-9F8A-4891-8898-85B36BD00FC1}" dt="2023-08-30T12:54:58.269" v="10"/>
          <ac:spMkLst>
            <pc:docMk/>
            <pc:sldMk cId="2887538341" sldId="257"/>
            <ac:spMk id="33" creationId="{EBCD7C6A-88B4-33C1-ACC7-A90955FA2D5F}"/>
          </ac:spMkLst>
        </pc:spChg>
        <pc:spChg chg="mod">
          <ac:chgData name="門田　幸二" userId="e60ee963-aaff-44c5-9395-7a40d260caf0" providerId="ADAL" clId="{0C91DC4A-9F8A-4891-8898-85B36BD00FC1}" dt="2023-08-30T12:54:58.269" v="10"/>
          <ac:spMkLst>
            <pc:docMk/>
            <pc:sldMk cId="2887538341" sldId="257"/>
            <ac:spMk id="34" creationId="{67378204-D5AA-483B-C257-A48DD339066E}"/>
          </ac:spMkLst>
        </pc:spChg>
        <pc:spChg chg="mod">
          <ac:chgData name="門田　幸二" userId="e60ee963-aaff-44c5-9395-7a40d260caf0" providerId="ADAL" clId="{0C91DC4A-9F8A-4891-8898-85B36BD00FC1}" dt="2023-08-30T12:54:58.269" v="10"/>
          <ac:spMkLst>
            <pc:docMk/>
            <pc:sldMk cId="2887538341" sldId="257"/>
            <ac:spMk id="35" creationId="{2FCD26B2-8806-F18A-C9D1-43F3B0F4C784}"/>
          </ac:spMkLst>
        </pc:spChg>
        <pc:spChg chg="mod">
          <ac:chgData name="門田　幸二" userId="e60ee963-aaff-44c5-9395-7a40d260caf0" providerId="ADAL" clId="{0C91DC4A-9F8A-4891-8898-85B36BD00FC1}" dt="2023-08-30T12:54:58.269" v="10"/>
          <ac:spMkLst>
            <pc:docMk/>
            <pc:sldMk cId="2887538341" sldId="257"/>
            <ac:spMk id="36" creationId="{28B880A3-949A-3A37-E53F-9380D3AC7EB3}"/>
          </ac:spMkLst>
        </pc:spChg>
        <pc:spChg chg="mod">
          <ac:chgData name="門田　幸二" userId="e60ee963-aaff-44c5-9395-7a40d260caf0" providerId="ADAL" clId="{0C91DC4A-9F8A-4891-8898-85B36BD00FC1}" dt="2023-08-30T12:54:58.269" v="10"/>
          <ac:spMkLst>
            <pc:docMk/>
            <pc:sldMk cId="2887538341" sldId="257"/>
            <ac:spMk id="38" creationId="{341305A8-E8CB-82AA-8C58-63C7E9334476}"/>
          </ac:spMkLst>
        </pc:spChg>
        <pc:spChg chg="mod">
          <ac:chgData name="門田　幸二" userId="e60ee963-aaff-44c5-9395-7a40d260caf0" providerId="ADAL" clId="{0C91DC4A-9F8A-4891-8898-85B36BD00FC1}" dt="2023-08-30T12:54:58.269" v="10"/>
          <ac:spMkLst>
            <pc:docMk/>
            <pc:sldMk cId="2887538341" sldId="257"/>
            <ac:spMk id="39" creationId="{A9749E24-7714-EB2E-C3D1-C5FB5B2A5AE7}"/>
          </ac:spMkLst>
        </pc:spChg>
        <pc:spChg chg="mod">
          <ac:chgData name="門田　幸二" userId="e60ee963-aaff-44c5-9395-7a40d260caf0" providerId="ADAL" clId="{0C91DC4A-9F8A-4891-8898-85B36BD00FC1}" dt="2023-08-30T12:54:58.269" v="10"/>
          <ac:spMkLst>
            <pc:docMk/>
            <pc:sldMk cId="2887538341" sldId="257"/>
            <ac:spMk id="41" creationId="{D013BEB0-E88D-D674-47A1-940962AC89EC}"/>
          </ac:spMkLst>
        </pc:spChg>
        <pc:spChg chg="mod">
          <ac:chgData name="門田　幸二" userId="e60ee963-aaff-44c5-9395-7a40d260caf0" providerId="ADAL" clId="{0C91DC4A-9F8A-4891-8898-85B36BD00FC1}" dt="2023-08-30T12:54:58.269" v="10"/>
          <ac:spMkLst>
            <pc:docMk/>
            <pc:sldMk cId="2887538341" sldId="257"/>
            <ac:spMk id="42" creationId="{775DFCD7-201C-20A3-17EC-10D68938F2A3}"/>
          </ac:spMkLst>
        </pc:spChg>
        <pc:spChg chg="mod">
          <ac:chgData name="門田　幸二" userId="e60ee963-aaff-44c5-9395-7a40d260caf0" providerId="ADAL" clId="{0C91DC4A-9F8A-4891-8898-85B36BD00FC1}" dt="2023-08-30T12:54:58.269" v="10"/>
          <ac:spMkLst>
            <pc:docMk/>
            <pc:sldMk cId="2887538341" sldId="257"/>
            <ac:spMk id="43" creationId="{CFBFB0D1-C72F-2AD2-7269-8B1B24A9D019}"/>
          </ac:spMkLst>
        </pc:spChg>
        <pc:spChg chg="mod">
          <ac:chgData name="門田　幸二" userId="e60ee963-aaff-44c5-9395-7a40d260caf0" providerId="ADAL" clId="{0C91DC4A-9F8A-4891-8898-85B36BD00FC1}" dt="2023-08-30T12:54:58.269" v="10"/>
          <ac:spMkLst>
            <pc:docMk/>
            <pc:sldMk cId="2887538341" sldId="257"/>
            <ac:spMk id="44" creationId="{800DEFF8-14A3-DCA3-6118-B48077E121BF}"/>
          </ac:spMkLst>
        </pc:spChg>
        <pc:spChg chg="mod">
          <ac:chgData name="門田　幸二" userId="e60ee963-aaff-44c5-9395-7a40d260caf0" providerId="ADAL" clId="{0C91DC4A-9F8A-4891-8898-85B36BD00FC1}" dt="2023-08-30T12:54:58.269" v="10"/>
          <ac:spMkLst>
            <pc:docMk/>
            <pc:sldMk cId="2887538341" sldId="257"/>
            <ac:spMk id="45" creationId="{E162B093-4FCB-2F69-49C1-93F67BFD9164}"/>
          </ac:spMkLst>
        </pc:spChg>
        <pc:spChg chg="mod">
          <ac:chgData name="門田　幸二" userId="e60ee963-aaff-44c5-9395-7a40d260caf0" providerId="ADAL" clId="{0C91DC4A-9F8A-4891-8898-85B36BD00FC1}" dt="2023-08-30T12:54:58.269" v="10"/>
          <ac:spMkLst>
            <pc:docMk/>
            <pc:sldMk cId="2887538341" sldId="257"/>
            <ac:spMk id="46" creationId="{90B8D178-21F2-9E92-BF0F-33363180A20D}"/>
          </ac:spMkLst>
        </pc:spChg>
        <pc:grpChg chg="add mod">
          <ac:chgData name="門田　幸二" userId="e60ee963-aaff-44c5-9395-7a40d260caf0" providerId="ADAL" clId="{0C91DC4A-9F8A-4891-8898-85B36BD00FC1}" dt="2023-08-30T12:54:58.269" v="10"/>
          <ac:grpSpMkLst>
            <pc:docMk/>
            <pc:sldMk cId="2887538341" sldId="257"/>
            <ac:grpSpMk id="13" creationId="{FF655599-5BAF-CA16-2C1D-CD064457C755}"/>
          </ac:grpSpMkLst>
        </pc:grpChg>
        <pc:grpChg chg="del">
          <ac:chgData name="門田　幸二" userId="e60ee963-aaff-44c5-9395-7a40d260caf0" providerId="ADAL" clId="{0C91DC4A-9F8A-4891-8898-85B36BD00FC1}" dt="2023-08-30T12:54:57.829" v="9" actId="478"/>
          <ac:grpSpMkLst>
            <pc:docMk/>
            <pc:sldMk cId="2887538341" sldId="257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0C91DC4A-9F8A-4891-8898-85B36BD00FC1}" dt="2023-08-30T12:54:58.269" v="10"/>
          <ac:grpSpMkLst>
            <pc:docMk/>
            <pc:sldMk cId="2887538341" sldId="257"/>
            <ac:grpSpMk id="25" creationId="{31176250-2A4C-1DA1-B241-617D681188B6}"/>
          </ac:grpSpMkLst>
        </pc:grpChg>
        <pc:grpChg chg="add mod">
          <ac:chgData name="門田　幸二" userId="e60ee963-aaff-44c5-9395-7a40d260caf0" providerId="ADAL" clId="{0C91DC4A-9F8A-4891-8898-85B36BD00FC1}" dt="2023-08-30T12:54:58.269" v="10"/>
          <ac:grpSpMkLst>
            <pc:docMk/>
            <pc:sldMk cId="2887538341" sldId="257"/>
            <ac:grpSpMk id="32" creationId="{ECB67F4C-3359-824C-14C4-BA541A503DBB}"/>
          </ac:grpSpMkLst>
        </pc:grpChg>
        <pc:grpChg chg="add mod">
          <ac:chgData name="門田　幸二" userId="e60ee963-aaff-44c5-9395-7a40d260caf0" providerId="ADAL" clId="{0C91DC4A-9F8A-4891-8898-85B36BD00FC1}" dt="2023-08-30T12:54:58.269" v="10"/>
          <ac:grpSpMkLst>
            <pc:docMk/>
            <pc:sldMk cId="2887538341" sldId="257"/>
            <ac:grpSpMk id="40" creationId="{07C875B0-86FC-35D8-192E-88CBC40DECBF}"/>
          </ac:grpSpMkLst>
        </pc:grpChg>
        <pc:grpChg chg="del">
          <ac:chgData name="門田　幸二" userId="e60ee963-aaff-44c5-9395-7a40d260caf0" providerId="ADAL" clId="{0C91DC4A-9F8A-4891-8898-85B36BD00FC1}" dt="2023-08-30T12:54:57.829" v="9" actId="478"/>
          <ac:grpSpMkLst>
            <pc:docMk/>
            <pc:sldMk cId="2887538341" sldId="257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0C91DC4A-9F8A-4891-8898-85B36BD00FC1}" dt="2023-08-30T12:54:57.829" v="9" actId="478"/>
          <ac:grpSpMkLst>
            <pc:docMk/>
            <pc:sldMk cId="2887538341" sldId="257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0C91DC4A-9F8A-4891-8898-85B36BD00FC1}" dt="2023-08-30T12:54:57.829" v="9" actId="478"/>
          <ac:grpSpMkLst>
            <pc:docMk/>
            <pc:sldMk cId="2887538341" sldId="257"/>
            <ac:grpSpMk id="70" creationId="{9834D8F6-4C1D-8A81-A795-2F37867F9A2F}"/>
          </ac:grpSpMkLst>
        </pc:grpChg>
        <pc:picChg chg="add mod modCrop">
          <ac:chgData name="門田　幸二" userId="e60ee963-aaff-44c5-9395-7a40d260caf0" providerId="ADAL" clId="{0C91DC4A-9F8A-4891-8898-85B36BD00FC1}" dt="2023-08-30T12:56:11.693" v="50" actId="1076"/>
          <ac:picMkLst>
            <pc:docMk/>
            <pc:sldMk cId="2887538341" sldId="257"/>
            <ac:picMk id="11" creationId="{3DC4C4BB-8A94-BA12-BCD0-65EFE44995F8}"/>
          </ac:picMkLst>
        </pc:picChg>
        <pc:picChg chg="del">
          <ac:chgData name="門田　幸二" userId="e60ee963-aaff-44c5-9395-7a40d260caf0" providerId="ADAL" clId="{0C91DC4A-9F8A-4891-8898-85B36BD00FC1}" dt="2023-08-30T12:54:15.419" v="3" actId="478"/>
          <ac:picMkLst>
            <pc:docMk/>
            <pc:sldMk cId="2887538341" sldId="257"/>
            <ac:picMk id="12" creationId="{4FAF0DD3-CA06-33D0-0BE4-0A9AB6E9FFB1}"/>
          </ac:picMkLst>
        </pc:picChg>
      </pc:sldChg>
      <pc:sldChg chg="addSp delSp modSp mod">
        <pc:chgData name="門田　幸二" userId="e60ee963-aaff-44c5-9395-7a40d260caf0" providerId="ADAL" clId="{0C91DC4A-9F8A-4891-8898-85B36BD00FC1}" dt="2023-08-30T12:57:43.471" v="86" actId="1076"/>
        <pc:sldMkLst>
          <pc:docMk/>
          <pc:sldMk cId="1466241530" sldId="258"/>
        </pc:sldMkLst>
        <pc:spChg chg="mod">
          <ac:chgData name="門田　幸二" userId="e60ee963-aaff-44c5-9395-7a40d260caf0" providerId="ADAL" clId="{0C91DC4A-9F8A-4891-8898-85B36BD00FC1}" dt="2023-08-30T12:55:03.795" v="12"/>
          <ac:spMkLst>
            <pc:docMk/>
            <pc:sldMk cId="1466241530" sldId="258"/>
            <ac:spMk id="11" creationId="{A8C7CB45-6701-252F-999B-7EADD74590F2}"/>
          </ac:spMkLst>
        </pc:spChg>
        <pc:spChg chg="mod">
          <ac:chgData name="門田　幸二" userId="e60ee963-aaff-44c5-9395-7a40d260caf0" providerId="ADAL" clId="{0C91DC4A-9F8A-4891-8898-85B36BD00FC1}" dt="2023-08-30T12:55:03.795" v="12"/>
          <ac:spMkLst>
            <pc:docMk/>
            <pc:sldMk cId="1466241530" sldId="258"/>
            <ac:spMk id="13" creationId="{1E642068-B44C-D437-0906-11A00B4648AC}"/>
          </ac:spMkLst>
        </pc:spChg>
        <pc:spChg chg="mod">
          <ac:chgData name="門田　幸二" userId="e60ee963-aaff-44c5-9395-7a40d260caf0" providerId="ADAL" clId="{0C91DC4A-9F8A-4891-8898-85B36BD00FC1}" dt="2023-08-30T12:55:03.795" v="12"/>
          <ac:spMkLst>
            <pc:docMk/>
            <pc:sldMk cId="1466241530" sldId="258"/>
            <ac:spMk id="14" creationId="{33BB87C4-6D30-AE16-ADFD-93516B8BD63A}"/>
          </ac:spMkLst>
        </pc:spChg>
        <pc:spChg chg="mod">
          <ac:chgData name="門田　幸二" userId="e60ee963-aaff-44c5-9395-7a40d260caf0" providerId="ADAL" clId="{0C91DC4A-9F8A-4891-8898-85B36BD00FC1}" dt="2023-08-30T12:55:03.795" v="12"/>
          <ac:spMkLst>
            <pc:docMk/>
            <pc:sldMk cId="1466241530" sldId="258"/>
            <ac:spMk id="16" creationId="{C3430E66-B4C9-C635-DDB1-1F198C8A3FCB}"/>
          </ac:spMkLst>
        </pc:spChg>
        <pc:spChg chg="mod">
          <ac:chgData name="門田　幸二" userId="e60ee963-aaff-44c5-9395-7a40d260caf0" providerId="ADAL" clId="{0C91DC4A-9F8A-4891-8898-85B36BD00FC1}" dt="2023-08-30T12:55:03.795" v="12"/>
          <ac:spMkLst>
            <pc:docMk/>
            <pc:sldMk cId="1466241530" sldId="258"/>
            <ac:spMk id="20" creationId="{AEBF3DAD-8FDD-57CB-EFF0-6E2AD9B5B22C}"/>
          </ac:spMkLst>
        </pc:spChg>
        <pc:spChg chg="mod">
          <ac:chgData name="門田　幸二" userId="e60ee963-aaff-44c5-9395-7a40d260caf0" providerId="ADAL" clId="{0C91DC4A-9F8A-4891-8898-85B36BD00FC1}" dt="2023-08-30T12:55:03.795" v="12"/>
          <ac:spMkLst>
            <pc:docMk/>
            <pc:sldMk cId="1466241530" sldId="258"/>
            <ac:spMk id="22" creationId="{36B6291D-163B-E644-85CF-BD31B01D691B}"/>
          </ac:spMkLst>
        </pc:spChg>
        <pc:spChg chg="mod">
          <ac:chgData name="門田　幸二" userId="e60ee963-aaff-44c5-9395-7a40d260caf0" providerId="ADAL" clId="{0C91DC4A-9F8A-4891-8898-85B36BD00FC1}" dt="2023-08-30T12:55:03.795" v="12"/>
          <ac:spMkLst>
            <pc:docMk/>
            <pc:sldMk cId="1466241530" sldId="258"/>
            <ac:spMk id="24" creationId="{1F700B9E-1E80-4DD7-48F0-3CE047836B15}"/>
          </ac:spMkLst>
        </pc:spChg>
        <pc:spChg chg="mod">
          <ac:chgData name="門田　幸二" userId="e60ee963-aaff-44c5-9395-7a40d260caf0" providerId="ADAL" clId="{0C91DC4A-9F8A-4891-8898-85B36BD00FC1}" dt="2023-08-30T12:55:03.795" v="12"/>
          <ac:spMkLst>
            <pc:docMk/>
            <pc:sldMk cId="1466241530" sldId="258"/>
            <ac:spMk id="25" creationId="{86E2AB96-8BAD-4792-ADC0-7F17216620B1}"/>
          </ac:spMkLst>
        </pc:spChg>
        <pc:spChg chg="mod">
          <ac:chgData name="門田　幸二" userId="e60ee963-aaff-44c5-9395-7a40d260caf0" providerId="ADAL" clId="{0C91DC4A-9F8A-4891-8898-85B36BD00FC1}" dt="2023-08-30T12:55:03.795" v="12"/>
          <ac:spMkLst>
            <pc:docMk/>
            <pc:sldMk cId="1466241530" sldId="258"/>
            <ac:spMk id="26" creationId="{60164C63-61AC-1026-5EE3-39EEA3C660C3}"/>
          </ac:spMkLst>
        </pc:spChg>
        <pc:spChg chg="mod">
          <ac:chgData name="門田　幸二" userId="e60ee963-aaff-44c5-9395-7a40d260caf0" providerId="ADAL" clId="{0C91DC4A-9F8A-4891-8898-85B36BD00FC1}" dt="2023-08-30T12:55:03.795" v="12"/>
          <ac:spMkLst>
            <pc:docMk/>
            <pc:sldMk cId="1466241530" sldId="258"/>
            <ac:spMk id="27" creationId="{BB9E706B-C665-43F2-F7B5-C01962A4D8CC}"/>
          </ac:spMkLst>
        </pc:spChg>
        <pc:spChg chg="mod">
          <ac:chgData name="門田　幸二" userId="e60ee963-aaff-44c5-9395-7a40d260caf0" providerId="ADAL" clId="{0C91DC4A-9F8A-4891-8898-85B36BD00FC1}" dt="2023-08-30T12:55:03.795" v="12"/>
          <ac:spMkLst>
            <pc:docMk/>
            <pc:sldMk cId="1466241530" sldId="258"/>
            <ac:spMk id="28" creationId="{A43699DC-E1FD-D486-7DA8-04E83C332643}"/>
          </ac:spMkLst>
        </pc:spChg>
        <pc:spChg chg="mod">
          <ac:chgData name="門田　幸二" userId="e60ee963-aaff-44c5-9395-7a40d260caf0" providerId="ADAL" clId="{0C91DC4A-9F8A-4891-8898-85B36BD00FC1}" dt="2023-08-30T12:55:03.795" v="12"/>
          <ac:spMkLst>
            <pc:docMk/>
            <pc:sldMk cId="1466241530" sldId="258"/>
            <ac:spMk id="29" creationId="{2ABD9209-C3FE-4BF0-4043-A65A3FDABB43}"/>
          </ac:spMkLst>
        </pc:spChg>
        <pc:spChg chg="mod">
          <ac:chgData name="門田　幸二" userId="e60ee963-aaff-44c5-9395-7a40d260caf0" providerId="ADAL" clId="{0C91DC4A-9F8A-4891-8898-85B36BD00FC1}" dt="2023-08-30T12:55:03.795" v="12"/>
          <ac:spMkLst>
            <pc:docMk/>
            <pc:sldMk cId="1466241530" sldId="258"/>
            <ac:spMk id="31" creationId="{BDD3BA06-E89F-0DA6-4A6F-6DDF1940BD3D}"/>
          </ac:spMkLst>
        </pc:spChg>
        <pc:spChg chg="mod">
          <ac:chgData name="門田　幸二" userId="e60ee963-aaff-44c5-9395-7a40d260caf0" providerId="ADAL" clId="{0C91DC4A-9F8A-4891-8898-85B36BD00FC1}" dt="2023-08-30T12:55:03.795" v="12"/>
          <ac:spMkLst>
            <pc:docMk/>
            <pc:sldMk cId="1466241530" sldId="258"/>
            <ac:spMk id="32" creationId="{B998F675-2D52-559E-DAE9-3888DFD83506}"/>
          </ac:spMkLst>
        </pc:spChg>
        <pc:spChg chg="mod">
          <ac:chgData name="門田　幸二" userId="e60ee963-aaff-44c5-9395-7a40d260caf0" providerId="ADAL" clId="{0C91DC4A-9F8A-4891-8898-85B36BD00FC1}" dt="2023-08-30T12:55:03.795" v="12"/>
          <ac:spMkLst>
            <pc:docMk/>
            <pc:sldMk cId="1466241530" sldId="258"/>
            <ac:spMk id="33" creationId="{358E9C91-1A5A-452D-4BB6-1EB07A484740}"/>
          </ac:spMkLst>
        </pc:spChg>
        <pc:spChg chg="mod">
          <ac:chgData name="門田　幸二" userId="e60ee963-aaff-44c5-9395-7a40d260caf0" providerId="ADAL" clId="{0C91DC4A-9F8A-4891-8898-85B36BD00FC1}" dt="2023-08-30T12:55:03.795" v="12"/>
          <ac:spMkLst>
            <pc:docMk/>
            <pc:sldMk cId="1466241530" sldId="258"/>
            <ac:spMk id="34" creationId="{05406E52-BBED-9133-86E1-39B8878AADE5}"/>
          </ac:spMkLst>
        </pc:spChg>
        <pc:spChg chg="mod">
          <ac:chgData name="門田　幸二" userId="e60ee963-aaff-44c5-9395-7a40d260caf0" providerId="ADAL" clId="{0C91DC4A-9F8A-4891-8898-85B36BD00FC1}" dt="2023-08-30T12:55:03.795" v="12"/>
          <ac:spMkLst>
            <pc:docMk/>
            <pc:sldMk cId="1466241530" sldId="258"/>
            <ac:spMk id="35" creationId="{88810B85-90DB-3DD7-42D3-B532DB43A2F3}"/>
          </ac:spMkLst>
        </pc:spChg>
        <pc:spChg chg="mod">
          <ac:chgData name="門田　幸二" userId="e60ee963-aaff-44c5-9395-7a40d260caf0" providerId="ADAL" clId="{0C91DC4A-9F8A-4891-8898-85B36BD00FC1}" dt="2023-08-30T12:55:03.795" v="12"/>
          <ac:spMkLst>
            <pc:docMk/>
            <pc:sldMk cId="1466241530" sldId="258"/>
            <ac:spMk id="36" creationId="{DD3DDA7B-B9B2-7FD3-1434-E2F3F14B139D}"/>
          </ac:spMkLst>
        </pc:spChg>
        <pc:spChg chg="mod">
          <ac:chgData name="門田　幸二" userId="e60ee963-aaff-44c5-9395-7a40d260caf0" providerId="ADAL" clId="{0C91DC4A-9F8A-4891-8898-85B36BD00FC1}" dt="2023-08-30T12:55:03.795" v="12"/>
          <ac:spMkLst>
            <pc:docMk/>
            <pc:sldMk cId="1466241530" sldId="258"/>
            <ac:spMk id="39" creationId="{BF9E2291-989B-498F-BD34-7062351CCD42}"/>
          </ac:spMkLst>
        </pc:spChg>
        <pc:spChg chg="mod">
          <ac:chgData name="門田　幸二" userId="e60ee963-aaff-44c5-9395-7a40d260caf0" providerId="ADAL" clId="{0C91DC4A-9F8A-4891-8898-85B36BD00FC1}" dt="2023-08-30T12:55:03.795" v="12"/>
          <ac:spMkLst>
            <pc:docMk/>
            <pc:sldMk cId="1466241530" sldId="258"/>
            <ac:spMk id="40" creationId="{EB2AF1AE-EC8F-EC40-9FD5-40211B095C9F}"/>
          </ac:spMkLst>
        </pc:spChg>
        <pc:spChg chg="mod">
          <ac:chgData name="門田　幸二" userId="e60ee963-aaff-44c5-9395-7a40d260caf0" providerId="ADAL" clId="{0C91DC4A-9F8A-4891-8898-85B36BD00FC1}" dt="2023-08-30T12:55:03.795" v="12"/>
          <ac:spMkLst>
            <pc:docMk/>
            <pc:sldMk cId="1466241530" sldId="258"/>
            <ac:spMk id="41" creationId="{78762F1A-8010-6824-F3A3-DC80A91725E1}"/>
          </ac:spMkLst>
        </pc:spChg>
        <pc:spChg chg="mod">
          <ac:chgData name="門田　幸二" userId="e60ee963-aaff-44c5-9395-7a40d260caf0" providerId="ADAL" clId="{0C91DC4A-9F8A-4891-8898-85B36BD00FC1}" dt="2023-08-30T12:55:03.795" v="12"/>
          <ac:spMkLst>
            <pc:docMk/>
            <pc:sldMk cId="1466241530" sldId="258"/>
            <ac:spMk id="42" creationId="{AC0068A9-E8F3-99AF-58FC-12CBAADB9C40}"/>
          </ac:spMkLst>
        </pc:spChg>
        <pc:spChg chg="mod">
          <ac:chgData name="門田　幸二" userId="e60ee963-aaff-44c5-9395-7a40d260caf0" providerId="ADAL" clId="{0C91DC4A-9F8A-4891-8898-85B36BD00FC1}" dt="2023-08-30T12:55:03.795" v="12"/>
          <ac:spMkLst>
            <pc:docMk/>
            <pc:sldMk cId="1466241530" sldId="258"/>
            <ac:spMk id="43" creationId="{439F08E4-CED7-7C6F-798B-974B06AAD6CD}"/>
          </ac:spMkLst>
        </pc:spChg>
        <pc:spChg chg="mod">
          <ac:chgData name="門田　幸二" userId="e60ee963-aaff-44c5-9395-7a40d260caf0" providerId="ADAL" clId="{0C91DC4A-9F8A-4891-8898-85B36BD00FC1}" dt="2023-08-30T12:55:03.795" v="12"/>
          <ac:spMkLst>
            <pc:docMk/>
            <pc:sldMk cId="1466241530" sldId="258"/>
            <ac:spMk id="44" creationId="{4D0FE04F-0167-6A9D-1542-BEDB77935D00}"/>
          </ac:spMkLst>
        </pc:spChg>
        <pc:grpChg chg="add mod">
          <ac:chgData name="門田　幸二" userId="e60ee963-aaff-44c5-9395-7a40d260caf0" providerId="ADAL" clId="{0C91DC4A-9F8A-4891-8898-85B36BD00FC1}" dt="2023-08-30T12:55:03.795" v="12"/>
          <ac:grpSpMkLst>
            <pc:docMk/>
            <pc:sldMk cId="1466241530" sldId="258"/>
            <ac:grpSpMk id="3" creationId="{2B9E592D-786D-9245-560D-2BACFD4744A6}"/>
          </ac:grpSpMkLst>
        </pc:grpChg>
        <pc:grpChg chg="del">
          <ac:chgData name="門田　幸二" userId="e60ee963-aaff-44c5-9395-7a40d260caf0" providerId="ADAL" clId="{0C91DC4A-9F8A-4891-8898-85B36BD00FC1}" dt="2023-08-30T12:55:03.134" v="11" actId="478"/>
          <ac:grpSpMkLst>
            <pc:docMk/>
            <pc:sldMk cId="1466241530" sldId="258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0C91DC4A-9F8A-4891-8898-85B36BD00FC1}" dt="2023-08-30T12:55:03.795" v="12"/>
          <ac:grpSpMkLst>
            <pc:docMk/>
            <pc:sldMk cId="1466241530" sldId="258"/>
            <ac:grpSpMk id="23" creationId="{731AE5F4-73C4-3BFE-0321-5A3070357565}"/>
          </ac:grpSpMkLst>
        </pc:grpChg>
        <pc:grpChg chg="add mod">
          <ac:chgData name="門田　幸二" userId="e60ee963-aaff-44c5-9395-7a40d260caf0" providerId="ADAL" clId="{0C91DC4A-9F8A-4891-8898-85B36BD00FC1}" dt="2023-08-30T12:55:03.795" v="12"/>
          <ac:grpSpMkLst>
            <pc:docMk/>
            <pc:sldMk cId="1466241530" sldId="258"/>
            <ac:grpSpMk id="30" creationId="{CD37E0FF-AB1C-7399-B2AE-8A9747A3C616}"/>
          </ac:grpSpMkLst>
        </pc:grpChg>
        <pc:grpChg chg="add mod">
          <ac:chgData name="門田　幸二" userId="e60ee963-aaff-44c5-9395-7a40d260caf0" providerId="ADAL" clId="{0C91DC4A-9F8A-4891-8898-85B36BD00FC1}" dt="2023-08-30T12:55:03.795" v="12"/>
          <ac:grpSpMkLst>
            <pc:docMk/>
            <pc:sldMk cId="1466241530" sldId="258"/>
            <ac:grpSpMk id="38" creationId="{9EDC548E-6E10-9CB8-3E80-4EBA92916A90}"/>
          </ac:grpSpMkLst>
        </pc:grpChg>
        <pc:grpChg chg="del">
          <ac:chgData name="門田　幸二" userId="e60ee963-aaff-44c5-9395-7a40d260caf0" providerId="ADAL" clId="{0C91DC4A-9F8A-4891-8898-85B36BD00FC1}" dt="2023-08-30T12:55:03.134" v="11" actId="478"/>
          <ac:grpSpMkLst>
            <pc:docMk/>
            <pc:sldMk cId="1466241530" sldId="258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0C91DC4A-9F8A-4891-8898-85B36BD00FC1}" dt="2023-08-30T12:55:03.134" v="11" actId="478"/>
          <ac:grpSpMkLst>
            <pc:docMk/>
            <pc:sldMk cId="1466241530" sldId="258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0C91DC4A-9F8A-4891-8898-85B36BD00FC1}" dt="2023-08-30T12:55:03.134" v="11" actId="478"/>
          <ac:grpSpMkLst>
            <pc:docMk/>
            <pc:sldMk cId="1466241530" sldId="258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0C91DC4A-9F8A-4891-8898-85B36BD00FC1}" dt="2023-08-30T12:54:18.449" v="4" actId="478"/>
          <ac:picMkLst>
            <pc:docMk/>
            <pc:sldMk cId="1466241530" sldId="258"/>
            <ac:picMk id="12" creationId="{9F97E8EA-001B-1F54-F9FA-94951167FDE8}"/>
          </ac:picMkLst>
        </pc:picChg>
        <pc:picChg chg="add mod modCrop">
          <ac:chgData name="門田　幸二" userId="e60ee963-aaff-44c5-9395-7a40d260caf0" providerId="ADAL" clId="{0C91DC4A-9F8A-4891-8898-85B36BD00FC1}" dt="2023-08-30T12:57:43.471" v="86" actId="1076"/>
          <ac:picMkLst>
            <pc:docMk/>
            <pc:sldMk cId="1466241530" sldId="258"/>
            <ac:picMk id="46" creationId="{5A19BDCE-7F9E-DBE5-4BA1-493B19073929}"/>
          </ac:picMkLst>
        </pc:picChg>
      </pc:sldChg>
      <pc:sldChg chg="addSp delSp modSp mod">
        <pc:chgData name="門田　幸二" userId="e60ee963-aaff-44c5-9395-7a40d260caf0" providerId="ADAL" clId="{0C91DC4A-9F8A-4891-8898-85B36BD00FC1}" dt="2023-08-31T00:25:50.366" v="124" actId="1076"/>
        <pc:sldMkLst>
          <pc:docMk/>
          <pc:sldMk cId="2796198765" sldId="259"/>
        </pc:sldMkLst>
        <pc:spChg chg="mod">
          <ac:chgData name="門田　幸二" userId="e60ee963-aaff-44c5-9395-7a40d260caf0" providerId="ADAL" clId="{0C91DC4A-9F8A-4891-8898-85B36BD00FC1}" dt="2023-08-30T12:55:08.831" v="14"/>
          <ac:spMkLst>
            <pc:docMk/>
            <pc:sldMk cId="2796198765" sldId="259"/>
            <ac:spMk id="11" creationId="{048ADB54-595C-C2E1-5E17-DC9F27F0EA8A}"/>
          </ac:spMkLst>
        </pc:spChg>
        <pc:spChg chg="mod">
          <ac:chgData name="門田　幸二" userId="e60ee963-aaff-44c5-9395-7a40d260caf0" providerId="ADAL" clId="{0C91DC4A-9F8A-4891-8898-85B36BD00FC1}" dt="2023-08-30T12:55:08.831" v="14"/>
          <ac:spMkLst>
            <pc:docMk/>
            <pc:sldMk cId="2796198765" sldId="259"/>
            <ac:spMk id="13" creationId="{08F85CC1-B3F2-E8B1-013E-60231EFC7CEC}"/>
          </ac:spMkLst>
        </pc:spChg>
        <pc:spChg chg="mod">
          <ac:chgData name="門田　幸二" userId="e60ee963-aaff-44c5-9395-7a40d260caf0" providerId="ADAL" clId="{0C91DC4A-9F8A-4891-8898-85B36BD00FC1}" dt="2023-08-30T12:55:08.831" v="14"/>
          <ac:spMkLst>
            <pc:docMk/>
            <pc:sldMk cId="2796198765" sldId="259"/>
            <ac:spMk id="14" creationId="{B41B2099-3E18-6A4E-1679-58FB840A9C42}"/>
          </ac:spMkLst>
        </pc:spChg>
        <pc:spChg chg="mod">
          <ac:chgData name="門田　幸二" userId="e60ee963-aaff-44c5-9395-7a40d260caf0" providerId="ADAL" clId="{0C91DC4A-9F8A-4891-8898-85B36BD00FC1}" dt="2023-08-30T12:55:08.831" v="14"/>
          <ac:spMkLst>
            <pc:docMk/>
            <pc:sldMk cId="2796198765" sldId="259"/>
            <ac:spMk id="16" creationId="{75C359A4-2828-60B4-F052-211F8BF29E0F}"/>
          </ac:spMkLst>
        </pc:spChg>
        <pc:spChg chg="mod">
          <ac:chgData name="門田　幸二" userId="e60ee963-aaff-44c5-9395-7a40d260caf0" providerId="ADAL" clId="{0C91DC4A-9F8A-4891-8898-85B36BD00FC1}" dt="2023-08-30T12:55:08.831" v="14"/>
          <ac:spMkLst>
            <pc:docMk/>
            <pc:sldMk cId="2796198765" sldId="259"/>
            <ac:spMk id="20" creationId="{5C01C2A3-7382-CC4D-1B52-5A4C8D1EB03D}"/>
          </ac:spMkLst>
        </pc:spChg>
        <pc:spChg chg="mod">
          <ac:chgData name="門田　幸二" userId="e60ee963-aaff-44c5-9395-7a40d260caf0" providerId="ADAL" clId="{0C91DC4A-9F8A-4891-8898-85B36BD00FC1}" dt="2023-08-30T12:55:08.831" v="14"/>
          <ac:spMkLst>
            <pc:docMk/>
            <pc:sldMk cId="2796198765" sldId="259"/>
            <ac:spMk id="22" creationId="{1184C7EA-161E-A14E-EA09-BBDA5C4C1505}"/>
          </ac:spMkLst>
        </pc:spChg>
        <pc:spChg chg="mod">
          <ac:chgData name="門田　幸二" userId="e60ee963-aaff-44c5-9395-7a40d260caf0" providerId="ADAL" clId="{0C91DC4A-9F8A-4891-8898-85B36BD00FC1}" dt="2023-08-30T12:55:08.831" v="14"/>
          <ac:spMkLst>
            <pc:docMk/>
            <pc:sldMk cId="2796198765" sldId="259"/>
            <ac:spMk id="24" creationId="{3B4D07D7-EFF9-DF39-7657-A774A0048346}"/>
          </ac:spMkLst>
        </pc:spChg>
        <pc:spChg chg="mod">
          <ac:chgData name="門田　幸二" userId="e60ee963-aaff-44c5-9395-7a40d260caf0" providerId="ADAL" clId="{0C91DC4A-9F8A-4891-8898-85B36BD00FC1}" dt="2023-08-30T12:55:08.831" v="14"/>
          <ac:spMkLst>
            <pc:docMk/>
            <pc:sldMk cId="2796198765" sldId="259"/>
            <ac:spMk id="25" creationId="{02FA3601-6D6E-61A2-E669-B8AC8EEF8A2C}"/>
          </ac:spMkLst>
        </pc:spChg>
        <pc:spChg chg="mod">
          <ac:chgData name="門田　幸二" userId="e60ee963-aaff-44c5-9395-7a40d260caf0" providerId="ADAL" clId="{0C91DC4A-9F8A-4891-8898-85B36BD00FC1}" dt="2023-08-30T12:55:08.831" v="14"/>
          <ac:spMkLst>
            <pc:docMk/>
            <pc:sldMk cId="2796198765" sldId="259"/>
            <ac:spMk id="26" creationId="{AD041D98-D2EE-C15D-9E70-65C0EB0AE105}"/>
          </ac:spMkLst>
        </pc:spChg>
        <pc:spChg chg="mod">
          <ac:chgData name="門田　幸二" userId="e60ee963-aaff-44c5-9395-7a40d260caf0" providerId="ADAL" clId="{0C91DC4A-9F8A-4891-8898-85B36BD00FC1}" dt="2023-08-30T12:55:08.831" v="14"/>
          <ac:spMkLst>
            <pc:docMk/>
            <pc:sldMk cId="2796198765" sldId="259"/>
            <ac:spMk id="27" creationId="{0890B52C-1854-C439-B14A-7B60AC0A3877}"/>
          </ac:spMkLst>
        </pc:spChg>
        <pc:spChg chg="mod">
          <ac:chgData name="門田　幸二" userId="e60ee963-aaff-44c5-9395-7a40d260caf0" providerId="ADAL" clId="{0C91DC4A-9F8A-4891-8898-85B36BD00FC1}" dt="2023-08-30T12:55:08.831" v="14"/>
          <ac:spMkLst>
            <pc:docMk/>
            <pc:sldMk cId="2796198765" sldId="259"/>
            <ac:spMk id="28" creationId="{7593EDB2-32CC-4250-C9F1-0939BC0AA854}"/>
          </ac:spMkLst>
        </pc:spChg>
        <pc:spChg chg="mod">
          <ac:chgData name="門田　幸二" userId="e60ee963-aaff-44c5-9395-7a40d260caf0" providerId="ADAL" clId="{0C91DC4A-9F8A-4891-8898-85B36BD00FC1}" dt="2023-08-30T12:55:08.831" v="14"/>
          <ac:spMkLst>
            <pc:docMk/>
            <pc:sldMk cId="2796198765" sldId="259"/>
            <ac:spMk id="29" creationId="{A03C147D-7C4E-2A93-84A7-92F3940CC06C}"/>
          </ac:spMkLst>
        </pc:spChg>
        <pc:spChg chg="mod">
          <ac:chgData name="門田　幸二" userId="e60ee963-aaff-44c5-9395-7a40d260caf0" providerId="ADAL" clId="{0C91DC4A-9F8A-4891-8898-85B36BD00FC1}" dt="2023-08-30T12:55:08.831" v="14"/>
          <ac:spMkLst>
            <pc:docMk/>
            <pc:sldMk cId="2796198765" sldId="259"/>
            <ac:spMk id="31" creationId="{7F370E2F-2252-2F05-2A78-52EEA3D5333A}"/>
          </ac:spMkLst>
        </pc:spChg>
        <pc:spChg chg="mod">
          <ac:chgData name="門田　幸二" userId="e60ee963-aaff-44c5-9395-7a40d260caf0" providerId="ADAL" clId="{0C91DC4A-9F8A-4891-8898-85B36BD00FC1}" dt="2023-08-30T12:55:08.831" v="14"/>
          <ac:spMkLst>
            <pc:docMk/>
            <pc:sldMk cId="2796198765" sldId="259"/>
            <ac:spMk id="32" creationId="{D281563F-50F5-668D-9AD6-EA0D91CD2E22}"/>
          </ac:spMkLst>
        </pc:spChg>
        <pc:spChg chg="mod">
          <ac:chgData name="門田　幸二" userId="e60ee963-aaff-44c5-9395-7a40d260caf0" providerId="ADAL" clId="{0C91DC4A-9F8A-4891-8898-85B36BD00FC1}" dt="2023-08-30T12:55:08.831" v="14"/>
          <ac:spMkLst>
            <pc:docMk/>
            <pc:sldMk cId="2796198765" sldId="259"/>
            <ac:spMk id="33" creationId="{B4BE0F3D-0F36-5876-5472-BBD774A3955A}"/>
          </ac:spMkLst>
        </pc:spChg>
        <pc:spChg chg="mod">
          <ac:chgData name="門田　幸二" userId="e60ee963-aaff-44c5-9395-7a40d260caf0" providerId="ADAL" clId="{0C91DC4A-9F8A-4891-8898-85B36BD00FC1}" dt="2023-08-30T12:55:08.831" v="14"/>
          <ac:spMkLst>
            <pc:docMk/>
            <pc:sldMk cId="2796198765" sldId="259"/>
            <ac:spMk id="34" creationId="{3FC9F864-1E41-D673-0206-FCC62AA1FC6D}"/>
          </ac:spMkLst>
        </pc:spChg>
        <pc:spChg chg="mod">
          <ac:chgData name="門田　幸二" userId="e60ee963-aaff-44c5-9395-7a40d260caf0" providerId="ADAL" clId="{0C91DC4A-9F8A-4891-8898-85B36BD00FC1}" dt="2023-08-30T12:55:08.831" v="14"/>
          <ac:spMkLst>
            <pc:docMk/>
            <pc:sldMk cId="2796198765" sldId="259"/>
            <ac:spMk id="35" creationId="{A3BFC4F9-636B-A84E-2FB3-C77AFD70951E}"/>
          </ac:spMkLst>
        </pc:spChg>
        <pc:spChg chg="mod">
          <ac:chgData name="門田　幸二" userId="e60ee963-aaff-44c5-9395-7a40d260caf0" providerId="ADAL" clId="{0C91DC4A-9F8A-4891-8898-85B36BD00FC1}" dt="2023-08-30T12:55:08.831" v="14"/>
          <ac:spMkLst>
            <pc:docMk/>
            <pc:sldMk cId="2796198765" sldId="259"/>
            <ac:spMk id="36" creationId="{79994336-6E3C-3D2B-E730-74AB480EE50C}"/>
          </ac:spMkLst>
        </pc:spChg>
        <pc:spChg chg="mod">
          <ac:chgData name="門田　幸二" userId="e60ee963-aaff-44c5-9395-7a40d260caf0" providerId="ADAL" clId="{0C91DC4A-9F8A-4891-8898-85B36BD00FC1}" dt="2023-08-30T12:55:08.831" v="14"/>
          <ac:spMkLst>
            <pc:docMk/>
            <pc:sldMk cId="2796198765" sldId="259"/>
            <ac:spMk id="39" creationId="{43D609FC-522F-1F1C-45C4-B445154AD1DB}"/>
          </ac:spMkLst>
        </pc:spChg>
        <pc:spChg chg="mod">
          <ac:chgData name="門田　幸二" userId="e60ee963-aaff-44c5-9395-7a40d260caf0" providerId="ADAL" clId="{0C91DC4A-9F8A-4891-8898-85B36BD00FC1}" dt="2023-08-30T12:55:08.831" v="14"/>
          <ac:spMkLst>
            <pc:docMk/>
            <pc:sldMk cId="2796198765" sldId="259"/>
            <ac:spMk id="40" creationId="{834AAF41-2217-5D00-C34D-F35CA21C68C9}"/>
          </ac:spMkLst>
        </pc:spChg>
        <pc:spChg chg="mod">
          <ac:chgData name="門田　幸二" userId="e60ee963-aaff-44c5-9395-7a40d260caf0" providerId="ADAL" clId="{0C91DC4A-9F8A-4891-8898-85B36BD00FC1}" dt="2023-08-30T12:55:08.831" v="14"/>
          <ac:spMkLst>
            <pc:docMk/>
            <pc:sldMk cId="2796198765" sldId="259"/>
            <ac:spMk id="41" creationId="{183095ED-6135-B556-C013-D646E73FF474}"/>
          </ac:spMkLst>
        </pc:spChg>
        <pc:spChg chg="mod">
          <ac:chgData name="門田　幸二" userId="e60ee963-aaff-44c5-9395-7a40d260caf0" providerId="ADAL" clId="{0C91DC4A-9F8A-4891-8898-85B36BD00FC1}" dt="2023-08-30T12:55:08.831" v="14"/>
          <ac:spMkLst>
            <pc:docMk/>
            <pc:sldMk cId="2796198765" sldId="259"/>
            <ac:spMk id="42" creationId="{C98AC67A-F914-F687-723E-AB3F4E1E0552}"/>
          </ac:spMkLst>
        </pc:spChg>
        <pc:spChg chg="mod">
          <ac:chgData name="門田　幸二" userId="e60ee963-aaff-44c5-9395-7a40d260caf0" providerId="ADAL" clId="{0C91DC4A-9F8A-4891-8898-85B36BD00FC1}" dt="2023-08-30T12:55:08.831" v="14"/>
          <ac:spMkLst>
            <pc:docMk/>
            <pc:sldMk cId="2796198765" sldId="259"/>
            <ac:spMk id="43" creationId="{0560E1CD-E377-3E2A-7EFA-2777DB9B558C}"/>
          </ac:spMkLst>
        </pc:spChg>
        <pc:spChg chg="mod">
          <ac:chgData name="門田　幸二" userId="e60ee963-aaff-44c5-9395-7a40d260caf0" providerId="ADAL" clId="{0C91DC4A-9F8A-4891-8898-85B36BD00FC1}" dt="2023-08-30T12:55:08.831" v="14"/>
          <ac:spMkLst>
            <pc:docMk/>
            <pc:sldMk cId="2796198765" sldId="259"/>
            <ac:spMk id="44" creationId="{3616D4B8-F996-713B-D621-1699D92A5826}"/>
          </ac:spMkLst>
        </pc:spChg>
        <pc:grpChg chg="add mod">
          <ac:chgData name="門田　幸二" userId="e60ee963-aaff-44c5-9395-7a40d260caf0" providerId="ADAL" clId="{0C91DC4A-9F8A-4891-8898-85B36BD00FC1}" dt="2023-08-30T12:55:08.831" v="14"/>
          <ac:grpSpMkLst>
            <pc:docMk/>
            <pc:sldMk cId="2796198765" sldId="259"/>
            <ac:grpSpMk id="3" creationId="{C748B9A7-96A6-2AD4-C3F5-09FCE18A76E0}"/>
          </ac:grpSpMkLst>
        </pc:grpChg>
        <pc:grpChg chg="del">
          <ac:chgData name="門田　幸二" userId="e60ee963-aaff-44c5-9395-7a40d260caf0" providerId="ADAL" clId="{0C91DC4A-9F8A-4891-8898-85B36BD00FC1}" dt="2023-08-30T12:55:08.186" v="13" actId="478"/>
          <ac:grpSpMkLst>
            <pc:docMk/>
            <pc:sldMk cId="2796198765" sldId="259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0C91DC4A-9F8A-4891-8898-85B36BD00FC1}" dt="2023-08-30T12:55:08.831" v="14"/>
          <ac:grpSpMkLst>
            <pc:docMk/>
            <pc:sldMk cId="2796198765" sldId="259"/>
            <ac:grpSpMk id="23" creationId="{F6B097B7-B7BD-F877-7D99-33DE3E9396D5}"/>
          </ac:grpSpMkLst>
        </pc:grpChg>
        <pc:grpChg chg="add mod">
          <ac:chgData name="門田　幸二" userId="e60ee963-aaff-44c5-9395-7a40d260caf0" providerId="ADAL" clId="{0C91DC4A-9F8A-4891-8898-85B36BD00FC1}" dt="2023-08-30T12:55:08.831" v="14"/>
          <ac:grpSpMkLst>
            <pc:docMk/>
            <pc:sldMk cId="2796198765" sldId="259"/>
            <ac:grpSpMk id="30" creationId="{C28E1901-758C-9087-BE22-A0118B428704}"/>
          </ac:grpSpMkLst>
        </pc:grpChg>
        <pc:grpChg chg="add mod">
          <ac:chgData name="門田　幸二" userId="e60ee963-aaff-44c5-9395-7a40d260caf0" providerId="ADAL" clId="{0C91DC4A-9F8A-4891-8898-85B36BD00FC1}" dt="2023-08-30T12:55:08.831" v="14"/>
          <ac:grpSpMkLst>
            <pc:docMk/>
            <pc:sldMk cId="2796198765" sldId="259"/>
            <ac:grpSpMk id="38" creationId="{DE647B7E-BDC8-E3DB-1D6D-0F7785499F0F}"/>
          </ac:grpSpMkLst>
        </pc:grpChg>
        <pc:grpChg chg="del">
          <ac:chgData name="門田　幸二" userId="e60ee963-aaff-44c5-9395-7a40d260caf0" providerId="ADAL" clId="{0C91DC4A-9F8A-4891-8898-85B36BD00FC1}" dt="2023-08-30T12:55:08.186" v="13" actId="478"/>
          <ac:grpSpMkLst>
            <pc:docMk/>
            <pc:sldMk cId="2796198765" sldId="259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0C91DC4A-9F8A-4891-8898-85B36BD00FC1}" dt="2023-08-30T12:55:08.186" v="13" actId="478"/>
          <ac:grpSpMkLst>
            <pc:docMk/>
            <pc:sldMk cId="2796198765" sldId="259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0C91DC4A-9F8A-4891-8898-85B36BD00FC1}" dt="2023-08-30T12:55:08.186" v="13" actId="478"/>
          <ac:grpSpMkLst>
            <pc:docMk/>
            <pc:sldMk cId="2796198765" sldId="259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0C91DC4A-9F8A-4891-8898-85B36BD00FC1}" dt="2023-08-30T12:54:20.089" v="5" actId="478"/>
          <ac:picMkLst>
            <pc:docMk/>
            <pc:sldMk cId="2796198765" sldId="259"/>
            <ac:picMk id="12" creationId="{E2CB713A-E277-388C-BE9B-112F54F0B565}"/>
          </ac:picMkLst>
        </pc:picChg>
        <pc:picChg chg="add mod modCrop">
          <ac:chgData name="門田　幸二" userId="e60ee963-aaff-44c5-9395-7a40d260caf0" providerId="ADAL" clId="{0C91DC4A-9F8A-4891-8898-85B36BD00FC1}" dt="2023-08-31T00:25:50.366" v="124" actId="1076"/>
          <ac:picMkLst>
            <pc:docMk/>
            <pc:sldMk cId="2796198765" sldId="259"/>
            <ac:picMk id="15" creationId="{055AC731-5A58-32BE-F94F-B928542CD55E}"/>
          </ac:picMkLst>
        </pc:picChg>
      </pc:sldChg>
      <pc:sldChg chg="addSp delSp modSp mod">
        <pc:chgData name="門田　幸二" userId="e60ee963-aaff-44c5-9395-7a40d260caf0" providerId="ADAL" clId="{0C91DC4A-9F8A-4891-8898-85B36BD00FC1}" dt="2023-09-01T01:04:41.176" v="157" actId="14100"/>
        <pc:sldMkLst>
          <pc:docMk/>
          <pc:sldMk cId="399863296" sldId="260"/>
        </pc:sldMkLst>
        <pc:spChg chg="mod">
          <ac:chgData name="門田　幸二" userId="e60ee963-aaff-44c5-9395-7a40d260caf0" providerId="ADAL" clId="{0C91DC4A-9F8A-4891-8898-85B36BD00FC1}" dt="2023-08-30T12:54:47.729" v="8"/>
          <ac:spMkLst>
            <pc:docMk/>
            <pc:sldMk cId="399863296" sldId="260"/>
            <ac:spMk id="11" creationId="{5709A136-C9EA-03ED-9096-A88B01FAB834}"/>
          </ac:spMkLst>
        </pc:spChg>
        <pc:spChg chg="mod">
          <ac:chgData name="門田　幸二" userId="e60ee963-aaff-44c5-9395-7a40d260caf0" providerId="ADAL" clId="{0C91DC4A-9F8A-4891-8898-85B36BD00FC1}" dt="2023-08-30T12:54:47.729" v="8"/>
          <ac:spMkLst>
            <pc:docMk/>
            <pc:sldMk cId="399863296" sldId="260"/>
            <ac:spMk id="13" creationId="{BDB8A20F-4E4E-1A7B-386C-C03845C41A2B}"/>
          </ac:spMkLst>
        </pc:spChg>
        <pc:spChg chg="mod">
          <ac:chgData name="門田　幸二" userId="e60ee963-aaff-44c5-9395-7a40d260caf0" providerId="ADAL" clId="{0C91DC4A-9F8A-4891-8898-85B36BD00FC1}" dt="2023-08-30T12:54:47.729" v="8"/>
          <ac:spMkLst>
            <pc:docMk/>
            <pc:sldMk cId="399863296" sldId="260"/>
            <ac:spMk id="14" creationId="{E314405C-1620-618B-2D4D-63DD054567F0}"/>
          </ac:spMkLst>
        </pc:spChg>
        <pc:spChg chg="mod">
          <ac:chgData name="門田　幸二" userId="e60ee963-aaff-44c5-9395-7a40d260caf0" providerId="ADAL" clId="{0C91DC4A-9F8A-4891-8898-85B36BD00FC1}" dt="2023-08-30T12:54:47.729" v="8"/>
          <ac:spMkLst>
            <pc:docMk/>
            <pc:sldMk cId="399863296" sldId="260"/>
            <ac:spMk id="16" creationId="{860AF3DF-9BC2-88E4-D15E-2FE03C7DF082}"/>
          </ac:spMkLst>
        </pc:spChg>
        <pc:spChg chg="mod">
          <ac:chgData name="門田　幸二" userId="e60ee963-aaff-44c5-9395-7a40d260caf0" providerId="ADAL" clId="{0C91DC4A-9F8A-4891-8898-85B36BD00FC1}" dt="2023-08-30T12:54:47.729" v="8"/>
          <ac:spMkLst>
            <pc:docMk/>
            <pc:sldMk cId="399863296" sldId="260"/>
            <ac:spMk id="20" creationId="{AF9DBB3F-CEF9-A5F1-C52A-2EDC20DF5611}"/>
          </ac:spMkLst>
        </pc:spChg>
        <pc:spChg chg="mod">
          <ac:chgData name="門田　幸二" userId="e60ee963-aaff-44c5-9395-7a40d260caf0" providerId="ADAL" clId="{0C91DC4A-9F8A-4891-8898-85B36BD00FC1}" dt="2023-08-30T12:54:47.729" v="8"/>
          <ac:spMkLst>
            <pc:docMk/>
            <pc:sldMk cId="399863296" sldId="260"/>
            <ac:spMk id="22" creationId="{A656D559-ED20-02DC-46AE-9D4B965E355C}"/>
          </ac:spMkLst>
        </pc:spChg>
        <pc:spChg chg="mod">
          <ac:chgData name="門田　幸二" userId="e60ee963-aaff-44c5-9395-7a40d260caf0" providerId="ADAL" clId="{0C91DC4A-9F8A-4891-8898-85B36BD00FC1}" dt="2023-08-30T12:54:47.729" v="8"/>
          <ac:spMkLst>
            <pc:docMk/>
            <pc:sldMk cId="399863296" sldId="260"/>
            <ac:spMk id="24" creationId="{37A95E6D-80B9-94F8-CE6E-07A204A703EB}"/>
          </ac:spMkLst>
        </pc:spChg>
        <pc:spChg chg="mod">
          <ac:chgData name="門田　幸二" userId="e60ee963-aaff-44c5-9395-7a40d260caf0" providerId="ADAL" clId="{0C91DC4A-9F8A-4891-8898-85B36BD00FC1}" dt="2023-08-30T12:54:47.729" v="8"/>
          <ac:spMkLst>
            <pc:docMk/>
            <pc:sldMk cId="399863296" sldId="260"/>
            <ac:spMk id="25" creationId="{E2C91AB6-875E-08AA-E8C1-1B1E691CF36E}"/>
          </ac:spMkLst>
        </pc:spChg>
        <pc:spChg chg="mod">
          <ac:chgData name="門田　幸二" userId="e60ee963-aaff-44c5-9395-7a40d260caf0" providerId="ADAL" clId="{0C91DC4A-9F8A-4891-8898-85B36BD00FC1}" dt="2023-08-30T12:54:47.729" v="8"/>
          <ac:spMkLst>
            <pc:docMk/>
            <pc:sldMk cId="399863296" sldId="260"/>
            <ac:spMk id="26" creationId="{A0E55FB9-0B25-8E24-F3A6-6EE8FA1FB666}"/>
          </ac:spMkLst>
        </pc:spChg>
        <pc:spChg chg="mod">
          <ac:chgData name="門田　幸二" userId="e60ee963-aaff-44c5-9395-7a40d260caf0" providerId="ADAL" clId="{0C91DC4A-9F8A-4891-8898-85B36BD00FC1}" dt="2023-08-30T12:54:47.729" v="8"/>
          <ac:spMkLst>
            <pc:docMk/>
            <pc:sldMk cId="399863296" sldId="260"/>
            <ac:spMk id="27" creationId="{39E2B93D-316A-2050-FE1F-4FBB35C9C5EB}"/>
          </ac:spMkLst>
        </pc:spChg>
        <pc:spChg chg="mod">
          <ac:chgData name="門田　幸二" userId="e60ee963-aaff-44c5-9395-7a40d260caf0" providerId="ADAL" clId="{0C91DC4A-9F8A-4891-8898-85B36BD00FC1}" dt="2023-08-30T12:54:47.729" v="8"/>
          <ac:spMkLst>
            <pc:docMk/>
            <pc:sldMk cId="399863296" sldId="260"/>
            <ac:spMk id="28" creationId="{EC642BE8-AEEE-1183-D9BC-D43135D6948B}"/>
          </ac:spMkLst>
        </pc:spChg>
        <pc:spChg chg="mod">
          <ac:chgData name="門田　幸二" userId="e60ee963-aaff-44c5-9395-7a40d260caf0" providerId="ADAL" clId="{0C91DC4A-9F8A-4891-8898-85B36BD00FC1}" dt="2023-08-30T12:54:47.729" v="8"/>
          <ac:spMkLst>
            <pc:docMk/>
            <pc:sldMk cId="399863296" sldId="260"/>
            <ac:spMk id="29" creationId="{4136B99A-0EEE-A88F-9A0B-31CC22E1DF31}"/>
          </ac:spMkLst>
        </pc:spChg>
        <pc:spChg chg="mod">
          <ac:chgData name="門田　幸二" userId="e60ee963-aaff-44c5-9395-7a40d260caf0" providerId="ADAL" clId="{0C91DC4A-9F8A-4891-8898-85B36BD00FC1}" dt="2023-08-30T12:54:47.729" v="8"/>
          <ac:spMkLst>
            <pc:docMk/>
            <pc:sldMk cId="399863296" sldId="260"/>
            <ac:spMk id="31" creationId="{5D7082EB-40C9-6475-2DCD-E5D26174FC92}"/>
          </ac:spMkLst>
        </pc:spChg>
        <pc:spChg chg="mod">
          <ac:chgData name="門田　幸二" userId="e60ee963-aaff-44c5-9395-7a40d260caf0" providerId="ADAL" clId="{0C91DC4A-9F8A-4891-8898-85B36BD00FC1}" dt="2023-08-30T12:54:47.729" v="8"/>
          <ac:spMkLst>
            <pc:docMk/>
            <pc:sldMk cId="399863296" sldId="260"/>
            <ac:spMk id="32" creationId="{D1EB836A-2BE3-0CBC-C8F5-F6B5FDD11812}"/>
          </ac:spMkLst>
        </pc:spChg>
        <pc:spChg chg="mod">
          <ac:chgData name="門田　幸二" userId="e60ee963-aaff-44c5-9395-7a40d260caf0" providerId="ADAL" clId="{0C91DC4A-9F8A-4891-8898-85B36BD00FC1}" dt="2023-08-30T12:54:47.729" v="8"/>
          <ac:spMkLst>
            <pc:docMk/>
            <pc:sldMk cId="399863296" sldId="260"/>
            <ac:spMk id="33" creationId="{85A16C00-4743-AE0D-97A6-C5107CF31391}"/>
          </ac:spMkLst>
        </pc:spChg>
        <pc:spChg chg="mod">
          <ac:chgData name="門田　幸二" userId="e60ee963-aaff-44c5-9395-7a40d260caf0" providerId="ADAL" clId="{0C91DC4A-9F8A-4891-8898-85B36BD00FC1}" dt="2023-08-30T12:54:47.729" v="8"/>
          <ac:spMkLst>
            <pc:docMk/>
            <pc:sldMk cId="399863296" sldId="260"/>
            <ac:spMk id="34" creationId="{63C92389-48CF-3334-3E6B-9E0F0420B9F5}"/>
          </ac:spMkLst>
        </pc:spChg>
        <pc:spChg chg="mod">
          <ac:chgData name="門田　幸二" userId="e60ee963-aaff-44c5-9395-7a40d260caf0" providerId="ADAL" clId="{0C91DC4A-9F8A-4891-8898-85B36BD00FC1}" dt="2023-08-30T12:54:47.729" v="8"/>
          <ac:spMkLst>
            <pc:docMk/>
            <pc:sldMk cId="399863296" sldId="260"/>
            <ac:spMk id="35" creationId="{C6687C14-D738-B5DF-4B96-64096CE83644}"/>
          </ac:spMkLst>
        </pc:spChg>
        <pc:spChg chg="mod">
          <ac:chgData name="門田　幸二" userId="e60ee963-aaff-44c5-9395-7a40d260caf0" providerId="ADAL" clId="{0C91DC4A-9F8A-4891-8898-85B36BD00FC1}" dt="2023-08-30T12:54:47.729" v="8"/>
          <ac:spMkLst>
            <pc:docMk/>
            <pc:sldMk cId="399863296" sldId="260"/>
            <ac:spMk id="36" creationId="{CC3C0451-F6B8-1BE7-5E28-87D8BBF80FA4}"/>
          </ac:spMkLst>
        </pc:spChg>
        <pc:spChg chg="mod">
          <ac:chgData name="門田　幸二" userId="e60ee963-aaff-44c5-9395-7a40d260caf0" providerId="ADAL" clId="{0C91DC4A-9F8A-4891-8898-85B36BD00FC1}" dt="2023-08-30T12:54:47.729" v="8"/>
          <ac:spMkLst>
            <pc:docMk/>
            <pc:sldMk cId="399863296" sldId="260"/>
            <ac:spMk id="39" creationId="{C9A83776-167E-CE5B-9204-637DB774E7C2}"/>
          </ac:spMkLst>
        </pc:spChg>
        <pc:spChg chg="mod">
          <ac:chgData name="門田　幸二" userId="e60ee963-aaff-44c5-9395-7a40d260caf0" providerId="ADAL" clId="{0C91DC4A-9F8A-4891-8898-85B36BD00FC1}" dt="2023-08-30T12:54:47.729" v="8"/>
          <ac:spMkLst>
            <pc:docMk/>
            <pc:sldMk cId="399863296" sldId="260"/>
            <ac:spMk id="40" creationId="{B17B25C6-7351-0AEC-F8C1-A7D7F3D42F36}"/>
          </ac:spMkLst>
        </pc:spChg>
        <pc:spChg chg="mod">
          <ac:chgData name="門田　幸二" userId="e60ee963-aaff-44c5-9395-7a40d260caf0" providerId="ADAL" clId="{0C91DC4A-9F8A-4891-8898-85B36BD00FC1}" dt="2023-08-30T12:54:47.729" v="8"/>
          <ac:spMkLst>
            <pc:docMk/>
            <pc:sldMk cId="399863296" sldId="260"/>
            <ac:spMk id="41" creationId="{79D893AA-1554-B442-5FC0-7EEB0489CF3B}"/>
          </ac:spMkLst>
        </pc:spChg>
        <pc:spChg chg="mod">
          <ac:chgData name="門田　幸二" userId="e60ee963-aaff-44c5-9395-7a40d260caf0" providerId="ADAL" clId="{0C91DC4A-9F8A-4891-8898-85B36BD00FC1}" dt="2023-08-30T12:54:47.729" v="8"/>
          <ac:spMkLst>
            <pc:docMk/>
            <pc:sldMk cId="399863296" sldId="260"/>
            <ac:spMk id="42" creationId="{052DDC23-B941-6A6C-C635-35F62AC7DA4B}"/>
          </ac:spMkLst>
        </pc:spChg>
        <pc:spChg chg="mod">
          <ac:chgData name="門田　幸二" userId="e60ee963-aaff-44c5-9395-7a40d260caf0" providerId="ADAL" clId="{0C91DC4A-9F8A-4891-8898-85B36BD00FC1}" dt="2023-08-30T12:54:47.729" v="8"/>
          <ac:spMkLst>
            <pc:docMk/>
            <pc:sldMk cId="399863296" sldId="260"/>
            <ac:spMk id="43" creationId="{E66ECB46-9C6F-B639-3CE5-AE112790F791}"/>
          </ac:spMkLst>
        </pc:spChg>
        <pc:spChg chg="mod">
          <ac:chgData name="門田　幸二" userId="e60ee963-aaff-44c5-9395-7a40d260caf0" providerId="ADAL" clId="{0C91DC4A-9F8A-4891-8898-85B36BD00FC1}" dt="2023-08-30T12:54:47.729" v="8"/>
          <ac:spMkLst>
            <pc:docMk/>
            <pc:sldMk cId="399863296" sldId="260"/>
            <ac:spMk id="44" creationId="{053A091E-E395-6FA4-6064-CE541FD1B56E}"/>
          </ac:spMkLst>
        </pc:spChg>
        <pc:grpChg chg="add mod">
          <ac:chgData name="門田　幸二" userId="e60ee963-aaff-44c5-9395-7a40d260caf0" providerId="ADAL" clId="{0C91DC4A-9F8A-4891-8898-85B36BD00FC1}" dt="2023-08-30T12:54:47.729" v="8"/>
          <ac:grpSpMkLst>
            <pc:docMk/>
            <pc:sldMk cId="399863296" sldId="260"/>
            <ac:grpSpMk id="3" creationId="{8FF38499-1B1F-4437-9C49-BD3634D85FD9}"/>
          </ac:grpSpMkLst>
        </pc:grpChg>
        <pc:grpChg chg="del">
          <ac:chgData name="門田　幸二" userId="e60ee963-aaff-44c5-9395-7a40d260caf0" providerId="ADAL" clId="{0C91DC4A-9F8A-4891-8898-85B36BD00FC1}" dt="2023-08-30T12:54:47.301" v="7" actId="478"/>
          <ac:grpSpMkLst>
            <pc:docMk/>
            <pc:sldMk cId="399863296" sldId="260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0C91DC4A-9F8A-4891-8898-85B36BD00FC1}" dt="2023-08-30T12:54:47.729" v="8"/>
          <ac:grpSpMkLst>
            <pc:docMk/>
            <pc:sldMk cId="399863296" sldId="260"/>
            <ac:grpSpMk id="23" creationId="{EF7B794D-4160-2270-1252-7B51390EE8E4}"/>
          </ac:grpSpMkLst>
        </pc:grpChg>
        <pc:grpChg chg="add mod">
          <ac:chgData name="門田　幸二" userId="e60ee963-aaff-44c5-9395-7a40d260caf0" providerId="ADAL" clId="{0C91DC4A-9F8A-4891-8898-85B36BD00FC1}" dt="2023-08-30T12:54:47.729" v="8"/>
          <ac:grpSpMkLst>
            <pc:docMk/>
            <pc:sldMk cId="399863296" sldId="260"/>
            <ac:grpSpMk id="30" creationId="{0E3A7F93-3456-3021-EC5C-699385DF8197}"/>
          </ac:grpSpMkLst>
        </pc:grpChg>
        <pc:grpChg chg="add mod">
          <ac:chgData name="門田　幸二" userId="e60ee963-aaff-44c5-9395-7a40d260caf0" providerId="ADAL" clId="{0C91DC4A-9F8A-4891-8898-85B36BD00FC1}" dt="2023-08-30T12:54:47.729" v="8"/>
          <ac:grpSpMkLst>
            <pc:docMk/>
            <pc:sldMk cId="399863296" sldId="260"/>
            <ac:grpSpMk id="38" creationId="{73F8CF62-EAED-225D-58DC-FFF3FB78EDC2}"/>
          </ac:grpSpMkLst>
        </pc:grpChg>
        <pc:grpChg chg="del">
          <ac:chgData name="門田　幸二" userId="e60ee963-aaff-44c5-9395-7a40d260caf0" providerId="ADAL" clId="{0C91DC4A-9F8A-4891-8898-85B36BD00FC1}" dt="2023-08-30T12:54:47.301" v="7" actId="478"/>
          <ac:grpSpMkLst>
            <pc:docMk/>
            <pc:sldMk cId="399863296" sldId="260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0C91DC4A-9F8A-4891-8898-85B36BD00FC1}" dt="2023-08-30T12:54:47.301" v="7" actId="478"/>
          <ac:grpSpMkLst>
            <pc:docMk/>
            <pc:sldMk cId="399863296" sldId="260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0C91DC4A-9F8A-4891-8898-85B36BD00FC1}" dt="2023-08-30T12:54:47.301" v="7" actId="478"/>
          <ac:grpSpMkLst>
            <pc:docMk/>
            <pc:sldMk cId="399863296" sldId="260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0C91DC4A-9F8A-4891-8898-85B36BD00FC1}" dt="2023-08-30T12:54:21.749" v="6" actId="478"/>
          <ac:picMkLst>
            <pc:docMk/>
            <pc:sldMk cId="399863296" sldId="260"/>
            <ac:picMk id="12" creationId="{EA080012-5C57-E140-7D04-2E7F5E0B8909}"/>
          </ac:picMkLst>
        </pc:picChg>
        <pc:picChg chg="add mod modCrop">
          <ac:chgData name="門田　幸二" userId="e60ee963-aaff-44c5-9395-7a40d260caf0" providerId="ADAL" clId="{0C91DC4A-9F8A-4891-8898-85B36BD00FC1}" dt="2023-09-01T01:04:41.176" v="157" actId="14100"/>
          <ac:picMkLst>
            <pc:docMk/>
            <pc:sldMk cId="399863296" sldId="260"/>
            <ac:picMk id="15" creationId="{28A1C6B8-7090-E478-A926-05536A3E0104}"/>
          </ac:picMkLst>
        </pc:picChg>
      </pc:sldChg>
    </pc:docChg>
  </pc:docChgLst>
  <pc:docChgLst>
    <pc:chgData name="門田　幸二" userId="e60ee963-aaff-44c5-9395-7a40d260caf0" providerId="ADAL" clId="{79C00E28-304E-4FE4-A881-5C0693442314}"/>
    <pc:docChg chg="custSel modSld">
      <pc:chgData name="門田　幸二" userId="e60ee963-aaff-44c5-9395-7a40d260caf0" providerId="ADAL" clId="{79C00E28-304E-4FE4-A881-5C0693442314}" dt="2023-07-15T08:43:40.951" v="312" actId="1076"/>
      <pc:docMkLst>
        <pc:docMk/>
      </pc:docMkLst>
      <pc:sldChg chg="addSp delSp modSp mod">
        <pc:chgData name="門田　幸二" userId="e60ee963-aaff-44c5-9395-7a40d260caf0" providerId="ADAL" clId="{79C00E28-304E-4FE4-A881-5C0693442314}" dt="2023-07-15T08:37:26.154" v="200" actId="1076"/>
        <pc:sldMkLst>
          <pc:docMk/>
          <pc:sldMk cId="2887538341" sldId="257"/>
        </pc:sldMkLst>
        <pc:picChg chg="del">
          <ac:chgData name="門田　幸二" userId="e60ee963-aaff-44c5-9395-7a40d260caf0" providerId="ADAL" clId="{79C00E28-304E-4FE4-A881-5C0693442314}" dt="2023-05-15T04:17:07.244" v="67" actId="478"/>
          <ac:picMkLst>
            <pc:docMk/>
            <pc:sldMk cId="2887538341" sldId="257"/>
            <ac:picMk id="3" creationId="{7DB81373-6099-AEAC-B023-DA15CE470AFB}"/>
          </ac:picMkLst>
        </pc:picChg>
        <pc:picChg chg="add del mod ord modCrop">
          <ac:chgData name="門田　幸二" userId="e60ee963-aaff-44c5-9395-7a40d260caf0" providerId="ADAL" clId="{79C00E28-304E-4FE4-A881-5C0693442314}" dt="2023-07-15T08:36:30.939" v="163" actId="478"/>
          <ac:picMkLst>
            <pc:docMk/>
            <pc:sldMk cId="2887538341" sldId="257"/>
            <ac:picMk id="11" creationId="{0F834461-05C9-049E-1071-18AA16935843}"/>
          </ac:picMkLst>
        </pc:picChg>
        <pc:picChg chg="add mod modCrop">
          <ac:chgData name="門田　幸二" userId="e60ee963-aaff-44c5-9395-7a40d260caf0" providerId="ADAL" clId="{79C00E28-304E-4FE4-A881-5C0693442314}" dt="2023-07-15T08:37:26.154" v="200" actId="1076"/>
          <ac:picMkLst>
            <pc:docMk/>
            <pc:sldMk cId="2887538341" sldId="257"/>
            <ac:picMk id="12" creationId="{4FAF0DD3-CA06-33D0-0BE4-0A9AB6E9FFB1}"/>
          </ac:picMkLst>
        </pc:picChg>
      </pc:sldChg>
      <pc:sldChg chg="addSp delSp modSp mod">
        <pc:chgData name="門田　幸二" userId="e60ee963-aaff-44c5-9395-7a40d260caf0" providerId="ADAL" clId="{79C00E28-304E-4FE4-A881-5C0693442314}" dt="2023-07-15T08:38:35.561" v="240" actId="1076"/>
        <pc:sldMkLst>
          <pc:docMk/>
          <pc:sldMk cId="1466241530" sldId="258"/>
        </pc:sldMkLst>
        <pc:picChg chg="del">
          <ac:chgData name="門田　幸二" userId="e60ee963-aaff-44c5-9395-7a40d260caf0" providerId="ADAL" clId="{79C00E28-304E-4FE4-A881-5C0693442314}" dt="2023-05-15T04:18:10.798" v="73" actId="478"/>
          <ac:picMkLst>
            <pc:docMk/>
            <pc:sldMk cId="1466241530" sldId="258"/>
            <ac:picMk id="3" creationId="{6A3632E4-894D-DCA2-4804-073673A32208}"/>
          </ac:picMkLst>
        </pc:picChg>
        <pc:picChg chg="add del mod ord modCrop">
          <ac:chgData name="門田　幸二" userId="e60ee963-aaff-44c5-9395-7a40d260caf0" providerId="ADAL" clId="{79C00E28-304E-4FE4-A881-5C0693442314}" dt="2023-07-15T08:37:33.408" v="201" actId="478"/>
          <ac:picMkLst>
            <pc:docMk/>
            <pc:sldMk cId="1466241530" sldId="258"/>
            <ac:picMk id="11" creationId="{A5DAEE2E-F80B-4CB1-B899-98A4C6C55FF5}"/>
          </ac:picMkLst>
        </pc:picChg>
        <pc:picChg chg="add mod modCrop">
          <ac:chgData name="門田　幸二" userId="e60ee963-aaff-44c5-9395-7a40d260caf0" providerId="ADAL" clId="{79C00E28-304E-4FE4-A881-5C0693442314}" dt="2023-07-15T08:38:35.561" v="240" actId="1076"/>
          <ac:picMkLst>
            <pc:docMk/>
            <pc:sldMk cId="1466241530" sldId="258"/>
            <ac:picMk id="12" creationId="{9F97E8EA-001B-1F54-F9FA-94951167FDE8}"/>
          </ac:picMkLst>
        </pc:picChg>
      </pc:sldChg>
      <pc:sldChg chg="addSp delSp modSp mod">
        <pc:chgData name="門田　幸二" userId="e60ee963-aaff-44c5-9395-7a40d260caf0" providerId="ADAL" clId="{79C00E28-304E-4FE4-A881-5C0693442314}" dt="2023-07-15T08:39:44.689" v="275" actId="1076"/>
        <pc:sldMkLst>
          <pc:docMk/>
          <pc:sldMk cId="2796198765" sldId="259"/>
        </pc:sldMkLst>
        <pc:picChg chg="del">
          <ac:chgData name="門田　幸二" userId="e60ee963-aaff-44c5-9395-7a40d260caf0" providerId="ADAL" clId="{79C00E28-304E-4FE4-A881-5C0693442314}" dt="2023-07-15T08:37:36.708" v="202" actId="478"/>
          <ac:picMkLst>
            <pc:docMk/>
            <pc:sldMk cId="2796198765" sldId="259"/>
            <ac:picMk id="11" creationId="{901595BC-2F3F-58A2-8761-ADAEB188A55F}"/>
          </ac:picMkLst>
        </pc:picChg>
        <pc:picChg chg="add mod modCrop">
          <ac:chgData name="門田　幸二" userId="e60ee963-aaff-44c5-9395-7a40d260caf0" providerId="ADAL" clId="{79C00E28-304E-4FE4-A881-5C0693442314}" dt="2023-07-15T08:39:44.689" v="275" actId="1076"/>
          <ac:picMkLst>
            <pc:docMk/>
            <pc:sldMk cId="2796198765" sldId="259"/>
            <ac:picMk id="12" creationId="{E2CB713A-E277-388C-BE9B-112F54F0B565}"/>
          </ac:picMkLst>
        </pc:picChg>
      </pc:sldChg>
      <pc:sldChg chg="addSp delSp modSp mod">
        <pc:chgData name="門田　幸二" userId="e60ee963-aaff-44c5-9395-7a40d260caf0" providerId="ADAL" clId="{79C00E28-304E-4FE4-A881-5C0693442314}" dt="2023-07-15T08:43:40.951" v="312" actId="1076"/>
        <pc:sldMkLst>
          <pc:docMk/>
          <pc:sldMk cId="399863296" sldId="260"/>
        </pc:sldMkLst>
        <pc:picChg chg="del">
          <ac:chgData name="門田　幸二" userId="e60ee963-aaff-44c5-9395-7a40d260caf0" providerId="ADAL" clId="{79C00E28-304E-4FE4-A881-5C0693442314}" dt="2023-07-15T08:37:38.046" v="203" actId="478"/>
          <ac:picMkLst>
            <pc:docMk/>
            <pc:sldMk cId="399863296" sldId="260"/>
            <ac:picMk id="3" creationId="{50FEBB1E-CA6E-B02D-66E5-77D06481D675}"/>
          </ac:picMkLst>
        </pc:picChg>
        <pc:picChg chg="add mod modCrop">
          <ac:chgData name="門田　幸二" userId="e60ee963-aaff-44c5-9395-7a40d260caf0" providerId="ADAL" clId="{79C00E28-304E-4FE4-A881-5C0693442314}" dt="2023-07-15T08:43:40.951" v="312" actId="1076"/>
          <ac:picMkLst>
            <pc:docMk/>
            <pc:sldMk cId="399863296" sldId="260"/>
            <ac:picMk id="12" creationId="{EA080012-5C57-E140-7D04-2E7F5E0B890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84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60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753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07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75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04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96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90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58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5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7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678C4-1922-4591-B169-C29C26B02705}" type="datetimeFigureOut">
              <a:rPr kumimoji="1" lang="ja-JP" altLang="en-US" smtClean="0"/>
              <a:t>2023/9/1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92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3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図 10" descr="グラフ, 折れ線グラフ&#10;&#10;自動的に生成された説明">
            <a:extLst>
              <a:ext uri="{FF2B5EF4-FFF2-40B4-BE49-F238E27FC236}">
                <a16:creationId xmlns:a16="http://schemas.microsoft.com/office/drawing/2014/main" id="{3DC4C4BB-8A94-BA12-BCD0-65EFE44995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FF655599-5BAF-CA16-2C1D-CD064457C755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63F14850-CBB2-6A8C-2474-B30AED08EC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11B002EC-9A19-D370-C82E-EDCE586ED8A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949B48F7-CCC9-FF7A-ED22-B3B8D0E5C5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38CE12BD-E7C8-5099-8CF6-CDDE213F34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正方形/長方形 60">
              <a:extLst>
                <a:ext uri="{FF2B5EF4-FFF2-40B4-BE49-F238E27FC236}">
                  <a16:creationId xmlns:a16="http://schemas.microsoft.com/office/drawing/2014/main" id="{D26FDD70-1497-207F-89CF-8FBC2E76F88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79DA4E80-B3A4-03E6-E0EC-643B2F8842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31176250-2A4C-1DA1-B241-617D681188B6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E0DB9871-D269-79D6-D49B-E466C8628B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D9F7F995-FC15-E3E7-25EB-F872D30F103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B58D1146-8E47-B35C-26B2-F2A3C591499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7222B412-10F7-DA1E-C87D-125E7BC5660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正方形/長方形 60">
              <a:extLst>
                <a:ext uri="{FF2B5EF4-FFF2-40B4-BE49-F238E27FC236}">
                  <a16:creationId xmlns:a16="http://schemas.microsoft.com/office/drawing/2014/main" id="{CFE64EB2-20A2-7AFC-F366-504452ABAB6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E8956EEA-8158-8119-6897-86EADFBFF37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ECB67F4C-3359-824C-14C4-BA541A503DBB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EBCD7C6A-88B4-33C1-ACC7-A90955FA2D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67378204-D5AA-483B-C257-A48DD339066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2FCD26B2-8806-F18A-C9D1-43F3B0F4C78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28B880A3-949A-3A37-E53F-9380D3AC7E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正方形/長方形 60">
              <a:extLst>
                <a:ext uri="{FF2B5EF4-FFF2-40B4-BE49-F238E27FC236}">
                  <a16:creationId xmlns:a16="http://schemas.microsoft.com/office/drawing/2014/main" id="{341305A8-E8CB-82AA-8C58-63C7E933447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A9749E24-7714-EB2E-C3D1-C5FB5B2A5AE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07C875B0-86FC-35D8-192E-88CBC40DECBF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41" name="正方形/長方形 60">
              <a:extLst>
                <a:ext uri="{FF2B5EF4-FFF2-40B4-BE49-F238E27FC236}">
                  <a16:creationId xmlns:a16="http://schemas.microsoft.com/office/drawing/2014/main" id="{D013BEB0-E88D-D674-47A1-940962AC89E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775DFCD7-201C-20A3-17EC-10D68938F2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FBFB0D1-C72F-2AD2-7269-8B1B24A9D01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800DEFF8-14A3-DCA3-6118-B48077E121B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正方形/長方形 60">
              <a:extLst>
                <a:ext uri="{FF2B5EF4-FFF2-40B4-BE49-F238E27FC236}">
                  <a16:creationId xmlns:a16="http://schemas.microsoft.com/office/drawing/2014/main" id="{E162B093-4FCB-2F69-49C1-93F67BFD916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正方形/長方形 60">
              <a:extLst>
                <a:ext uri="{FF2B5EF4-FFF2-40B4-BE49-F238E27FC236}">
                  <a16:creationId xmlns:a16="http://schemas.microsoft.com/office/drawing/2014/main" id="{90B8D178-21F2-9E92-BF0F-33363180A20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753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6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B9E592D-786D-9245-560D-2BACFD4744A6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A8C7CB45-6701-252F-999B-7EADD74590F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1E642068-B44C-D437-0906-11A00B4648A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33BB87C4-6D30-AE16-ADFD-93516B8BD63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C3430E66-B4C9-C635-DDB1-1F198C8A3FC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AEBF3DAD-8FDD-57CB-EFF0-6E2AD9B5B22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36B6291D-163B-E644-85CF-BD31B01D69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731AE5F4-73C4-3BFE-0321-5A3070357565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1F700B9E-1E80-4DD7-48F0-3CE047836B1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86E2AB96-8BAD-4792-ADC0-7F17216620B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60164C63-61AC-1026-5EE3-39EEA3C660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BB9E706B-C665-43F2-F7B5-C01962A4D8C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A43699DC-E1FD-D486-7DA8-04E83C33264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2ABD9209-C3FE-4BF0-4043-A65A3FDABB4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CD37E0FF-AB1C-7399-B2AE-8A9747A3C616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BDD3BA06-E89F-0DA6-4A6F-6DDF1940BD3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B998F675-2D52-559E-DAE9-3888DFD835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358E9C91-1A5A-452D-4BB6-1EB07A48474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05406E52-BBED-9133-86E1-39B8878AADE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88810B85-90DB-3DD7-42D3-B532DB43A2F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DD3DDA7B-B9B2-7FD3-1434-E2F3F14B139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9EDC548E-6E10-9CB8-3E80-4EBA92916A90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BF9E2291-989B-498F-BD34-7062351CCD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EB2AF1AE-EC8F-EC40-9FD5-40211B095C9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78762F1A-8010-6824-F3A3-DC80A91725E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AC0068A9-E8F3-99AF-58FC-12CBAADB9C4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439F08E4-CED7-7C6F-798B-974B06AAD6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4D0FE04F-0167-6A9D-1542-BEDB77935D0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6" name="図 45" descr="グラフ, 折れ線グラフ&#10;&#10;自動的に生成された説明">
            <a:extLst>
              <a:ext uri="{FF2B5EF4-FFF2-40B4-BE49-F238E27FC236}">
                <a16:creationId xmlns:a16="http://schemas.microsoft.com/office/drawing/2014/main" id="{5A19BDCE-7F9E-DBE5-4BA1-493B190739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6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4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748B9A7-96A6-2AD4-C3F5-09FCE18A76E0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048ADB54-595C-C2E1-5E17-DC9F27F0EA8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08F85CC1-B3F2-E8B1-013E-60231EFC7CE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B41B2099-3E18-6A4E-1679-58FB840A9C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75C359A4-2828-60B4-F052-211F8BF29E0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5C01C2A3-7382-CC4D-1B52-5A4C8D1EB03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1184C7EA-161E-A14E-EA09-BBDA5C4C15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F6B097B7-B7BD-F877-7D99-33DE3E9396D5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3B4D07D7-EFF9-DF39-7657-A774A004834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02FA3601-6D6E-61A2-E669-B8AC8EEF8A2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AD041D98-D2EE-C15D-9E70-65C0EB0AE1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0890B52C-1854-C439-B14A-7B60AC0A38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7593EDB2-32CC-4250-C9F1-0939BC0AA85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A03C147D-7C4E-2A93-84A7-92F3940CC0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C28E1901-758C-9087-BE22-A0118B428704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7F370E2F-2252-2F05-2A78-52EEA3D5333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D281563F-50F5-668D-9AD6-EA0D91CD2E2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B4BE0F3D-0F36-5876-5472-BBD774A3955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3FC9F864-1E41-D673-0206-FCC62AA1FC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A3BFC4F9-636B-A84E-2FB3-C77AFD7095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79994336-6E3C-3D2B-E730-74AB480EE50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DE647B7E-BDC8-E3DB-1D6D-0F7785499F0F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43D609FC-522F-1F1C-45C4-B445154AD1D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834AAF41-2217-5D00-C34D-F35CA21C68C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183095ED-6135-B556-C013-D646E73FF47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C98AC67A-F914-F687-723E-AB3F4E1E05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0560E1CD-E377-3E2A-7EFA-2777DB9B558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3616D4B8-F996-713B-D621-1699D92A582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図 14" descr="グラフ, 折れ線グラフ&#10;&#10;自動的に生成された説明">
            <a:extLst>
              <a:ext uri="{FF2B5EF4-FFF2-40B4-BE49-F238E27FC236}">
                <a16:creationId xmlns:a16="http://schemas.microsoft.com/office/drawing/2014/main" id="{055AC731-5A58-32BE-F94F-B928542CD5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98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12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FF38499-1B1F-4437-9C49-BD3634D85FD9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5709A136-C9EA-03ED-9096-A88B01FAB8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BDB8A20F-4E4E-1A7B-386C-C03845C41A2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E314405C-1620-618B-2D4D-63DD054567F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860AF3DF-9BC2-88E4-D15E-2FE03C7DF08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AF9DBB3F-CEF9-A5F1-C52A-2EDC20DF561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A656D559-ED20-02DC-46AE-9D4B965E355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EF7B794D-4160-2270-1252-7B51390EE8E4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37A95E6D-80B9-94F8-CE6E-07A204A703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E2C91AB6-875E-08AA-E8C1-1B1E691CF36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A0E55FB9-0B25-8E24-F3A6-6EE8FA1FB66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39E2B93D-316A-2050-FE1F-4FBB35C9C5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EC642BE8-AEEE-1183-D9BC-D43135D6948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4136B99A-0EEE-A88F-9A0B-31CC22E1DF3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0E3A7F93-3456-3021-EC5C-699385DF8197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5D7082EB-40C9-6475-2DCD-E5D26174FC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D1EB836A-2BE3-0CBC-C8F5-F6B5FDD1181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85A16C00-4743-AE0D-97A6-C5107CF3139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60">
              <a:extLst>
                <a:ext uri="{FF2B5EF4-FFF2-40B4-BE49-F238E27FC236}">
                  <a16:creationId xmlns:a16="http://schemas.microsoft.com/office/drawing/2014/main" id="{63C92389-48CF-3334-3E6B-9E0F0420B9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C6687C14-D738-B5DF-4B96-64096CE836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CC3C0451-F6B8-1BE7-5E28-87D8BBF80FA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73F8CF62-EAED-225D-58DC-FFF3FB78EDC2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C9A83776-167E-CE5B-9204-637DB774E7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B17B25C6-7351-0AEC-F8C1-A7D7F3D42F3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79D893AA-1554-B442-5FC0-7EEB0489CF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052DDC23-B941-6A6C-C635-35F62AC7DA4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E66ECB46-9C6F-B639-3CE5-AE112790F79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053A091E-E395-6FA4-6064-CE541FD1B56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図 14" descr="グラフ, 折れ線グラフ&#10;&#10;自動的に生成された説明">
            <a:extLst>
              <a:ext uri="{FF2B5EF4-FFF2-40B4-BE49-F238E27FC236}">
                <a16:creationId xmlns:a16="http://schemas.microsoft.com/office/drawing/2014/main" id="{28A1C6B8-7090-E478-A926-05536A3E01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4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3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246</TotalTime>
  <Words>276</Words>
  <Application>Microsoft Office PowerPoint</Application>
  <PresentationFormat>A4 210 x 297 mm</PresentationFormat>
  <Paragraphs>140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門田　幸二</dc:creator>
  <cp:lastModifiedBy>門田　幸二</cp:lastModifiedBy>
  <cp:revision>44</cp:revision>
  <dcterms:created xsi:type="dcterms:W3CDTF">2020-06-11T23:59:28Z</dcterms:created>
  <dcterms:modified xsi:type="dcterms:W3CDTF">2023-09-01T01:04:50Z</dcterms:modified>
</cp:coreProperties>
</file>