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769DDC-2C0A-4EA9-A3BD-70795EB228AB}" v="12" dt="2023-09-18T23:59:03.9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9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555726FA-84CC-48E1-A13C-FA5D63708FBC}"/>
    <pc:docChg chg="custSel modSld">
      <pc:chgData name="門田　幸二" userId="e60ee963-aaff-44c5-9395-7a40d260caf0" providerId="ADAL" clId="{555726FA-84CC-48E1-A13C-FA5D63708FBC}" dt="2023-07-04T04:45:04.157" v="199" actId="1076"/>
      <pc:docMkLst>
        <pc:docMk/>
      </pc:docMkLst>
      <pc:sldChg chg="addSp modSp mod">
        <pc:chgData name="門田　幸二" userId="e60ee963-aaff-44c5-9395-7a40d260caf0" providerId="ADAL" clId="{555726FA-84CC-48E1-A13C-FA5D63708FBC}" dt="2023-07-04T01:05:25.867" v="35" actId="1076"/>
        <pc:sldMkLst>
          <pc:docMk/>
          <pc:sldMk cId="2887538341" sldId="257"/>
        </pc:sldMkLst>
        <pc:picChg chg="add mod modCrop">
          <ac:chgData name="門田　幸二" userId="e60ee963-aaff-44c5-9395-7a40d260caf0" providerId="ADAL" clId="{555726FA-84CC-48E1-A13C-FA5D63708FBC}" dt="2023-07-04T01:05:25.867" v="35" actId="1076"/>
          <ac:picMkLst>
            <pc:docMk/>
            <pc:sldMk cId="2887538341" sldId="257"/>
            <ac:picMk id="11" creationId="{1CD8DCAB-85FA-98E8-74A6-B1374B4218F9}"/>
          </ac:picMkLst>
        </pc:picChg>
      </pc:sldChg>
      <pc:sldChg chg="addSp modSp mod">
        <pc:chgData name="門田　幸二" userId="e60ee963-aaff-44c5-9395-7a40d260caf0" providerId="ADAL" clId="{555726FA-84CC-48E1-A13C-FA5D63708FBC}" dt="2023-07-04T01:06:20.007" v="74" actId="1076"/>
        <pc:sldMkLst>
          <pc:docMk/>
          <pc:sldMk cId="1466241530" sldId="258"/>
        </pc:sldMkLst>
        <pc:picChg chg="add mod modCrop">
          <ac:chgData name="門田　幸二" userId="e60ee963-aaff-44c5-9395-7a40d260caf0" providerId="ADAL" clId="{555726FA-84CC-48E1-A13C-FA5D63708FBC}" dt="2023-07-04T01:06:20.007" v="74" actId="1076"/>
          <ac:picMkLst>
            <pc:docMk/>
            <pc:sldMk cId="1466241530" sldId="258"/>
            <ac:picMk id="11" creationId="{A6EC7B26-FE37-0515-8A49-51163A6CB17F}"/>
          </ac:picMkLst>
        </pc:picChg>
      </pc:sldChg>
      <pc:sldChg chg="addSp modSp mod">
        <pc:chgData name="門田　幸二" userId="e60ee963-aaff-44c5-9395-7a40d260caf0" providerId="ADAL" clId="{555726FA-84CC-48E1-A13C-FA5D63708FBC}" dt="2023-07-04T01:07:05.552" v="112" actId="1076"/>
        <pc:sldMkLst>
          <pc:docMk/>
          <pc:sldMk cId="2796198765" sldId="259"/>
        </pc:sldMkLst>
        <pc:picChg chg="add mod modCrop">
          <ac:chgData name="門田　幸二" userId="e60ee963-aaff-44c5-9395-7a40d260caf0" providerId="ADAL" clId="{555726FA-84CC-48E1-A13C-FA5D63708FBC}" dt="2023-07-04T01:07:05.552" v="112" actId="1076"/>
          <ac:picMkLst>
            <pc:docMk/>
            <pc:sldMk cId="2796198765" sldId="259"/>
            <ac:picMk id="11" creationId="{813E4BF1-9453-F638-4EB1-6E09E09A302C}"/>
          </ac:picMkLst>
        </pc:picChg>
      </pc:sldChg>
      <pc:sldChg chg="addSp delSp modSp mod">
        <pc:chgData name="門田　幸二" userId="e60ee963-aaff-44c5-9395-7a40d260caf0" providerId="ADAL" clId="{555726FA-84CC-48E1-A13C-FA5D63708FBC}" dt="2023-07-04T04:45:04.157" v="199" actId="1076"/>
        <pc:sldMkLst>
          <pc:docMk/>
          <pc:sldMk cId="399863296" sldId="260"/>
        </pc:sldMkLst>
        <pc:picChg chg="add del mod modCrop">
          <ac:chgData name="門田　幸二" userId="e60ee963-aaff-44c5-9395-7a40d260caf0" providerId="ADAL" clId="{555726FA-84CC-48E1-A13C-FA5D63708FBC}" dt="2023-07-04T01:57:58.778" v="160" actId="478"/>
          <ac:picMkLst>
            <pc:docMk/>
            <pc:sldMk cId="399863296" sldId="260"/>
            <ac:picMk id="11" creationId="{6240F871-085F-9B44-25C2-B648BAE7EAFE}"/>
          </ac:picMkLst>
        </pc:picChg>
        <pc:picChg chg="add mod modCrop">
          <ac:chgData name="門田　幸二" userId="e60ee963-aaff-44c5-9395-7a40d260caf0" providerId="ADAL" clId="{555726FA-84CC-48E1-A13C-FA5D63708FBC}" dt="2023-07-04T04:45:04.157" v="199" actId="1076"/>
          <ac:picMkLst>
            <pc:docMk/>
            <pc:sldMk cId="399863296" sldId="260"/>
            <ac:picMk id="11" creationId="{C9F2DA9B-5288-5C75-4BD2-347E72DEF753}"/>
          </ac:picMkLst>
        </pc:picChg>
        <pc:picChg chg="add del mod">
          <ac:chgData name="門田　幸二" userId="e60ee963-aaff-44c5-9395-7a40d260caf0" providerId="ADAL" clId="{555726FA-84CC-48E1-A13C-FA5D63708FBC}" dt="2023-07-04T01:10:55.122" v="155" actId="478"/>
          <ac:picMkLst>
            <pc:docMk/>
            <pc:sldMk cId="399863296" sldId="260"/>
            <ac:picMk id="13" creationId="{574B8171-BEBE-0CD1-1D9B-08E0DA515073}"/>
          </ac:picMkLst>
        </pc:picChg>
        <pc:picChg chg="add del mod">
          <ac:chgData name="門田　幸二" userId="e60ee963-aaff-44c5-9395-7a40d260caf0" providerId="ADAL" clId="{555726FA-84CC-48E1-A13C-FA5D63708FBC}" dt="2023-07-04T01:11:13.293" v="159" actId="478"/>
          <ac:picMkLst>
            <pc:docMk/>
            <pc:sldMk cId="399863296" sldId="260"/>
            <ac:picMk id="16" creationId="{72BF35C7-4B63-4BC1-0C04-43E15505D8F0}"/>
          </ac:picMkLst>
        </pc:picChg>
      </pc:sldChg>
    </pc:docChg>
  </pc:docChgLst>
  <pc:docChgLst>
    <pc:chgData name="門田　幸二" userId="e60ee963-aaff-44c5-9395-7a40d260caf0" providerId="ADAL" clId="{53769DDC-2C0A-4EA9-A3BD-70795EB228AB}"/>
    <pc:docChg chg="custSel modSld">
      <pc:chgData name="門田　幸二" userId="e60ee963-aaff-44c5-9395-7a40d260caf0" providerId="ADAL" clId="{53769DDC-2C0A-4EA9-A3BD-70795EB228AB}" dt="2023-09-18T23:59:03.999" v="153"/>
      <pc:docMkLst>
        <pc:docMk/>
      </pc:docMkLst>
      <pc:sldChg chg="addSp delSp modSp mod">
        <pc:chgData name="門田　幸二" userId="e60ee963-aaff-44c5-9395-7a40d260caf0" providerId="ADAL" clId="{53769DDC-2C0A-4EA9-A3BD-70795EB228AB}" dt="2023-09-18T23:55:06.628" v="45" actId="1076"/>
        <pc:sldMkLst>
          <pc:docMk/>
          <pc:sldMk cId="2887538341" sldId="257"/>
        </pc:sldMkLst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12" creationId="{4B694BC2-8428-81FA-C49F-720C3B593A53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13" creationId="{F8A0279A-99BC-400F-41A8-DBAF9826B9B1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14" creationId="{E402750C-5158-66A1-9473-0BB95FF2632D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16" creationId="{8B9D1C14-919B-3E69-E378-919EB8CA5A2B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20" creationId="{199BE43B-77CB-0041-5BDA-16277735411E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22" creationId="{969A5ADA-8D99-38E4-5B1B-15F6E66B3403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24" creationId="{B20C2D48-F195-725F-1E7D-B3E65B706DBC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25" creationId="{92EFCE2C-02D6-F927-AB9C-EBEB153ADEAB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26" creationId="{EE98D5DD-73C9-9CD9-2F55-187EC3428140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27" creationId="{7BBB7F44-E62A-43B5-D4E4-8D5CF79265F6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28" creationId="{DF49FB56-9F0B-636D-02C5-A537F1071EE7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29" creationId="{8AF91384-C5CE-62FB-CF70-7EE2240FE7CC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31" creationId="{41615CBE-DEAA-0A0D-6B8A-8708CBC12D39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32" creationId="{37F7CDB0-49A3-58A3-24A6-5456EDB42BD5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33" creationId="{DF8C65B7-47F6-E05B-9DFC-CEB4BD2F9FCE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34" creationId="{51EDBED7-04B5-1B65-2276-6A0AB9889739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35" creationId="{A61E6863-1142-291F-C24B-15DE9F4FB3F6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36" creationId="{DC0980F2-C645-1996-440B-F30FAD07D6A0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39" creationId="{A564688D-20EF-64AA-8D8E-DB6673780164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40" creationId="{3E28B78F-AF64-F406-5780-A64F93AB463B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41" creationId="{39FFEEDD-4735-F6F7-2416-2BAB9E147C69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42" creationId="{4C300D6D-3525-4C71-A38D-0C3E3F002519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43" creationId="{58ED3E8F-70B2-8AAD-CE39-8858BC596161}"/>
          </ac:spMkLst>
        </pc:spChg>
        <pc:spChg chg="mod">
          <ac:chgData name="門田　幸二" userId="e60ee963-aaff-44c5-9395-7a40d260caf0" providerId="ADAL" clId="{53769DDC-2C0A-4EA9-A3BD-70795EB228AB}" dt="2023-09-08T10:04:55.247" v="2"/>
          <ac:spMkLst>
            <pc:docMk/>
            <pc:sldMk cId="2887538341" sldId="257"/>
            <ac:spMk id="44" creationId="{02449ACF-889A-A715-CDD6-092DA94A462A}"/>
          </ac:spMkLst>
        </pc:spChg>
        <pc:grpChg chg="add mod">
          <ac:chgData name="門田　幸二" userId="e60ee963-aaff-44c5-9395-7a40d260caf0" providerId="ADAL" clId="{53769DDC-2C0A-4EA9-A3BD-70795EB228AB}" dt="2023-09-08T10:04:55.247" v="2"/>
          <ac:grpSpMkLst>
            <pc:docMk/>
            <pc:sldMk cId="2887538341" sldId="257"/>
            <ac:grpSpMk id="3" creationId="{79E02B08-2400-DB62-EB29-FE2C110995FA}"/>
          </ac:grpSpMkLst>
        </pc:grpChg>
        <pc:grpChg chg="del">
          <ac:chgData name="門田　幸二" userId="e60ee963-aaff-44c5-9395-7a40d260caf0" providerId="ADAL" clId="{53769DDC-2C0A-4EA9-A3BD-70795EB228AB}" dt="2023-09-08T10:04:54.807" v="1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53769DDC-2C0A-4EA9-A3BD-70795EB228AB}" dt="2023-09-08T10:04:55.247" v="2"/>
          <ac:grpSpMkLst>
            <pc:docMk/>
            <pc:sldMk cId="2887538341" sldId="257"/>
            <ac:grpSpMk id="23" creationId="{580A2F31-60D4-EF19-9E0C-C10CAD38E055}"/>
          </ac:grpSpMkLst>
        </pc:grpChg>
        <pc:grpChg chg="add mod">
          <ac:chgData name="門田　幸二" userId="e60ee963-aaff-44c5-9395-7a40d260caf0" providerId="ADAL" clId="{53769DDC-2C0A-4EA9-A3BD-70795EB228AB}" dt="2023-09-08T10:04:55.247" v="2"/>
          <ac:grpSpMkLst>
            <pc:docMk/>
            <pc:sldMk cId="2887538341" sldId="257"/>
            <ac:grpSpMk id="30" creationId="{50F34216-EC5B-3A52-1C9E-EAA38F6A3866}"/>
          </ac:grpSpMkLst>
        </pc:grpChg>
        <pc:grpChg chg="add mod">
          <ac:chgData name="門田　幸二" userId="e60ee963-aaff-44c5-9395-7a40d260caf0" providerId="ADAL" clId="{53769DDC-2C0A-4EA9-A3BD-70795EB228AB}" dt="2023-09-08T10:04:55.247" v="2"/>
          <ac:grpSpMkLst>
            <pc:docMk/>
            <pc:sldMk cId="2887538341" sldId="257"/>
            <ac:grpSpMk id="38" creationId="{57AC57CF-4512-AB10-CCF0-326AB2B1A19D}"/>
          </ac:grpSpMkLst>
        </pc:grpChg>
        <pc:grpChg chg="del">
          <ac:chgData name="門田　幸二" userId="e60ee963-aaff-44c5-9395-7a40d260caf0" providerId="ADAL" clId="{53769DDC-2C0A-4EA9-A3BD-70795EB228AB}" dt="2023-09-08T10:04:54.807" v="1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53769DDC-2C0A-4EA9-A3BD-70795EB228AB}" dt="2023-09-08T10:04:54.807" v="1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53769DDC-2C0A-4EA9-A3BD-70795EB228AB}" dt="2023-09-08T10:04:54.807" v="1" actId="478"/>
          <ac:grpSpMkLst>
            <pc:docMk/>
            <pc:sldMk cId="2887538341" sldId="257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53769DDC-2C0A-4EA9-A3BD-70795EB228AB}" dt="2023-09-08T10:04:51.944" v="0" actId="478"/>
          <ac:picMkLst>
            <pc:docMk/>
            <pc:sldMk cId="2887538341" sldId="257"/>
            <ac:picMk id="11" creationId="{1CD8DCAB-85FA-98E8-74A6-B1374B4218F9}"/>
          </ac:picMkLst>
        </pc:picChg>
        <pc:picChg chg="add mod modCrop">
          <ac:chgData name="門田　幸二" userId="e60ee963-aaff-44c5-9395-7a40d260caf0" providerId="ADAL" clId="{53769DDC-2C0A-4EA9-A3BD-70795EB228AB}" dt="2023-09-18T23:55:06.628" v="45" actId="1076"/>
          <ac:picMkLst>
            <pc:docMk/>
            <pc:sldMk cId="2887538341" sldId="257"/>
            <ac:picMk id="15" creationId="{BCB8571C-B0FD-586C-C87F-71F336F31929}"/>
          </ac:picMkLst>
        </pc:picChg>
      </pc:sldChg>
      <pc:sldChg chg="addSp delSp modSp mod">
        <pc:chgData name="門田　幸二" userId="e60ee963-aaff-44c5-9395-7a40d260caf0" providerId="ADAL" clId="{53769DDC-2C0A-4EA9-A3BD-70795EB228AB}" dt="2023-09-18T23:56:13.038" v="81" actId="1076"/>
        <pc:sldMkLst>
          <pc:docMk/>
          <pc:sldMk cId="1466241530" sldId="258"/>
        </pc:sldMkLst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12" creationId="{4BEDFE14-8744-808E-5A34-BB152BD08985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13" creationId="{78D68487-10DA-1B5A-3125-66C565E11A0A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14" creationId="{EA083CC9-E125-0EE6-699F-AC9A5599B712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16" creationId="{277A57B8-BCBD-2884-728A-06A1DD91342E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20" creationId="{22B731CC-96A9-9194-8BC7-EA1F763AD2E6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22" creationId="{36DA66B8-606F-F4DB-0D80-128B1FE50670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24" creationId="{5152FDE4-E190-27AE-6879-8A1300F0FAE0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25" creationId="{226F056D-9B08-132B-23B2-8DA2439A591E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26" creationId="{5F073AD5-E1C9-9501-8650-D93B5D8105CB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27" creationId="{251C298E-EBB1-565E-DEA3-19E2BDC9EB40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28" creationId="{A67711F6-2FF2-90D8-C490-62EDDA941194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29" creationId="{82317780-015D-378D-6BB2-7BA0F37E21DE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31" creationId="{4EF25280-2184-63C4-EB82-AFDA4A03E678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32" creationId="{528A1478-29CE-EE75-FDE4-8C3A0597BFD0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33" creationId="{100AAFC5-8481-808C-DE38-A50034A878E0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34" creationId="{774FF85B-9010-51EE-8514-568D24838CB3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35" creationId="{B72C29FD-2129-9771-C813-38D7555F62F6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36" creationId="{8266A6C0-2392-3686-677A-DE62E14E865D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39" creationId="{D4D60632-D793-27AF-808A-6551721DB6EB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40" creationId="{BD2BA958-3851-44F3-CA46-FF219E14A4BD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41" creationId="{BF8E83FB-60D8-C414-38BF-54BEFA668627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42" creationId="{95F7AE6E-ADF1-8976-734A-AF382100A555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43" creationId="{5840ABE8-1674-FACD-7EBF-B071897A5BA9}"/>
          </ac:spMkLst>
        </pc:spChg>
        <pc:spChg chg="mod">
          <ac:chgData name="門田　幸二" userId="e60ee963-aaff-44c5-9395-7a40d260caf0" providerId="ADAL" clId="{53769DDC-2C0A-4EA9-A3BD-70795EB228AB}" dt="2023-09-08T10:05:02.655" v="5"/>
          <ac:spMkLst>
            <pc:docMk/>
            <pc:sldMk cId="1466241530" sldId="258"/>
            <ac:spMk id="44" creationId="{114E11B5-6CD7-AAF8-575B-00073D566F2C}"/>
          </ac:spMkLst>
        </pc:spChg>
        <pc:grpChg chg="add mod">
          <ac:chgData name="門田　幸二" userId="e60ee963-aaff-44c5-9395-7a40d260caf0" providerId="ADAL" clId="{53769DDC-2C0A-4EA9-A3BD-70795EB228AB}" dt="2023-09-08T10:05:02.655" v="5"/>
          <ac:grpSpMkLst>
            <pc:docMk/>
            <pc:sldMk cId="1466241530" sldId="258"/>
            <ac:grpSpMk id="3" creationId="{06EB1B7B-3C01-7C03-BFF3-4297B2504B38}"/>
          </ac:grpSpMkLst>
        </pc:grpChg>
        <pc:grpChg chg="del">
          <ac:chgData name="門田　幸二" userId="e60ee963-aaff-44c5-9395-7a40d260caf0" providerId="ADAL" clId="{53769DDC-2C0A-4EA9-A3BD-70795EB228AB}" dt="2023-09-08T10:05:02.228" v="4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53769DDC-2C0A-4EA9-A3BD-70795EB228AB}" dt="2023-09-08T10:05:02.655" v="5"/>
          <ac:grpSpMkLst>
            <pc:docMk/>
            <pc:sldMk cId="1466241530" sldId="258"/>
            <ac:grpSpMk id="23" creationId="{8BA5EEF6-2353-9B16-3BC0-31CCB0347426}"/>
          </ac:grpSpMkLst>
        </pc:grpChg>
        <pc:grpChg chg="add mod">
          <ac:chgData name="門田　幸二" userId="e60ee963-aaff-44c5-9395-7a40d260caf0" providerId="ADAL" clId="{53769DDC-2C0A-4EA9-A3BD-70795EB228AB}" dt="2023-09-08T10:05:02.655" v="5"/>
          <ac:grpSpMkLst>
            <pc:docMk/>
            <pc:sldMk cId="1466241530" sldId="258"/>
            <ac:grpSpMk id="30" creationId="{DE20A78A-5218-4B87-A411-41CB6F443B21}"/>
          </ac:grpSpMkLst>
        </pc:grpChg>
        <pc:grpChg chg="add mod">
          <ac:chgData name="門田　幸二" userId="e60ee963-aaff-44c5-9395-7a40d260caf0" providerId="ADAL" clId="{53769DDC-2C0A-4EA9-A3BD-70795EB228AB}" dt="2023-09-08T10:05:02.655" v="5"/>
          <ac:grpSpMkLst>
            <pc:docMk/>
            <pc:sldMk cId="1466241530" sldId="258"/>
            <ac:grpSpMk id="38" creationId="{57C85672-1B88-1C75-2A51-AC186462D789}"/>
          </ac:grpSpMkLst>
        </pc:grpChg>
        <pc:grpChg chg="del">
          <ac:chgData name="門田　幸二" userId="e60ee963-aaff-44c5-9395-7a40d260caf0" providerId="ADAL" clId="{53769DDC-2C0A-4EA9-A3BD-70795EB228AB}" dt="2023-09-08T10:05:02.228" v="4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53769DDC-2C0A-4EA9-A3BD-70795EB228AB}" dt="2023-09-08T10:05:02.228" v="4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53769DDC-2C0A-4EA9-A3BD-70795EB228AB}" dt="2023-09-08T10:05:02.228" v="4" actId="478"/>
          <ac:grpSpMkLst>
            <pc:docMk/>
            <pc:sldMk cId="1466241530" sldId="258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53769DDC-2C0A-4EA9-A3BD-70795EB228AB}" dt="2023-09-08T10:04:59.245" v="3" actId="478"/>
          <ac:picMkLst>
            <pc:docMk/>
            <pc:sldMk cId="1466241530" sldId="258"/>
            <ac:picMk id="11" creationId="{A6EC7B26-FE37-0515-8A49-51163A6CB17F}"/>
          </ac:picMkLst>
        </pc:picChg>
        <pc:picChg chg="add mod modCrop">
          <ac:chgData name="門田　幸二" userId="e60ee963-aaff-44c5-9395-7a40d260caf0" providerId="ADAL" clId="{53769DDC-2C0A-4EA9-A3BD-70795EB228AB}" dt="2023-09-18T23:56:13.038" v="81" actId="1076"/>
          <ac:picMkLst>
            <pc:docMk/>
            <pc:sldMk cId="1466241530" sldId="258"/>
            <ac:picMk id="15" creationId="{365AF389-966B-9605-75E2-7257C42F0087}"/>
          </ac:picMkLst>
        </pc:picChg>
      </pc:sldChg>
      <pc:sldChg chg="addSp delSp modSp mod">
        <pc:chgData name="門田　幸二" userId="e60ee963-aaff-44c5-9395-7a40d260caf0" providerId="ADAL" clId="{53769DDC-2C0A-4EA9-A3BD-70795EB228AB}" dt="2023-09-18T23:57:26.436" v="117" actId="1076"/>
        <pc:sldMkLst>
          <pc:docMk/>
          <pc:sldMk cId="2796198765" sldId="259"/>
        </pc:sldMkLst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12" creationId="{9231DBE4-530F-342D-081D-1153DE4A428D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13" creationId="{FC35838D-B530-FA30-81A9-267675DF9C62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14" creationId="{C5FC0A18-03AA-38C5-9ECC-65712B35438A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16" creationId="{4D90293A-E2C5-BA03-CAF3-FC1565265A98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20" creationId="{1A18A3E0-2810-C4C2-4178-86BDA287B92A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22" creationId="{EFF61C00-D0A7-B29F-9086-8FF505D9C5C1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24" creationId="{8E678D4C-DDB5-96B5-F955-D923931796A2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25" creationId="{A5A686EE-426C-4DD4-CC98-910CF67D2AE5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26" creationId="{81BC4400-AB76-3A51-6A56-D27DDBB1DD23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27" creationId="{4818F0FC-9EC0-E993-1D05-D83A24C209AC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28" creationId="{E446A389-320C-CBBA-7561-12B94340827F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29" creationId="{5F91B8AE-62AF-EC12-FFBF-A61EC75AAF67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31" creationId="{AE10942E-F546-68E6-7E4A-98EE474AF130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32" creationId="{D90AAC5F-5FB0-5EAA-2923-1ECC4A1EC902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33" creationId="{F72BB3C4-C1B4-9B5F-1E78-44590BF7BCB8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34" creationId="{3CC4B0DA-8FC4-B79A-CB9A-8C49BE3D32A7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35" creationId="{44144E11-50DB-A2D0-6A3E-9A2300162D11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36" creationId="{5C36517A-C920-DDFE-F2F4-66525F9BC06F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39" creationId="{69723D25-F38C-06F9-8673-F2DA33E7ECB4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40" creationId="{DEB08714-6EDD-760D-3DF9-D9D7130E3141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41" creationId="{DEA86728-0082-C07F-6BE7-15E63D070DC2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42" creationId="{74CDD9C6-6383-D3AD-2203-0FEF3920C411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43" creationId="{F2D9338E-5217-6037-BDC6-7A575A997168}"/>
          </ac:spMkLst>
        </pc:spChg>
        <pc:spChg chg="mod">
          <ac:chgData name="門田　幸二" userId="e60ee963-aaff-44c5-9395-7a40d260caf0" providerId="ADAL" clId="{53769DDC-2C0A-4EA9-A3BD-70795EB228AB}" dt="2023-09-08T10:05:10.971" v="8"/>
          <ac:spMkLst>
            <pc:docMk/>
            <pc:sldMk cId="2796198765" sldId="259"/>
            <ac:spMk id="44" creationId="{97E683C4-6663-4C2E-369C-C2BE38F4D596}"/>
          </ac:spMkLst>
        </pc:spChg>
        <pc:grpChg chg="add mod">
          <ac:chgData name="門田　幸二" userId="e60ee963-aaff-44c5-9395-7a40d260caf0" providerId="ADAL" clId="{53769DDC-2C0A-4EA9-A3BD-70795EB228AB}" dt="2023-09-08T10:05:10.971" v="8"/>
          <ac:grpSpMkLst>
            <pc:docMk/>
            <pc:sldMk cId="2796198765" sldId="259"/>
            <ac:grpSpMk id="3" creationId="{6869671F-D3FB-2423-829B-48D8FF13141B}"/>
          </ac:grpSpMkLst>
        </pc:grpChg>
        <pc:grpChg chg="del">
          <ac:chgData name="門田　幸二" userId="e60ee963-aaff-44c5-9395-7a40d260caf0" providerId="ADAL" clId="{53769DDC-2C0A-4EA9-A3BD-70795EB228AB}" dt="2023-09-08T10:05:10.475" v="7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53769DDC-2C0A-4EA9-A3BD-70795EB228AB}" dt="2023-09-08T10:05:10.971" v="8"/>
          <ac:grpSpMkLst>
            <pc:docMk/>
            <pc:sldMk cId="2796198765" sldId="259"/>
            <ac:grpSpMk id="23" creationId="{E7737588-696D-4FD7-D055-169815A235E6}"/>
          </ac:grpSpMkLst>
        </pc:grpChg>
        <pc:grpChg chg="add mod">
          <ac:chgData name="門田　幸二" userId="e60ee963-aaff-44c5-9395-7a40d260caf0" providerId="ADAL" clId="{53769DDC-2C0A-4EA9-A3BD-70795EB228AB}" dt="2023-09-08T10:05:10.971" v="8"/>
          <ac:grpSpMkLst>
            <pc:docMk/>
            <pc:sldMk cId="2796198765" sldId="259"/>
            <ac:grpSpMk id="30" creationId="{A5E566BE-BBCF-C997-CF5D-FE104E0E1A95}"/>
          </ac:grpSpMkLst>
        </pc:grpChg>
        <pc:grpChg chg="add mod">
          <ac:chgData name="門田　幸二" userId="e60ee963-aaff-44c5-9395-7a40d260caf0" providerId="ADAL" clId="{53769DDC-2C0A-4EA9-A3BD-70795EB228AB}" dt="2023-09-08T10:05:10.971" v="8"/>
          <ac:grpSpMkLst>
            <pc:docMk/>
            <pc:sldMk cId="2796198765" sldId="259"/>
            <ac:grpSpMk id="38" creationId="{D7A81F3D-395C-22DD-6439-9E8E87A71EBA}"/>
          </ac:grpSpMkLst>
        </pc:grpChg>
        <pc:grpChg chg="del">
          <ac:chgData name="門田　幸二" userId="e60ee963-aaff-44c5-9395-7a40d260caf0" providerId="ADAL" clId="{53769DDC-2C0A-4EA9-A3BD-70795EB228AB}" dt="2023-09-08T10:05:10.475" v="7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53769DDC-2C0A-4EA9-A3BD-70795EB228AB}" dt="2023-09-08T10:05:10.475" v="7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53769DDC-2C0A-4EA9-A3BD-70795EB228AB}" dt="2023-09-08T10:05:10.475" v="7" actId="478"/>
          <ac:grpSpMkLst>
            <pc:docMk/>
            <pc:sldMk cId="2796198765" sldId="259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53769DDC-2C0A-4EA9-A3BD-70795EB228AB}" dt="2023-09-08T10:05:07.575" v="6" actId="478"/>
          <ac:picMkLst>
            <pc:docMk/>
            <pc:sldMk cId="2796198765" sldId="259"/>
            <ac:picMk id="11" creationId="{813E4BF1-9453-F638-4EB1-6E09E09A302C}"/>
          </ac:picMkLst>
        </pc:picChg>
        <pc:picChg chg="add mod modCrop">
          <ac:chgData name="門田　幸二" userId="e60ee963-aaff-44c5-9395-7a40d260caf0" providerId="ADAL" clId="{53769DDC-2C0A-4EA9-A3BD-70795EB228AB}" dt="2023-09-18T23:57:26.436" v="117" actId="1076"/>
          <ac:picMkLst>
            <pc:docMk/>
            <pc:sldMk cId="2796198765" sldId="259"/>
            <ac:picMk id="15" creationId="{3EF9A81E-C0BB-6017-EF57-98476F6C398B}"/>
          </ac:picMkLst>
        </pc:picChg>
      </pc:sldChg>
      <pc:sldChg chg="addSp delSp modSp mod">
        <pc:chgData name="門田　幸二" userId="e60ee963-aaff-44c5-9395-7a40d260caf0" providerId="ADAL" clId="{53769DDC-2C0A-4EA9-A3BD-70795EB228AB}" dt="2023-09-18T23:59:03.999" v="153"/>
        <pc:sldMkLst>
          <pc:docMk/>
          <pc:sldMk cId="399863296" sldId="260"/>
        </pc:sldMkLst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13" creationId="{06C5B5EC-2A61-F02B-8ED6-8E979ED7CAAE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14" creationId="{67DA1C97-BDDB-9C33-FFB1-C31CE0203B42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15" creationId="{98AD999E-5251-5567-FA70-960D8AA492B6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16" creationId="{5FBEF27C-9E34-45A0-05DF-544DD1CA9851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17" creationId="{D2E376D4-03F5-EC21-0994-6F41ABA725EE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18" creationId="{0923DDEE-40C4-39EF-7588-DCB767C0C3EF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20" creationId="{9D34A1A2-EF8E-D9D0-6F62-9D806A4CD5C6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21" creationId="{31C51474-0D78-21FC-70E7-76E70B9B65DE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22" creationId="{EFEB9097-475A-65E6-ECF6-A607B2C9F9B3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23" creationId="{D21BB57E-7A5D-A5DE-5A2F-F9F886856714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24" creationId="{B5D735F6-7FF3-4DF1-3BC7-F36DD98449E5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25" creationId="{79A2F81D-7951-9D28-2907-001D469091E4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27" creationId="{F7EEEC37-29B6-9F49-C0E6-A386F4C410EB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28" creationId="{4E9FE7D8-14A4-7B15-A2D6-8CB6D3976E42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29" creationId="{F3495F98-71BB-0E80-6C2C-1E3B7B0BE45C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30" creationId="{2120BD50-0F76-FBBF-D1F9-67D6C8F1AD82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31" creationId="{A1B40E8C-B2DC-0B87-6D53-AF6B472A5317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32" creationId="{009E4794-ABA8-E0BB-37BB-685680857E8E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34" creationId="{63733EC6-5A71-9E98-D2B5-983356E584AC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35" creationId="{0DA0D4D2-4C82-54D0-6788-B1683125777B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36" creationId="{5D511564-C076-DBCB-A2A3-3D7F00FD981D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37" creationId="{344F9A96-255B-BC1C-51ED-BF2376079635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38" creationId="{6475C5A9-A122-2111-4739-B382D7C11FA0}"/>
          </ac:spMkLst>
        </pc:spChg>
        <pc:spChg chg="mod">
          <ac:chgData name="門田　幸二" userId="e60ee963-aaff-44c5-9395-7a40d260caf0" providerId="ADAL" clId="{53769DDC-2C0A-4EA9-A3BD-70795EB228AB}" dt="2023-09-18T23:59:03.999" v="153"/>
          <ac:spMkLst>
            <pc:docMk/>
            <pc:sldMk cId="399863296" sldId="260"/>
            <ac:spMk id="39" creationId="{403950A7-268B-3485-D973-D46326D9D00C}"/>
          </ac:spMkLst>
        </pc:spChg>
        <pc:grpChg chg="add mod">
          <ac:chgData name="門田　幸二" userId="e60ee963-aaff-44c5-9395-7a40d260caf0" providerId="ADAL" clId="{53769DDC-2C0A-4EA9-A3BD-70795EB228AB}" dt="2023-09-18T23:59:03.999" v="153"/>
          <ac:grpSpMkLst>
            <pc:docMk/>
            <pc:sldMk cId="399863296" sldId="260"/>
            <ac:grpSpMk id="12" creationId="{BE1D1221-A894-C4BA-3790-CDBC79F58CFF}"/>
          </ac:grpSpMkLst>
        </pc:grpChg>
        <pc:grpChg chg="del">
          <ac:chgData name="門田　幸二" userId="e60ee963-aaff-44c5-9395-7a40d260caf0" providerId="ADAL" clId="{53769DDC-2C0A-4EA9-A3BD-70795EB228AB}" dt="2023-09-08T10:05:18.674" v="10" actId="478"/>
          <ac:grpSpMkLst>
            <pc:docMk/>
            <pc:sldMk cId="399863296" sldId="260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53769DDC-2C0A-4EA9-A3BD-70795EB228AB}" dt="2023-09-18T23:59:03.999" v="153"/>
          <ac:grpSpMkLst>
            <pc:docMk/>
            <pc:sldMk cId="399863296" sldId="260"/>
            <ac:grpSpMk id="19" creationId="{77D7DBA8-81FB-1BD3-2549-7C428C719D45}"/>
          </ac:grpSpMkLst>
        </pc:grpChg>
        <pc:grpChg chg="add mod">
          <ac:chgData name="門田　幸二" userId="e60ee963-aaff-44c5-9395-7a40d260caf0" providerId="ADAL" clId="{53769DDC-2C0A-4EA9-A3BD-70795EB228AB}" dt="2023-09-18T23:59:03.999" v="153"/>
          <ac:grpSpMkLst>
            <pc:docMk/>
            <pc:sldMk cId="399863296" sldId="260"/>
            <ac:grpSpMk id="26" creationId="{B050568A-B6DD-0A72-58F1-5A3C443E6BAF}"/>
          </ac:grpSpMkLst>
        </pc:grpChg>
        <pc:grpChg chg="add mod">
          <ac:chgData name="門田　幸二" userId="e60ee963-aaff-44c5-9395-7a40d260caf0" providerId="ADAL" clId="{53769DDC-2C0A-4EA9-A3BD-70795EB228AB}" dt="2023-09-18T23:59:03.999" v="153"/>
          <ac:grpSpMkLst>
            <pc:docMk/>
            <pc:sldMk cId="399863296" sldId="260"/>
            <ac:grpSpMk id="33" creationId="{1C3E8AA4-D863-B062-F4FB-1814022594EE}"/>
          </ac:grpSpMkLst>
        </pc:grpChg>
        <pc:grpChg chg="del">
          <ac:chgData name="門田　幸二" userId="e60ee963-aaff-44c5-9395-7a40d260caf0" providerId="ADAL" clId="{53769DDC-2C0A-4EA9-A3BD-70795EB228AB}" dt="2023-09-08T10:05:18.674" v="10" actId="478"/>
          <ac:grpSpMkLst>
            <pc:docMk/>
            <pc:sldMk cId="399863296" sldId="260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53769DDC-2C0A-4EA9-A3BD-70795EB228AB}" dt="2023-09-08T10:05:18.674" v="10" actId="478"/>
          <ac:grpSpMkLst>
            <pc:docMk/>
            <pc:sldMk cId="399863296" sldId="260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53769DDC-2C0A-4EA9-A3BD-70795EB228AB}" dt="2023-09-08T10:05:18.674" v="10" actId="478"/>
          <ac:grpSpMkLst>
            <pc:docMk/>
            <pc:sldMk cId="399863296" sldId="260"/>
            <ac:grpSpMk id="70" creationId="{9834D8F6-4C1D-8A81-A795-2F37867F9A2F}"/>
          </ac:grpSpMkLst>
        </pc:grpChg>
        <pc:picChg chg="add mod modCrop">
          <ac:chgData name="門田　幸二" userId="e60ee963-aaff-44c5-9395-7a40d260caf0" providerId="ADAL" clId="{53769DDC-2C0A-4EA9-A3BD-70795EB228AB}" dt="2023-09-18T23:58:56.382" v="152" actId="1076"/>
          <ac:picMkLst>
            <pc:docMk/>
            <pc:sldMk cId="399863296" sldId="260"/>
            <ac:picMk id="11" creationId="{623FC9ED-2488-0D38-9AFE-5424FF258B75}"/>
          </ac:picMkLst>
        </pc:picChg>
        <pc:picChg chg="del">
          <ac:chgData name="門田　幸二" userId="e60ee963-aaff-44c5-9395-7a40d260caf0" providerId="ADAL" clId="{53769DDC-2C0A-4EA9-A3BD-70795EB228AB}" dt="2023-09-08T10:05:15.761" v="9" actId="478"/>
          <ac:picMkLst>
            <pc:docMk/>
            <pc:sldMk cId="399863296" sldId="260"/>
            <ac:picMk id="11" creationId="{C9F2DA9B-5288-5C75-4BD2-347E72DEF753}"/>
          </ac:picMkLst>
        </pc:picChg>
      </pc:sldChg>
    </pc:docChg>
  </pc:docChgLst>
  <pc:docChgLst>
    <pc:chgData name="門田　幸二" userId="e60ee963-aaff-44c5-9395-7a40d260caf0" providerId="ADAL" clId="{79C00E28-304E-4FE4-A881-5C0693442314}"/>
    <pc:docChg chg="custSel modSld">
      <pc:chgData name="門田　幸二" userId="e60ee963-aaff-44c5-9395-7a40d260caf0" providerId="ADAL" clId="{79C00E28-304E-4FE4-A881-5C0693442314}" dt="2023-05-15T04:19:31.730" v="156" actId="167"/>
      <pc:docMkLst>
        <pc:docMk/>
      </pc:docMkLst>
      <pc:sldChg chg="addSp delSp modSp mod">
        <pc:chgData name="門田　幸二" userId="e60ee963-aaff-44c5-9395-7a40d260caf0" providerId="ADAL" clId="{79C00E28-304E-4FE4-A881-5C0693442314}" dt="2023-05-15T04:17:14.967" v="72" actId="167"/>
        <pc:sldMkLst>
          <pc:docMk/>
          <pc:sldMk cId="2887538341" sldId="257"/>
        </pc:sldMkLst>
        <pc:picChg chg="del">
          <ac:chgData name="門田　幸二" userId="e60ee963-aaff-44c5-9395-7a40d260caf0" providerId="ADAL" clId="{79C00E28-304E-4FE4-A881-5C0693442314}" dt="2023-05-15T04:17:07.244" v="67" actId="478"/>
          <ac:picMkLst>
            <pc:docMk/>
            <pc:sldMk cId="2887538341" sldId="257"/>
            <ac:picMk id="3" creationId="{7DB81373-6099-AEAC-B023-DA15CE470AFB}"/>
          </ac:picMkLst>
        </pc:picChg>
        <pc:picChg chg="add mod ord modCrop">
          <ac:chgData name="門田　幸二" userId="e60ee963-aaff-44c5-9395-7a40d260caf0" providerId="ADAL" clId="{79C00E28-304E-4FE4-A881-5C0693442314}" dt="2023-05-15T04:17:14.967" v="72" actId="167"/>
          <ac:picMkLst>
            <pc:docMk/>
            <pc:sldMk cId="2887538341" sldId="257"/>
            <ac:picMk id="11" creationId="{0F834461-05C9-049E-1071-18AA16935843}"/>
          </ac:picMkLst>
        </pc:picChg>
      </pc:sldChg>
      <pc:sldChg chg="addSp delSp modSp mod">
        <pc:chgData name="門田　幸二" userId="e60ee963-aaff-44c5-9395-7a40d260caf0" providerId="ADAL" clId="{79C00E28-304E-4FE4-A881-5C0693442314}" dt="2023-05-15T04:19:31.730" v="156" actId="167"/>
        <pc:sldMkLst>
          <pc:docMk/>
          <pc:sldMk cId="1466241530" sldId="258"/>
        </pc:sldMkLst>
        <pc:picChg chg="del">
          <ac:chgData name="門田　幸二" userId="e60ee963-aaff-44c5-9395-7a40d260caf0" providerId="ADAL" clId="{79C00E28-304E-4FE4-A881-5C0693442314}" dt="2023-05-15T04:18:10.798" v="73" actId="478"/>
          <ac:picMkLst>
            <pc:docMk/>
            <pc:sldMk cId="1466241530" sldId="258"/>
            <ac:picMk id="3" creationId="{6A3632E4-894D-DCA2-4804-073673A32208}"/>
          </ac:picMkLst>
        </pc:picChg>
        <pc:picChg chg="add mod ord modCrop">
          <ac:chgData name="門田　幸二" userId="e60ee963-aaff-44c5-9395-7a40d260caf0" providerId="ADAL" clId="{79C00E28-304E-4FE4-A881-5C0693442314}" dt="2023-05-15T04:19:31.730" v="156" actId="167"/>
          <ac:picMkLst>
            <pc:docMk/>
            <pc:sldMk cId="1466241530" sldId="258"/>
            <ac:picMk id="11" creationId="{A5DAEE2E-F80B-4CB1-B899-98A4C6C55FF5}"/>
          </ac:picMkLst>
        </pc:picChg>
      </pc:sldChg>
    </pc:docChg>
  </pc:docChgLst>
  <pc:docChgLst>
    <pc:chgData name="門田　幸二" userId="e60ee963-aaff-44c5-9395-7a40d260caf0" providerId="ADAL" clId="{EB683380-4BAE-4FBD-BDB4-FDAE4D98CFDB}"/>
    <pc:docChg chg="undo custSel modSld">
      <pc:chgData name="門田　幸二" userId="e60ee963-aaff-44c5-9395-7a40d260caf0" providerId="ADAL" clId="{EB683380-4BAE-4FBD-BDB4-FDAE4D98CFDB}" dt="2023-06-23T13:08:26.980" v="206" actId="1076"/>
      <pc:docMkLst>
        <pc:docMk/>
      </pc:docMkLst>
      <pc:sldChg chg="addSp delSp modSp mod">
        <pc:chgData name="門田　幸二" userId="e60ee963-aaff-44c5-9395-7a40d260caf0" providerId="ADAL" clId="{EB683380-4BAE-4FBD-BDB4-FDAE4D98CFDB}" dt="2023-06-23T13:05:52.555" v="68" actId="1076"/>
        <pc:sldMkLst>
          <pc:docMk/>
          <pc:sldMk cId="2887538341" sldId="257"/>
        </pc:sldMkLst>
        <pc:picChg chg="del">
          <ac:chgData name="門田　幸二" userId="e60ee963-aaff-44c5-9395-7a40d260caf0" providerId="ADAL" clId="{EB683380-4BAE-4FBD-BDB4-FDAE4D98CFDB}" dt="2023-06-23T13:04:15.532" v="0" actId="478"/>
          <ac:picMkLst>
            <pc:docMk/>
            <pc:sldMk cId="2887538341" sldId="257"/>
            <ac:picMk id="11" creationId="{0F834461-05C9-049E-1071-18AA16935843}"/>
          </ac:picMkLst>
        </pc:picChg>
        <pc:picChg chg="add mod modCrop">
          <ac:chgData name="門田　幸二" userId="e60ee963-aaff-44c5-9395-7a40d260caf0" providerId="ADAL" clId="{EB683380-4BAE-4FBD-BDB4-FDAE4D98CFDB}" dt="2023-06-23T13:05:52.555" v="68" actId="1076"/>
          <ac:picMkLst>
            <pc:docMk/>
            <pc:sldMk cId="2887538341" sldId="257"/>
            <ac:picMk id="12" creationId="{A54069DB-AB87-B450-9C10-C4E3FBE3A5E1}"/>
          </ac:picMkLst>
        </pc:picChg>
      </pc:sldChg>
      <pc:sldChg chg="addSp delSp modSp mod">
        <pc:chgData name="門田　幸二" userId="e60ee963-aaff-44c5-9395-7a40d260caf0" providerId="ADAL" clId="{EB683380-4BAE-4FBD-BDB4-FDAE4D98CFDB}" dt="2023-06-23T13:07:15.578" v="139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EB683380-4BAE-4FBD-BDB4-FDAE4D98CFDB}" dt="2023-06-23T13:04:16.809" v="1" actId="478"/>
          <ac:picMkLst>
            <pc:docMk/>
            <pc:sldMk cId="1466241530" sldId="258"/>
            <ac:picMk id="11" creationId="{A5DAEE2E-F80B-4CB1-B899-98A4C6C55FF5}"/>
          </ac:picMkLst>
        </pc:picChg>
        <pc:picChg chg="add mod modCrop">
          <ac:chgData name="門田　幸二" userId="e60ee963-aaff-44c5-9395-7a40d260caf0" providerId="ADAL" clId="{EB683380-4BAE-4FBD-BDB4-FDAE4D98CFDB}" dt="2023-06-23T13:07:15.578" v="139" actId="1076"/>
          <ac:picMkLst>
            <pc:docMk/>
            <pc:sldMk cId="1466241530" sldId="258"/>
            <ac:picMk id="12" creationId="{A3184681-3F84-3088-AAC6-9DCB702F2D15}"/>
          </ac:picMkLst>
        </pc:picChg>
      </pc:sldChg>
      <pc:sldChg chg="addSp delSp modSp mod">
        <pc:chgData name="門田　幸二" userId="e60ee963-aaff-44c5-9395-7a40d260caf0" providerId="ADAL" clId="{EB683380-4BAE-4FBD-BDB4-FDAE4D98CFDB}" dt="2023-06-23T13:08:26.980" v="206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EB683380-4BAE-4FBD-BDB4-FDAE4D98CFDB}" dt="2023-06-23T13:04:17.920" v="2" actId="478"/>
          <ac:picMkLst>
            <pc:docMk/>
            <pc:sldMk cId="2796198765" sldId="259"/>
            <ac:picMk id="11" creationId="{901595BC-2F3F-58A2-8761-ADAEB188A55F}"/>
          </ac:picMkLst>
        </pc:picChg>
        <pc:picChg chg="add mod modCrop">
          <ac:chgData name="門田　幸二" userId="e60ee963-aaff-44c5-9395-7a40d260caf0" providerId="ADAL" clId="{EB683380-4BAE-4FBD-BDB4-FDAE4D98CFDB}" dt="2023-06-23T13:08:26.980" v="206" actId="1076"/>
          <ac:picMkLst>
            <pc:docMk/>
            <pc:sldMk cId="2796198765" sldId="259"/>
            <ac:picMk id="12" creationId="{58068FC2-D481-A0A5-7D1F-4D9A696C88C8}"/>
          </ac:picMkLst>
        </pc:picChg>
      </pc:sldChg>
      <pc:sldChg chg="delSp mod">
        <pc:chgData name="門田　幸二" userId="e60ee963-aaff-44c5-9395-7a40d260caf0" providerId="ADAL" clId="{EB683380-4BAE-4FBD-BDB4-FDAE4D98CFDB}" dt="2023-06-23T13:04:19.054" v="3" actId="478"/>
        <pc:sldMkLst>
          <pc:docMk/>
          <pc:sldMk cId="399863296" sldId="260"/>
        </pc:sldMkLst>
        <pc:picChg chg="del">
          <ac:chgData name="門田　幸二" userId="e60ee963-aaff-44c5-9395-7a40d260caf0" providerId="ADAL" clId="{EB683380-4BAE-4FBD-BDB4-FDAE4D98CFDB}" dt="2023-06-23T13:04:19.054" v="3" actId="478"/>
          <ac:picMkLst>
            <pc:docMk/>
            <pc:sldMk cId="399863296" sldId="260"/>
            <ac:picMk id="3" creationId="{50FEBB1E-CA6E-B02D-66E5-77D06481D675}"/>
          </ac:picMkLst>
        </pc:picChg>
      </pc:sldChg>
    </pc:docChg>
  </pc:docChgLst>
  <pc:docChgLst>
    <pc:chgData name="門田　幸二" userId="e60ee963-aaff-44c5-9395-7a40d260caf0" providerId="ADAL" clId="{79FE9496-486C-4412-A167-427CDADFF755}"/>
    <pc:docChg chg="custSel modSld">
      <pc:chgData name="門田　幸二" userId="e60ee963-aaff-44c5-9395-7a40d260caf0" providerId="ADAL" clId="{79FE9496-486C-4412-A167-427CDADFF755}" dt="2023-06-23T13:17:44.357" v="2" actId="478"/>
      <pc:docMkLst>
        <pc:docMk/>
      </pc:docMkLst>
      <pc:sldChg chg="delSp mod">
        <pc:chgData name="門田　幸二" userId="e60ee963-aaff-44c5-9395-7a40d260caf0" providerId="ADAL" clId="{79FE9496-486C-4412-A167-427CDADFF755}" dt="2023-06-23T13:17:41.637" v="0" actId="478"/>
        <pc:sldMkLst>
          <pc:docMk/>
          <pc:sldMk cId="2887538341" sldId="257"/>
        </pc:sldMkLst>
        <pc:picChg chg="del">
          <ac:chgData name="門田　幸二" userId="e60ee963-aaff-44c5-9395-7a40d260caf0" providerId="ADAL" clId="{79FE9496-486C-4412-A167-427CDADFF755}" dt="2023-06-23T13:17:41.637" v="0" actId="478"/>
          <ac:picMkLst>
            <pc:docMk/>
            <pc:sldMk cId="2887538341" sldId="257"/>
            <ac:picMk id="12" creationId="{A54069DB-AB87-B450-9C10-C4E3FBE3A5E1}"/>
          </ac:picMkLst>
        </pc:picChg>
      </pc:sldChg>
      <pc:sldChg chg="delSp mod">
        <pc:chgData name="門田　幸二" userId="e60ee963-aaff-44c5-9395-7a40d260caf0" providerId="ADAL" clId="{79FE9496-486C-4412-A167-427CDADFF755}" dt="2023-06-23T13:17:43.116" v="1" actId="478"/>
        <pc:sldMkLst>
          <pc:docMk/>
          <pc:sldMk cId="1466241530" sldId="258"/>
        </pc:sldMkLst>
        <pc:picChg chg="del">
          <ac:chgData name="門田　幸二" userId="e60ee963-aaff-44c5-9395-7a40d260caf0" providerId="ADAL" clId="{79FE9496-486C-4412-A167-427CDADFF755}" dt="2023-06-23T13:17:43.116" v="1" actId="478"/>
          <ac:picMkLst>
            <pc:docMk/>
            <pc:sldMk cId="1466241530" sldId="258"/>
            <ac:picMk id="12" creationId="{A3184681-3F84-3088-AAC6-9DCB702F2D15}"/>
          </ac:picMkLst>
        </pc:picChg>
      </pc:sldChg>
      <pc:sldChg chg="delSp mod">
        <pc:chgData name="門田　幸二" userId="e60ee963-aaff-44c5-9395-7a40d260caf0" providerId="ADAL" clId="{79FE9496-486C-4412-A167-427CDADFF755}" dt="2023-06-23T13:17:44.357" v="2" actId="478"/>
        <pc:sldMkLst>
          <pc:docMk/>
          <pc:sldMk cId="2796198765" sldId="259"/>
        </pc:sldMkLst>
        <pc:picChg chg="del">
          <ac:chgData name="門田　幸二" userId="e60ee963-aaff-44c5-9395-7a40d260caf0" providerId="ADAL" clId="{79FE9496-486C-4412-A167-427CDADFF755}" dt="2023-06-23T13:17:44.357" v="2" actId="478"/>
          <ac:picMkLst>
            <pc:docMk/>
            <pc:sldMk cId="2796198765" sldId="259"/>
            <ac:picMk id="12" creationId="{58068FC2-D481-A0A5-7D1F-4D9A696C88C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3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9E02B08-2400-DB62-EB29-FE2C110995FA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4B694BC2-8428-81FA-C49F-720C3B593A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F8A0279A-99BC-400F-41A8-DBAF9826B9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E402750C-5158-66A1-9473-0BB95FF263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8B9D1C14-919B-3E69-E378-919EB8CA5A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199BE43B-77CB-0041-5BDA-1627773541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969A5ADA-8D99-38E4-5B1B-15F6E66B34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580A2F31-60D4-EF19-9E0C-C10CAD38E055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B20C2D48-F195-725F-1E7D-B3E65B706D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92EFCE2C-02D6-F927-AB9C-EBEB153ADE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EE98D5DD-73C9-9CD9-2F55-187EC34281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7BBB7F44-E62A-43B5-D4E4-8D5CF79265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DF49FB56-9F0B-636D-02C5-A537F1071E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8AF91384-C5CE-62FB-CF70-7EE2240FE7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50F34216-EC5B-3A52-1C9E-EAA38F6A3866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41615CBE-DEAA-0A0D-6B8A-8708CBC12D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37F7CDB0-49A3-58A3-24A6-5456EDB42BD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DF8C65B7-47F6-E05B-9DFC-CEB4BD2F9F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51EDBED7-04B5-1B65-2276-6A0AB98897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A61E6863-1142-291F-C24B-15DE9F4FB3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DC0980F2-C645-1996-440B-F30FAD07D6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57AC57CF-4512-AB10-CCF0-326AB2B1A19D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A564688D-20EF-64AA-8D8E-DB66737801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3E28B78F-AF64-F406-5780-A64F93AB46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39FFEEDD-4735-F6F7-2416-2BAB9E147C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4C300D6D-3525-4C71-A38D-0C3E3F0025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58ED3E8F-70B2-8AAD-CE39-8858BC5961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02449ACF-889A-A715-CDD6-092DA94A46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&#10;&#10;自動的に生成された説明">
            <a:extLst>
              <a:ext uri="{FF2B5EF4-FFF2-40B4-BE49-F238E27FC236}">
                <a16:creationId xmlns:a16="http://schemas.microsoft.com/office/drawing/2014/main" id="{BCB8571C-B0FD-586C-C87F-71F336F319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6EB1B7B-3C01-7C03-BFF3-4297B2504B38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4BEDFE14-8744-808E-5A34-BB152BD089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78D68487-10DA-1B5A-3125-66C565E11A0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EA083CC9-E125-0EE6-699F-AC9A5599B7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277A57B8-BCBD-2884-728A-06A1DD9134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22B731CC-96A9-9194-8BC7-EA1F763AD2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36DA66B8-606F-F4DB-0D80-128B1FE5067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8BA5EEF6-2353-9B16-3BC0-31CCB0347426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5152FDE4-E190-27AE-6879-8A1300F0FAE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226F056D-9B08-132B-23B2-8DA2439A59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5F073AD5-E1C9-9501-8650-D93B5D8105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251C298E-EBB1-565E-DEA3-19E2BDC9EB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A67711F6-2FF2-90D8-C490-62EDDA9411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82317780-015D-378D-6BB2-7BA0F37E21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DE20A78A-5218-4B87-A411-41CB6F443B21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4EF25280-2184-63C4-EB82-AFDA4A03E67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528A1478-29CE-EE75-FDE4-8C3A0597BFD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100AAFC5-8481-808C-DE38-A50034A878E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74FF85B-9010-51EE-8514-568D24838C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B72C29FD-2129-9771-C813-38D7555F62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8266A6C0-2392-3686-677A-DE62E14E86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57C85672-1B88-1C75-2A51-AC186462D789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D4D60632-D793-27AF-808A-6551721DB6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BD2BA958-3851-44F3-CA46-FF219E14A4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F8E83FB-60D8-C414-38BF-54BEFA6686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95F7AE6E-ADF1-8976-734A-AF382100A55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5840ABE8-1674-FACD-7EBF-B071897A5B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114E11B5-6CD7-AAF8-575B-00073D566F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365AF389-966B-9605-75E2-7257C42F00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869671F-D3FB-2423-829B-48D8FF13141B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9231DBE4-530F-342D-081D-1153DE4A42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FC35838D-B530-FA30-81A9-267675DF9C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C5FC0A18-03AA-38C5-9ECC-65712B3543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4D90293A-E2C5-BA03-CAF3-FC1565265A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1A18A3E0-2810-C4C2-4178-86BDA287B9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EFF61C00-D0A7-B29F-9086-8FF505D9C5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E7737588-696D-4FD7-D055-169815A235E6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8E678D4C-DDB5-96B5-F955-D923931796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A5A686EE-426C-4DD4-CC98-910CF67D2A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81BC4400-AB76-3A51-6A56-D27DDBB1DD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4818F0FC-9EC0-E993-1D05-D83A24C209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E446A389-320C-CBBA-7561-12B9434082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5F91B8AE-62AF-EC12-FFBF-A61EC75AAF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A5E566BE-BBCF-C997-CF5D-FE104E0E1A95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AE10942E-F546-68E6-7E4A-98EE474AF1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D90AAC5F-5FB0-5EAA-2923-1ECC4A1EC9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F72BB3C4-C1B4-9B5F-1E78-44590BF7BCB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3CC4B0DA-8FC4-B79A-CB9A-8C49BE3D32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44144E11-50DB-A2D0-6A3E-9A2300162D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5C36517A-C920-DDFE-F2F4-66525F9BC0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D7A81F3D-395C-22DD-6439-9E8E87A71EBA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69723D25-F38C-06F9-8673-F2DA33E7EC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DEB08714-6EDD-760D-3DF9-D9D7130E31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DEA86728-0082-C07F-6BE7-15E63D070D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74CDD9C6-6383-D3AD-2203-0FEF3920C4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F2D9338E-5217-6037-BDC6-7A575A99716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97E683C4-6663-4C2E-369C-C2BE38F4D59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3EF9A81E-C0BB-6017-EF57-98476F6C39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図 10" descr="グラフ, 折れ線グラフ&#10;&#10;自動的に生成された説明">
            <a:extLst>
              <a:ext uri="{FF2B5EF4-FFF2-40B4-BE49-F238E27FC236}">
                <a16:creationId xmlns:a16="http://schemas.microsoft.com/office/drawing/2014/main" id="{623FC9ED-2488-0D38-9AFE-5424FF258B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BE1D1221-A894-C4BA-3790-CDBC79F58CFF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06C5B5EC-2A61-F02B-8ED6-8E979ED7CAA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67DA1C97-BDDB-9C33-FFB1-C31CE0203B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正方形/長方形 60">
              <a:extLst>
                <a:ext uri="{FF2B5EF4-FFF2-40B4-BE49-F238E27FC236}">
                  <a16:creationId xmlns:a16="http://schemas.microsoft.com/office/drawing/2014/main" id="{98AD999E-5251-5567-FA70-960D8AA492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5FBEF27C-9E34-45A0-05DF-544DD1CA98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正方形/長方形 60">
              <a:extLst>
                <a:ext uri="{FF2B5EF4-FFF2-40B4-BE49-F238E27FC236}">
                  <a16:creationId xmlns:a16="http://schemas.microsoft.com/office/drawing/2014/main" id="{D2E376D4-03F5-EC21-0994-6F41ABA725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正方形/長方形 60">
              <a:extLst>
                <a:ext uri="{FF2B5EF4-FFF2-40B4-BE49-F238E27FC236}">
                  <a16:creationId xmlns:a16="http://schemas.microsoft.com/office/drawing/2014/main" id="{0923DDEE-40C4-39EF-7588-DCB767C0C3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77D7DBA8-81FB-1BD3-2549-7C428C719D45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9D34A1A2-EF8E-D9D0-6F62-9D806A4CD5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正方形/長方形 60">
              <a:extLst>
                <a:ext uri="{FF2B5EF4-FFF2-40B4-BE49-F238E27FC236}">
                  <a16:creationId xmlns:a16="http://schemas.microsoft.com/office/drawing/2014/main" id="{31C51474-0D78-21FC-70E7-76E70B9B65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EFEB9097-475A-65E6-ECF6-A607B2C9F9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正方形/長方形 60">
              <a:extLst>
                <a:ext uri="{FF2B5EF4-FFF2-40B4-BE49-F238E27FC236}">
                  <a16:creationId xmlns:a16="http://schemas.microsoft.com/office/drawing/2014/main" id="{D21BB57E-7A5D-A5DE-5A2F-F9F8868567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B5D735F6-7FF3-4DF1-3BC7-F36DD98449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79A2F81D-7951-9D28-2907-001D469091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B050568A-B6DD-0A72-58F1-5A3C443E6BAF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F7EEEC37-29B6-9F49-C0E6-A386F4C410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4E9FE7D8-14A4-7B15-A2D6-8CB6D3976E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F3495F98-71BB-0E80-6C2C-1E3B7B0BE4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2120BD50-0F76-FBBF-D1F9-67D6C8F1AD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A1B40E8C-B2DC-0B87-6D53-AF6B472A531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009E4794-ABA8-E0BB-37BB-685680857E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1C3E8AA4-D863-B062-F4FB-1814022594EE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63733EC6-5A71-9E98-D2B5-983356E584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0DA0D4D2-4C82-54D0-6788-B168312577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5D511564-C076-DBCB-A2A3-3D7F00FD98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正方形/長方形 60">
              <a:extLst>
                <a:ext uri="{FF2B5EF4-FFF2-40B4-BE49-F238E27FC236}">
                  <a16:creationId xmlns:a16="http://schemas.microsoft.com/office/drawing/2014/main" id="{344F9A96-255B-BC1C-51ED-BF23760796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正方形/長方形 60">
              <a:extLst>
                <a:ext uri="{FF2B5EF4-FFF2-40B4-BE49-F238E27FC236}">
                  <a16:creationId xmlns:a16="http://schemas.microsoft.com/office/drawing/2014/main" id="{6475C5A9-A122-2111-4739-B382D7C11F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403950A7-268B-3485-D973-D46326D9D0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863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</TotalTime>
  <Words>276</Words>
  <Application>Microsoft Office PowerPoint</Application>
  <PresentationFormat>A4 210 x 297 mm</PresentationFormat>
  <Paragraphs>140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44</cp:revision>
  <dcterms:created xsi:type="dcterms:W3CDTF">2020-06-11T23:59:28Z</dcterms:created>
  <dcterms:modified xsi:type="dcterms:W3CDTF">2023-09-18T23:59:05Z</dcterms:modified>
</cp:coreProperties>
</file>