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D09752-CBFE-4291-9FDD-F2BC781CA3AF}" v="12" dt="2023-09-08T05:21:07.1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031" autoAdjust="0"/>
    <p:restoredTop sz="94660"/>
  </p:normalViewPr>
  <p:slideViewPr>
    <p:cSldViewPr snapToGrid="0">
      <p:cViewPr varScale="1">
        <p:scale>
          <a:sx n="71" d="100"/>
          <a:sy n="71" d="100"/>
        </p:scale>
        <p:origin x="126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門田　幸二" userId="e60ee963-aaff-44c5-9395-7a40d260caf0" providerId="ADAL" clId="{8819AF7C-66C0-4E3A-94CF-C9D25C7A5E00}"/>
    <pc:docChg chg="custSel modSld">
      <pc:chgData name="門田　幸二" userId="e60ee963-aaff-44c5-9395-7a40d260caf0" providerId="ADAL" clId="{8819AF7C-66C0-4E3A-94CF-C9D25C7A5E00}" dt="2023-07-04T04:53:15.198" v="162" actId="1076"/>
      <pc:docMkLst>
        <pc:docMk/>
      </pc:docMkLst>
      <pc:sldChg chg="addSp delSp modSp mod">
        <pc:chgData name="門田　幸二" userId="e60ee963-aaff-44c5-9395-7a40d260caf0" providerId="ADAL" clId="{8819AF7C-66C0-4E3A-94CF-C9D25C7A5E00}" dt="2023-07-02T08:20:34.103" v="41" actId="1076"/>
        <pc:sldMkLst>
          <pc:docMk/>
          <pc:sldMk cId="2887538341" sldId="257"/>
        </pc:sldMkLst>
        <pc:picChg chg="add mod modCrop">
          <ac:chgData name="門田　幸二" userId="e60ee963-aaff-44c5-9395-7a40d260caf0" providerId="ADAL" clId="{8819AF7C-66C0-4E3A-94CF-C9D25C7A5E00}" dt="2023-07-02T08:20:34.103" v="41" actId="1076"/>
          <ac:picMkLst>
            <pc:docMk/>
            <pc:sldMk cId="2887538341" sldId="257"/>
            <ac:picMk id="11" creationId="{064E76CA-F9DC-8B80-C1B5-C0238041D916}"/>
          </ac:picMkLst>
        </pc:picChg>
        <pc:picChg chg="del">
          <ac:chgData name="門田　幸二" userId="e60ee963-aaff-44c5-9395-7a40d260caf0" providerId="ADAL" clId="{8819AF7C-66C0-4E3A-94CF-C9D25C7A5E00}" dt="2023-07-02T08:19:46.943" v="6" actId="478"/>
          <ac:picMkLst>
            <pc:docMk/>
            <pc:sldMk cId="2887538341" sldId="257"/>
            <ac:picMk id="12" creationId="{63D21857-3FFA-5605-6448-DC25B0D1EAF2}"/>
          </ac:picMkLst>
        </pc:picChg>
      </pc:sldChg>
      <pc:sldChg chg="addSp delSp modSp mod">
        <pc:chgData name="門田　幸二" userId="e60ee963-aaff-44c5-9395-7a40d260caf0" providerId="ADAL" clId="{8819AF7C-66C0-4E3A-94CF-C9D25C7A5E00}" dt="2023-07-02T08:22:22.894" v="83" actId="1076"/>
        <pc:sldMkLst>
          <pc:docMk/>
          <pc:sldMk cId="1466241530" sldId="258"/>
        </pc:sldMkLst>
        <pc:picChg chg="add mod modCrop">
          <ac:chgData name="門田　幸二" userId="e60ee963-aaff-44c5-9395-7a40d260caf0" providerId="ADAL" clId="{8819AF7C-66C0-4E3A-94CF-C9D25C7A5E00}" dt="2023-07-02T08:22:22.894" v="83" actId="1076"/>
          <ac:picMkLst>
            <pc:docMk/>
            <pc:sldMk cId="1466241530" sldId="258"/>
            <ac:picMk id="11" creationId="{8CDE91D7-BF09-DD98-4A73-8E0D6A901F01}"/>
          </ac:picMkLst>
        </pc:picChg>
        <pc:picChg chg="del">
          <ac:chgData name="門田　幸二" userId="e60ee963-aaff-44c5-9395-7a40d260caf0" providerId="ADAL" clId="{8819AF7C-66C0-4E3A-94CF-C9D25C7A5E00}" dt="2023-07-02T08:21:38.571" v="47" actId="478"/>
          <ac:picMkLst>
            <pc:docMk/>
            <pc:sldMk cId="1466241530" sldId="258"/>
            <ac:picMk id="12" creationId="{FD3D9377-7332-0D16-3248-2275D423946A}"/>
          </ac:picMkLst>
        </pc:picChg>
      </pc:sldChg>
      <pc:sldChg chg="addSp delSp modSp mod">
        <pc:chgData name="門田　幸二" userId="e60ee963-aaff-44c5-9395-7a40d260caf0" providerId="ADAL" clId="{8819AF7C-66C0-4E3A-94CF-C9D25C7A5E00}" dt="2023-07-02T08:24:50.265" v="123" actId="1076"/>
        <pc:sldMkLst>
          <pc:docMk/>
          <pc:sldMk cId="2796198765" sldId="259"/>
        </pc:sldMkLst>
        <pc:picChg chg="add mod modCrop">
          <ac:chgData name="門田　幸二" userId="e60ee963-aaff-44c5-9395-7a40d260caf0" providerId="ADAL" clId="{8819AF7C-66C0-4E3A-94CF-C9D25C7A5E00}" dt="2023-07-02T08:24:50.265" v="123" actId="1076"/>
          <ac:picMkLst>
            <pc:docMk/>
            <pc:sldMk cId="2796198765" sldId="259"/>
            <ac:picMk id="11" creationId="{12C4F63B-56B3-6EA0-267C-42E6F11E2FAD}"/>
          </ac:picMkLst>
        </pc:picChg>
        <pc:picChg chg="del">
          <ac:chgData name="門田　幸二" userId="e60ee963-aaff-44c5-9395-7a40d260caf0" providerId="ADAL" clId="{8819AF7C-66C0-4E3A-94CF-C9D25C7A5E00}" dt="2023-07-02T08:23:22.644" v="90" actId="478"/>
          <ac:picMkLst>
            <pc:docMk/>
            <pc:sldMk cId="2796198765" sldId="259"/>
            <ac:picMk id="12" creationId="{5FD18AF1-14EC-7C01-3DA6-23ABBC6A8B97}"/>
          </ac:picMkLst>
        </pc:picChg>
      </pc:sldChg>
      <pc:sldChg chg="addSp delSp modSp mod">
        <pc:chgData name="門田　幸二" userId="e60ee963-aaff-44c5-9395-7a40d260caf0" providerId="ADAL" clId="{8819AF7C-66C0-4E3A-94CF-C9D25C7A5E00}" dt="2023-07-04T04:53:15.198" v="162" actId="1076"/>
        <pc:sldMkLst>
          <pc:docMk/>
          <pc:sldMk cId="399863296" sldId="260"/>
        </pc:sldMkLst>
        <pc:picChg chg="add mod modCrop">
          <ac:chgData name="門田　幸二" userId="e60ee963-aaff-44c5-9395-7a40d260caf0" providerId="ADAL" clId="{8819AF7C-66C0-4E3A-94CF-C9D25C7A5E00}" dt="2023-07-04T04:53:15.198" v="162" actId="1076"/>
          <ac:picMkLst>
            <pc:docMk/>
            <pc:sldMk cId="399863296" sldId="260"/>
            <ac:picMk id="11" creationId="{489414A8-89FF-F273-605B-0943E8058107}"/>
          </ac:picMkLst>
        </pc:picChg>
        <pc:picChg chg="del">
          <ac:chgData name="門田　幸二" userId="e60ee963-aaff-44c5-9395-7a40d260caf0" providerId="ADAL" clId="{8819AF7C-66C0-4E3A-94CF-C9D25C7A5E00}" dt="2023-07-04T04:52:34.344" v="129" actId="478"/>
          <ac:picMkLst>
            <pc:docMk/>
            <pc:sldMk cId="399863296" sldId="260"/>
            <ac:picMk id="12" creationId="{D17C242E-2B44-E2A9-EFF4-15D703E34F73}"/>
          </ac:picMkLst>
        </pc:picChg>
      </pc:sldChg>
    </pc:docChg>
  </pc:docChgLst>
  <pc:docChgLst>
    <pc:chgData name="門田　幸二" userId="e60ee963-aaff-44c5-9395-7a40d260caf0" providerId="ADAL" clId="{B5E5A29C-FB87-4CE6-86C2-F15799240B47}"/>
    <pc:docChg chg="undo custSel modSld">
      <pc:chgData name="門田　幸二" userId="e60ee963-aaff-44c5-9395-7a40d260caf0" providerId="ADAL" clId="{B5E5A29C-FB87-4CE6-86C2-F15799240B47}" dt="2023-06-04T01:03:23.792" v="321" actId="1076"/>
      <pc:docMkLst>
        <pc:docMk/>
      </pc:docMkLst>
      <pc:sldChg chg="addSp delSp modSp mod">
        <pc:chgData name="門田　幸二" userId="e60ee963-aaff-44c5-9395-7a40d260caf0" providerId="ADAL" clId="{B5E5A29C-FB87-4CE6-86C2-F15799240B47}" dt="2023-06-04T00:29:13.124" v="82" actId="1076"/>
        <pc:sldMkLst>
          <pc:docMk/>
          <pc:sldMk cId="2887538341" sldId="257"/>
        </pc:sldMkLst>
        <pc:picChg chg="del">
          <ac:chgData name="門田　幸二" userId="e60ee963-aaff-44c5-9395-7a40d260caf0" providerId="ADAL" clId="{B5E5A29C-FB87-4CE6-86C2-F15799240B47}" dt="2023-06-04T00:25:04.132" v="0" actId="478"/>
          <ac:picMkLst>
            <pc:docMk/>
            <pc:sldMk cId="2887538341" sldId="257"/>
            <ac:picMk id="11" creationId="{0F834461-05C9-049E-1071-18AA16935843}"/>
          </ac:picMkLst>
        </pc:picChg>
        <pc:picChg chg="add mod modCrop">
          <ac:chgData name="門田　幸二" userId="e60ee963-aaff-44c5-9395-7a40d260caf0" providerId="ADAL" clId="{B5E5A29C-FB87-4CE6-86C2-F15799240B47}" dt="2023-06-04T00:29:13.124" v="82" actId="1076"/>
          <ac:picMkLst>
            <pc:docMk/>
            <pc:sldMk cId="2887538341" sldId="257"/>
            <ac:picMk id="12" creationId="{63D21857-3FFA-5605-6448-DC25B0D1EAF2}"/>
          </ac:picMkLst>
        </pc:picChg>
      </pc:sldChg>
      <pc:sldChg chg="addSp delSp modSp mod">
        <pc:chgData name="門田　幸二" userId="e60ee963-aaff-44c5-9395-7a40d260caf0" providerId="ADAL" clId="{B5E5A29C-FB87-4CE6-86C2-F15799240B47}" dt="2023-06-04T00:44:06.381" v="161" actId="1076"/>
        <pc:sldMkLst>
          <pc:docMk/>
          <pc:sldMk cId="1466241530" sldId="258"/>
        </pc:sldMkLst>
        <pc:picChg chg="del">
          <ac:chgData name="門田　幸二" userId="e60ee963-aaff-44c5-9395-7a40d260caf0" providerId="ADAL" clId="{B5E5A29C-FB87-4CE6-86C2-F15799240B47}" dt="2023-06-04T00:25:06.091" v="1" actId="478"/>
          <ac:picMkLst>
            <pc:docMk/>
            <pc:sldMk cId="1466241530" sldId="258"/>
            <ac:picMk id="11" creationId="{A5DAEE2E-F80B-4CB1-B899-98A4C6C55FF5}"/>
          </ac:picMkLst>
        </pc:picChg>
        <pc:picChg chg="add mod modCrop">
          <ac:chgData name="門田　幸二" userId="e60ee963-aaff-44c5-9395-7a40d260caf0" providerId="ADAL" clId="{B5E5A29C-FB87-4CE6-86C2-F15799240B47}" dt="2023-06-04T00:44:06.381" v="161" actId="1076"/>
          <ac:picMkLst>
            <pc:docMk/>
            <pc:sldMk cId="1466241530" sldId="258"/>
            <ac:picMk id="12" creationId="{FD3D9377-7332-0D16-3248-2275D423946A}"/>
          </ac:picMkLst>
        </pc:picChg>
      </pc:sldChg>
      <pc:sldChg chg="addSp delSp modSp mod">
        <pc:chgData name="門田　幸二" userId="e60ee963-aaff-44c5-9395-7a40d260caf0" providerId="ADAL" clId="{B5E5A29C-FB87-4CE6-86C2-F15799240B47}" dt="2023-06-04T00:59:22.722" v="240" actId="1076"/>
        <pc:sldMkLst>
          <pc:docMk/>
          <pc:sldMk cId="2796198765" sldId="259"/>
        </pc:sldMkLst>
        <pc:picChg chg="del">
          <ac:chgData name="門田　幸二" userId="e60ee963-aaff-44c5-9395-7a40d260caf0" providerId="ADAL" clId="{B5E5A29C-FB87-4CE6-86C2-F15799240B47}" dt="2023-06-04T00:25:07.655" v="2" actId="478"/>
          <ac:picMkLst>
            <pc:docMk/>
            <pc:sldMk cId="2796198765" sldId="259"/>
            <ac:picMk id="11" creationId="{901595BC-2F3F-58A2-8761-ADAEB188A55F}"/>
          </ac:picMkLst>
        </pc:picChg>
        <pc:picChg chg="add mod modCrop">
          <ac:chgData name="門田　幸二" userId="e60ee963-aaff-44c5-9395-7a40d260caf0" providerId="ADAL" clId="{B5E5A29C-FB87-4CE6-86C2-F15799240B47}" dt="2023-06-04T00:59:22.722" v="240" actId="1076"/>
          <ac:picMkLst>
            <pc:docMk/>
            <pc:sldMk cId="2796198765" sldId="259"/>
            <ac:picMk id="12" creationId="{5FD18AF1-14EC-7C01-3DA6-23ABBC6A8B97}"/>
          </ac:picMkLst>
        </pc:picChg>
      </pc:sldChg>
      <pc:sldChg chg="addSp delSp modSp mod">
        <pc:chgData name="門田　幸二" userId="e60ee963-aaff-44c5-9395-7a40d260caf0" providerId="ADAL" clId="{B5E5A29C-FB87-4CE6-86C2-F15799240B47}" dt="2023-06-04T01:03:23.792" v="321" actId="1076"/>
        <pc:sldMkLst>
          <pc:docMk/>
          <pc:sldMk cId="399863296" sldId="260"/>
        </pc:sldMkLst>
        <pc:picChg chg="del">
          <ac:chgData name="門田　幸二" userId="e60ee963-aaff-44c5-9395-7a40d260caf0" providerId="ADAL" clId="{B5E5A29C-FB87-4CE6-86C2-F15799240B47}" dt="2023-06-04T00:25:09.328" v="3" actId="478"/>
          <ac:picMkLst>
            <pc:docMk/>
            <pc:sldMk cId="399863296" sldId="260"/>
            <ac:picMk id="3" creationId="{50FEBB1E-CA6E-B02D-66E5-77D06481D675}"/>
          </ac:picMkLst>
        </pc:picChg>
        <pc:picChg chg="add mod modCrop">
          <ac:chgData name="門田　幸二" userId="e60ee963-aaff-44c5-9395-7a40d260caf0" providerId="ADAL" clId="{B5E5A29C-FB87-4CE6-86C2-F15799240B47}" dt="2023-06-04T01:03:23.792" v="321" actId="1076"/>
          <ac:picMkLst>
            <pc:docMk/>
            <pc:sldMk cId="399863296" sldId="260"/>
            <ac:picMk id="12" creationId="{D17C242E-2B44-E2A9-EFF4-15D703E34F73}"/>
          </ac:picMkLst>
        </pc:picChg>
      </pc:sldChg>
    </pc:docChg>
  </pc:docChgLst>
  <pc:docChgLst>
    <pc:chgData name="門田　幸二" userId="e60ee963-aaff-44c5-9395-7a40d260caf0" providerId="ADAL" clId="{79C00E28-304E-4FE4-A881-5C0693442314}"/>
    <pc:docChg chg="custSel modSld">
      <pc:chgData name="門田　幸二" userId="e60ee963-aaff-44c5-9395-7a40d260caf0" providerId="ADAL" clId="{79C00E28-304E-4FE4-A881-5C0693442314}" dt="2023-05-15T04:19:31.730" v="156" actId="167"/>
      <pc:docMkLst>
        <pc:docMk/>
      </pc:docMkLst>
      <pc:sldChg chg="addSp delSp modSp mod">
        <pc:chgData name="門田　幸二" userId="e60ee963-aaff-44c5-9395-7a40d260caf0" providerId="ADAL" clId="{79C00E28-304E-4FE4-A881-5C0693442314}" dt="2023-05-15T04:17:14.967" v="72" actId="167"/>
        <pc:sldMkLst>
          <pc:docMk/>
          <pc:sldMk cId="2887538341" sldId="257"/>
        </pc:sldMkLst>
        <pc:picChg chg="del">
          <ac:chgData name="門田　幸二" userId="e60ee963-aaff-44c5-9395-7a40d260caf0" providerId="ADAL" clId="{79C00E28-304E-4FE4-A881-5C0693442314}" dt="2023-05-15T04:17:07.244" v="67" actId="478"/>
          <ac:picMkLst>
            <pc:docMk/>
            <pc:sldMk cId="2887538341" sldId="257"/>
            <ac:picMk id="3" creationId="{7DB81373-6099-AEAC-B023-DA15CE470AFB}"/>
          </ac:picMkLst>
        </pc:picChg>
        <pc:picChg chg="add mod ord modCrop">
          <ac:chgData name="門田　幸二" userId="e60ee963-aaff-44c5-9395-7a40d260caf0" providerId="ADAL" clId="{79C00E28-304E-4FE4-A881-5C0693442314}" dt="2023-05-15T04:17:14.967" v="72" actId="167"/>
          <ac:picMkLst>
            <pc:docMk/>
            <pc:sldMk cId="2887538341" sldId="257"/>
            <ac:picMk id="11" creationId="{0F834461-05C9-049E-1071-18AA16935843}"/>
          </ac:picMkLst>
        </pc:picChg>
      </pc:sldChg>
      <pc:sldChg chg="addSp delSp modSp mod">
        <pc:chgData name="門田　幸二" userId="e60ee963-aaff-44c5-9395-7a40d260caf0" providerId="ADAL" clId="{79C00E28-304E-4FE4-A881-5C0693442314}" dt="2023-05-15T04:19:31.730" v="156" actId="167"/>
        <pc:sldMkLst>
          <pc:docMk/>
          <pc:sldMk cId="1466241530" sldId="258"/>
        </pc:sldMkLst>
        <pc:picChg chg="del">
          <ac:chgData name="門田　幸二" userId="e60ee963-aaff-44c5-9395-7a40d260caf0" providerId="ADAL" clId="{79C00E28-304E-4FE4-A881-5C0693442314}" dt="2023-05-15T04:18:10.798" v="73" actId="478"/>
          <ac:picMkLst>
            <pc:docMk/>
            <pc:sldMk cId="1466241530" sldId="258"/>
            <ac:picMk id="3" creationId="{6A3632E4-894D-DCA2-4804-073673A32208}"/>
          </ac:picMkLst>
        </pc:picChg>
        <pc:picChg chg="add mod ord modCrop">
          <ac:chgData name="門田　幸二" userId="e60ee963-aaff-44c5-9395-7a40d260caf0" providerId="ADAL" clId="{79C00E28-304E-4FE4-A881-5C0693442314}" dt="2023-05-15T04:19:31.730" v="156" actId="167"/>
          <ac:picMkLst>
            <pc:docMk/>
            <pc:sldMk cId="1466241530" sldId="258"/>
            <ac:picMk id="11" creationId="{A5DAEE2E-F80B-4CB1-B899-98A4C6C55FF5}"/>
          </ac:picMkLst>
        </pc:picChg>
      </pc:sldChg>
    </pc:docChg>
  </pc:docChgLst>
  <pc:docChgLst>
    <pc:chgData name="門田　幸二" userId="e60ee963-aaff-44c5-9395-7a40d260caf0" providerId="ADAL" clId="{9ED09752-CBFE-4291-9FDD-F2BC781CA3AF}"/>
    <pc:docChg chg="custSel modSld">
      <pc:chgData name="門田　幸二" userId="e60ee963-aaff-44c5-9395-7a40d260caf0" providerId="ADAL" clId="{9ED09752-CBFE-4291-9FDD-F2BC781CA3AF}" dt="2023-09-08T05:21:36.111" v="156" actId="1076"/>
      <pc:docMkLst>
        <pc:docMk/>
      </pc:docMkLst>
      <pc:sldChg chg="addSp delSp modSp mod">
        <pc:chgData name="門田　幸二" userId="e60ee963-aaff-44c5-9395-7a40d260caf0" providerId="ADAL" clId="{9ED09752-CBFE-4291-9FDD-F2BC781CA3AF}" dt="2023-09-08T05:12:30.805" v="46" actId="1076"/>
        <pc:sldMkLst>
          <pc:docMk/>
          <pc:sldMk cId="2887538341" sldId="257"/>
        </pc:sldMkLst>
        <pc:spChg chg="mod">
          <ac:chgData name="門田　幸二" userId="e60ee963-aaff-44c5-9395-7a40d260caf0" providerId="ADAL" clId="{9ED09752-CBFE-4291-9FDD-F2BC781CA3AF}" dt="2023-09-02T05:44:19.078" v="1"/>
          <ac:spMkLst>
            <pc:docMk/>
            <pc:sldMk cId="2887538341" sldId="257"/>
            <ac:spMk id="12" creationId="{CE66BD54-776A-91C0-5195-F6AF3878E52C}"/>
          </ac:spMkLst>
        </pc:spChg>
        <pc:spChg chg="mod">
          <ac:chgData name="門田　幸二" userId="e60ee963-aaff-44c5-9395-7a40d260caf0" providerId="ADAL" clId="{9ED09752-CBFE-4291-9FDD-F2BC781CA3AF}" dt="2023-09-02T05:44:19.078" v="1"/>
          <ac:spMkLst>
            <pc:docMk/>
            <pc:sldMk cId="2887538341" sldId="257"/>
            <ac:spMk id="13" creationId="{56F8546E-5B72-BAE5-F5A7-4B7222010DBD}"/>
          </ac:spMkLst>
        </pc:spChg>
        <pc:spChg chg="mod">
          <ac:chgData name="門田　幸二" userId="e60ee963-aaff-44c5-9395-7a40d260caf0" providerId="ADAL" clId="{9ED09752-CBFE-4291-9FDD-F2BC781CA3AF}" dt="2023-09-02T05:44:19.078" v="1"/>
          <ac:spMkLst>
            <pc:docMk/>
            <pc:sldMk cId="2887538341" sldId="257"/>
            <ac:spMk id="14" creationId="{A6639FDF-9D73-41C4-4F8F-B21696897695}"/>
          </ac:spMkLst>
        </pc:spChg>
        <pc:spChg chg="mod">
          <ac:chgData name="門田　幸二" userId="e60ee963-aaff-44c5-9395-7a40d260caf0" providerId="ADAL" clId="{9ED09752-CBFE-4291-9FDD-F2BC781CA3AF}" dt="2023-09-02T05:44:19.078" v="1"/>
          <ac:spMkLst>
            <pc:docMk/>
            <pc:sldMk cId="2887538341" sldId="257"/>
            <ac:spMk id="16" creationId="{0EF7FDE8-8268-1ABF-E682-E1F3B7FB5D05}"/>
          </ac:spMkLst>
        </pc:spChg>
        <pc:spChg chg="mod">
          <ac:chgData name="門田　幸二" userId="e60ee963-aaff-44c5-9395-7a40d260caf0" providerId="ADAL" clId="{9ED09752-CBFE-4291-9FDD-F2BC781CA3AF}" dt="2023-09-02T05:44:19.078" v="1"/>
          <ac:spMkLst>
            <pc:docMk/>
            <pc:sldMk cId="2887538341" sldId="257"/>
            <ac:spMk id="20" creationId="{C9446A8B-63C0-0E6A-30D0-C214FF52D0C3}"/>
          </ac:spMkLst>
        </pc:spChg>
        <pc:spChg chg="mod">
          <ac:chgData name="門田　幸二" userId="e60ee963-aaff-44c5-9395-7a40d260caf0" providerId="ADAL" clId="{9ED09752-CBFE-4291-9FDD-F2BC781CA3AF}" dt="2023-09-02T05:44:19.078" v="1"/>
          <ac:spMkLst>
            <pc:docMk/>
            <pc:sldMk cId="2887538341" sldId="257"/>
            <ac:spMk id="22" creationId="{E0BDC2EC-5BEE-0EDB-E5F0-5C3E84EA1DB4}"/>
          </ac:spMkLst>
        </pc:spChg>
        <pc:spChg chg="mod">
          <ac:chgData name="門田　幸二" userId="e60ee963-aaff-44c5-9395-7a40d260caf0" providerId="ADAL" clId="{9ED09752-CBFE-4291-9FDD-F2BC781CA3AF}" dt="2023-09-02T05:44:19.078" v="1"/>
          <ac:spMkLst>
            <pc:docMk/>
            <pc:sldMk cId="2887538341" sldId="257"/>
            <ac:spMk id="24" creationId="{9AF100DF-06BD-21AC-9DD4-D6D4F0516987}"/>
          </ac:spMkLst>
        </pc:spChg>
        <pc:spChg chg="mod">
          <ac:chgData name="門田　幸二" userId="e60ee963-aaff-44c5-9395-7a40d260caf0" providerId="ADAL" clId="{9ED09752-CBFE-4291-9FDD-F2BC781CA3AF}" dt="2023-09-02T05:44:19.078" v="1"/>
          <ac:spMkLst>
            <pc:docMk/>
            <pc:sldMk cId="2887538341" sldId="257"/>
            <ac:spMk id="25" creationId="{EF4CBEDD-5AD5-F025-1625-7C82DA090CDC}"/>
          </ac:spMkLst>
        </pc:spChg>
        <pc:spChg chg="mod">
          <ac:chgData name="門田　幸二" userId="e60ee963-aaff-44c5-9395-7a40d260caf0" providerId="ADAL" clId="{9ED09752-CBFE-4291-9FDD-F2BC781CA3AF}" dt="2023-09-02T05:44:19.078" v="1"/>
          <ac:spMkLst>
            <pc:docMk/>
            <pc:sldMk cId="2887538341" sldId="257"/>
            <ac:spMk id="26" creationId="{76364AE9-E266-FABD-4548-D94FBDC9966D}"/>
          </ac:spMkLst>
        </pc:spChg>
        <pc:spChg chg="mod">
          <ac:chgData name="門田　幸二" userId="e60ee963-aaff-44c5-9395-7a40d260caf0" providerId="ADAL" clId="{9ED09752-CBFE-4291-9FDD-F2BC781CA3AF}" dt="2023-09-02T05:44:19.078" v="1"/>
          <ac:spMkLst>
            <pc:docMk/>
            <pc:sldMk cId="2887538341" sldId="257"/>
            <ac:spMk id="27" creationId="{2D385FF1-0363-C702-A658-385E2E074EBA}"/>
          </ac:spMkLst>
        </pc:spChg>
        <pc:spChg chg="mod">
          <ac:chgData name="門田　幸二" userId="e60ee963-aaff-44c5-9395-7a40d260caf0" providerId="ADAL" clId="{9ED09752-CBFE-4291-9FDD-F2BC781CA3AF}" dt="2023-09-02T05:44:19.078" v="1"/>
          <ac:spMkLst>
            <pc:docMk/>
            <pc:sldMk cId="2887538341" sldId="257"/>
            <ac:spMk id="28" creationId="{7E4007B3-7666-8B5E-E35B-44E8477DE681}"/>
          </ac:spMkLst>
        </pc:spChg>
        <pc:spChg chg="mod">
          <ac:chgData name="門田　幸二" userId="e60ee963-aaff-44c5-9395-7a40d260caf0" providerId="ADAL" clId="{9ED09752-CBFE-4291-9FDD-F2BC781CA3AF}" dt="2023-09-02T05:44:19.078" v="1"/>
          <ac:spMkLst>
            <pc:docMk/>
            <pc:sldMk cId="2887538341" sldId="257"/>
            <ac:spMk id="29" creationId="{9FB3F735-7753-5D74-DE37-0BD90BE632D8}"/>
          </ac:spMkLst>
        </pc:spChg>
        <pc:spChg chg="mod">
          <ac:chgData name="門田　幸二" userId="e60ee963-aaff-44c5-9395-7a40d260caf0" providerId="ADAL" clId="{9ED09752-CBFE-4291-9FDD-F2BC781CA3AF}" dt="2023-09-02T05:44:19.078" v="1"/>
          <ac:spMkLst>
            <pc:docMk/>
            <pc:sldMk cId="2887538341" sldId="257"/>
            <ac:spMk id="31" creationId="{5FFAF678-C02E-31C7-0294-F71AD8BFA6F3}"/>
          </ac:spMkLst>
        </pc:spChg>
        <pc:spChg chg="mod">
          <ac:chgData name="門田　幸二" userId="e60ee963-aaff-44c5-9395-7a40d260caf0" providerId="ADAL" clId="{9ED09752-CBFE-4291-9FDD-F2BC781CA3AF}" dt="2023-09-02T05:44:19.078" v="1"/>
          <ac:spMkLst>
            <pc:docMk/>
            <pc:sldMk cId="2887538341" sldId="257"/>
            <ac:spMk id="32" creationId="{F0EAF6D7-D17C-EC00-EB04-283B6DC3852B}"/>
          </ac:spMkLst>
        </pc:spChg>
        <pc:spChg chg="mod">
          <ac:chgData name="門田　幸二" userId="e60ee963-aaff-44c5-9395-7a40d260caf0" providerId="ADAL" clId="{9ED09752-CBFE-4291-9FDD-F2BC781CA3AF}" dt="2023-09-02T05:44:19.078" v="1"/>
          <ac:spMkLst>
            <pc:docMk/>
            <pc:sldMk cId="2887538341" sldId="257"/>
            <ac:spMk id="33" creationId="{79E73E19-BE4E-AEB5-41D9-D3DF6C8DB470}"/>
          </ac:spMkLst>
        </pc:spChg>
        <pc:spChg chg="mod">
          <ac:chgData name="門田　幸二" userId="e60ee963-aaff-44c5-9395-7a40d260caf0" providerId="ADAL" clId="{9ED09752-CBFE-4291-9FDD-F2BC781CA3AF}" dt="2023-09-02T05:44:19.078" v="1"/>
          <ac:spMkLst>
            <pc:docMk/>
            <pc:sldMk cId="2887538341" sldId="257"/>
            <ac:spMk id="34" creationId="{9C526C52-024C-E204-5A95-099DB5326D48}"/>
          </ac:spMkLst>
        </pc:spChg>
        <pc:spChg chg="mod">
          <ac:chgData name="門田　幸二" userId="e60ee963-aaff-44c5-9395-7a40d260caf0" providerId="ADAL" clId="{9ED09752-CBFE-4291-9FDD-F2BC781CA3AF}" dt="2023-09-02T05:44:19.078" v="1"/>
          <ac:spMkLst>
            <pc:docMk/>
            <pc:sldMk cId="2887538341" sldId="257"/>
            <ac:spMk id="35" creationId="{4FA532A7-1A0F-CDE4-AE72-AA6C9A9D2440}"/>
          </ac:spMkLst>
        </pc:spChg>
        <pc:spChg chg="mod">
          <ac:chgData name="門田　幸二" userId="e60ee963-aaff-44c5-9395-7a40d260caf0" providerId="ADAL" clId="{9ED09752-CBFE-4291-9FDD-F2BC781CA3AF}" dt="2023-09-02T05:44:19.078" v="1"/>
          <ac:spMkLst>
            <pc:docMk/>
            <pc:sldMk cId="2887538341" sldId="257"/>
            <ac:spMk id="36" creationId="{E98B8CA0-8811-0B72-146E-647AAB2A4BB6}"/>
          </ac:spMkLst>
        </pc:spChg>
        <pc:spChg chg="mod">
          <ac:chgData name="門田　幸二" userId="e60ee963-aaff-44c5-9395-7a40d260caf0" providerId="ADAL" clId="{9ED09752-CBFE-4291-9FDD-F2BC781CA3AF}" dt="2023-09-02T05:44:19.078" v="1"/>
          <ac:spMkLst>
            <pc:docMk/>
            <pc:sldMk cId="2887538341" sldId="257"/>
            <ac:spMk id="39" creationId="{87F7525E-EA3E-E89E-F745-F856B65EE3DE}"/>
          </ac:spMkLst>
        </pc:spChg>
        <pc:spChg chg="mod">
          <ac:chgData name="門田　幸二" userId="e60ee963-aaff-44c5-9395-7a40d260caf0" providerId="ADAL" clId="{9ED09752-CBFE-4291-9FDD-F2BC781CA3AF}" dt="2023-09-02T05:44:19.078" v="1"/>
          <ac:spMkLst>
            <pc:docMk/>
            <pc:sldMk cId="2887538341" sldId="257"/>
            <ac:spMk id="40" creationId="{70BF0C51-B244-11EF-E40B-351728F77FCE}"/>
          </ac:spMkLst>
        </pc:spChg>
        <pc:spChg chg="mod">
          <ac:chgData name="門田　幸二" userId="e60ee963-aaff-44c5-9395-7a40d260caf0" providerId="ADAL" clId="{9ED09752-CBFE-4291-9FDD-F2BC781CA3AF}" dt="2023-09-02T05:44:19.078" v="1"/>
          <ac:spMkLst>
            <pc:docMk/>
            <pc:sldMk cId="2887538341" sldId="257"/>
            <ac:spMk id="41" creationId="{0D080557-B51C-A06C-A1E1-7ABC10C9008E}"/>
          </ac:spMkLst>
        </pc:spChg>
        <pc:spChg chg="mod">
          <ac:chgData name="門田　幸二" userId="e60ee963-aaff-44c5-9395-7a40d260caf0" providerId="ADAL" clId="{9ED09752-CBFE-4291-9FDD-F2BC781CA3AF}" dt="2023-09-02T05:44:19.078" v="1"/>
          <ac:spMkLst>
            <pc:docMk/>
            <pc:sldMk cId="2887538341" sldId="257"/>
            <ac:spMk id="42" creationId="{61A359DC-D98F-0A59-3D67-1E7C703C0AB3}"/>
          </ac:spMkLst>
        </pc:spChg>
        <pc:spChg chg="mod">
          <ac:chgData name="門田　幸二" userId="e60ee963-aaff-44c5-9395-7a40d260caf0" providerId="ADAL" clId="{9ED09752-CBFE-4291-9FDD-F2BC781CA3AF}" dt="2023-09-02T05:44:19.078" v="1"/>
          <ac:spMkLst>
            <pc:docMk/>
            <pc:sldMk cId="2887538341" sldId="257"/>
            <ac:spMk id="43" creationId="{B938427B-8FFB-10C2-7503-99C93CDE1E19}"/>
          </ac:spMkLst>
        </pc:spChg>
        <pc:spChg chg="mod">
          <ac:chgData name="門田　幸二" userId="e60ee963-aaff-44c5-9395-7a40d260caf0" providerId="ADAL" clId="{9ED09752-CBFE-4291-9FDD-F2BC781CA3AF}" dt="2023-09-02T05:44:19.078" v="1"/>
          <ac:spMkLst>
            <pc:docMk/>
            <pc:sldMk cId="2887538341" sldId="257"/>
            <ac:spMk id="44" creationId="{A3B9F8CF-8F01-8ED3-617F-6599DC1B4ED8}"/>
          </ac:spMkLst>
        </pc:spChg>
        <pc:grpChg chg="add mod">
          <ac:chgData name="門田　幸二" userId="e60ee963-aaff-44c5-9395-7a40d260caf0" providerId="ADAL" clId="{9ED09752-CBFE-4291-9FDD-F2BC781CA3AF}" dt="2023-09-02T05:44:19.078" v="1"/>
          <ac:grpSpMkLst>
            <pc:docMk/>
            <pc:sldMk cId="2887538341" sldId="257"/>
            <ac:grpSpMk id="3" creationId="{F28A37A2-29DB-A91E-4B0F-FDA280571813}"/>
          </ac:grpSpMkLst>
        </pc:grpChg>
        <pc:grpChg chg="del">
          <ac:chgData name="門田　幸二" userId="e60ee963-aaff-44c5-9395-7a40d260caf0" providerId="ADAL" clId="{9ED09752-CBFE-4291-9FDD-F2BC781CA3AF}" dt="2023-09-02T05:44:18.496" v="0" actId="478"/>
          <ac:grpSpMkLst>
            <pc:docMk/>
            <pc:sldMk cId="2887538341" sldId="257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9ED09752-CBFE-4291-9FDD-F2BC781CA3AF}" dt="2023-09-02T05:44:19.078" v="1"/>
          <ac:grpSpMkLst>
            <pc:docMk/>
            <pc:sldMk cId="2887538341" sldId="257"/>
            <ac:grpSpMk id="23" creationId="{0BE83FC4-0513-C464-C015-77214C71B0B4}"/>
          </ac:grpSpMkLst>
        </pc:grpChg>
        <pc:grpChg chg="add mod">
          <ac:chgData name="門田　幸二" userId="e60ee963-aaff-44c5-9395-7a40d260caf0" providerId="ADAL" clId="{9ED09752-CBFE-4291-9FDD-F2BC781CA3AF}" dt="2023-09-02T05:44:19.078" v="1"/>
          <ac:grpSpMkLst>
            <pc:docMk/>
            <pc:sldMk cId="2887538341" sldId="257"/>
            <ac:grpSpMk id="30" creationId="{A1D7C71B-EE30-D204-7D5E-18A0CDB194DF}"/>
          </ac:grpSpMkLst>
        </pc:grpChg>
        <pc:grpChg chg="add mod">
          <ac:chgData name="門田　幸二" userId="e60ee963-aaff-44c5-9395-7a40d260caf0" providerId="ADAL" clId="{9ED09752-CBFE-4291-9FDD-F2BC781CA3AF}" dt="2023-09-02T05:44:19.078" v="1"/>
          <ac:grpSpMkLst>
            <pc:docMk/>
            <pc:sldMk cId="2887538341" sldId="257"/>
            <ac:grpSpMk id="38" creationId="{E278C5C9-C1F4-CDC2-CB93-7E71C4ED9D3F}"/>
          </ac:grpSpMkLst>
        </pc:grpChg>
        <pc:grpChg chg="del">
          <ac:chgData name="門田　幸二" userId="e60ee963-aaff-44c5-9395-7a40d260caf0" providerId="ADAL" clId="{9ED09752-CBFE-4291-9FDD-F2BC781CA3AF}" dt="2023-09-02T05:44:18.496" v="0" actId="478"/>
          <ac:grpSpMkLst>
            <pc:docMk/>
            <pc:sldMk cId="2887538341" sldId="257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9ED09752-CBFE-4291-9FDD-F2BC781CA3AF}" dt="2023-09-02T05:44:18.496" v="0" actId="478"/>
          <ac:grpSpMkLst>
            <pc:docMk/>
            <pc:sldMk cId="2887538341" sldId="257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9ED09752-CBFE-4291-9FDD-F2BC781CA3AF}" dt="2023-09-02T05:44:18.496" v="0" actId="478"/>
          <ac:grpSpMkLst>
            <pc:docMk/>
            <pc:sldMk cId="2887538341" sldId="257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9ED09752-CBFE-4291-9FDD-F2BC781CA3AF}" dt="2023-09-08T05:11:41.941" v="11" actId="478"/>
          <ac:picMkLst>
            <pc:docMk/>
            <pc:sldMk cId="2887538341" sldId="257"/>
            <ac:picMk id="11" creationId="{064E76CA-F9DC-8B80-C1B5-C0238041D916}"/>
          </ac:picMkLst>
        </pc:picChg>
        <pc:picChg chg="add mod modCrop">
          <ac:chgData name="門田　幸二" userId="e60ee963-aaff-44c5-9395-7a40d260caf0" providerId="ADAL" clId="{9ED09752-CBFE-4291-9FDD-F2BC781CA3AF}" dt="2023-09-08T05:12:30.805" v="46" actId="1076"/>
          <ac:picMkLst>
            <pc:docMk/>
            <pc:sldMk cId="2887538341" sldId="257"/>
            <ac:picMk id="17" creationId="{E64CB7E7-5CC7-6762-166F-B3FCBF9080B2}"/>
          </ac:picMkLst>
        </pc:picChg>
      </pc:sldChg>
      <pc:sldChg chg="addSp delSp modSp mod">
        <pc:chgData name="門田　幸二" userId="e60ee963-aaff-44c5-9395-7a40d260caf0" providerId="ADAL" clId="{9ED09752-CBFE-4291-9FDD-F2BC781CA3AF}" dt="2023-09-08T05:19:53.306" v="86" actId="1076"/>
        <pc:sldMkLst>
          <pc:docMk/>
          <pc:sldMk cId="1466241530" sldId="258"/>
        </pc:sldMkLst>
        <pc:spChg chg="mod">
          <ac:chgData name="門田　幸二" userId="e60ee963-aaff-44c5-9395-7a40d260caf0" providerId="ADAL" clId="{9ED09752-CBFE-4291-9FDD-F2BC781CA3AF}" dt="2023-09-02T05:44:24.542" v="3"/>
          <ac:spMkLst>
            <pc:docMk/>
            <pc:sldMk cId="1466241530" sldId="258"/>
            <ac:spMk id="12" creationId="{5149FC37-1BD6-F3F1-5AB4-650E8E1183CA}"/>
          </ac:spMkLst>
        </pc:spChg>
        <pc:spChg chg="mod">
          <ac:chgData name="門田　幸二" userId="e60ee963-aaff-44c5-9395-7a40d260caf0" providerId="ADAL" clId="{9ED09752-CBFE-4291-9FDD-F2BC781CA3AF}" dt="2023-09-02T05:44:24.542" v="3"/>
          <ac:spMkLst>
            <pc:docMk/>
            <pc:sldMk cId="1466241530" sldId="258"/>
            <ac:spMk id="13" creationId="{F8FD1F69-24D8-9E52-10F7-5EE91FEF39C9}"/>
          </ac:spMkLst>
        </pc:spChg>
        <pc:spChg chg="mod">
          <ac:chgData name="門田　幸二" userId="e60ee963-aaff-44c5-9395-7a40d260caf0" providerId="ADAL" clId="{9ED09752-CBFE-4291-9FDD-F2BC781CA3AF}" dt="2023-09-02T05:44:24.542" v="3"/>
          <ac:spMkLst>
            <pc:docMk/>
            <pc:sldMk cId="1466241530" sldId="258"/>
            <ac:spMk id="14" creationId="{4F09BD3C-131E-0334-CD36-45D12876AA52}"/>
          </ac:spMkLst>
        </pc:spChg>
        <pc:spChg chg="mod">
          <ac:chgData name="門田　幸二" userId="e60ee963-aaff-44c5-9395-7a40d260caf0" providerId="ADAL" clId="{9ED09752-CBFE-4291-9FDD-F2BC781CA3AF}" dt="2023-09-02T05:44:24.542" v="3"/>
          <ac:spMkLst>
            <pc:docMk/>
            <pc:sldMk cId="1466241530" sldId="258"/>
            <ac:spMk id="16" creationId="{5B726C3F-5D3C-2732-24AC-6081F7499388}"/>
          </ac:spMkLst>
        </pc:spChg>
        <pc:spChg chg="mod">
          <ac:chgData name="門田　幸二" userId="e60ee963-aaff-44c5-9395-7a40d260caf0" providerId="ADAL" clId="{9ED09752-CBFE-4291-9FDD-F2BC781CA3AF}" dt="2023-09-02T05:44:24.542" v="3"/>
          <ac:spMkLst>
            <pc:docMk/>
            <pc:sldMk cId="1466241530" sldId="258"/>
            <ac:spMk id="20" creationId="{4EEC472C-98DF-F8BF-FCDE-500B56F229E6}"/>
          </ac:spMkLst>
        </pc:spChg>
        <pc:spChg chg="mod">
          <ac:chgData name="門田　幸二" userId="e60ee963-aaff-44c5-9395-7a40d260caf0" providerId="ADAL" clId="{9ED09752-CBFE-4291-9FDD-F2BC781CA3AF}" dt="2023-09-02T05:44:24.542" v="3"/>
          <ac:spMkLst>
            <pc:docMk/>
            <pc:sldMk cId="1466241530" sldId="258"/>
            <ac:spMk id="22" creationId="{5199CDA2-53AA-4813-015D-73714E611BB3}"/>
          </ac:spMkLst>
        </pc:spChg>
        <pc:spChg chg="mod">
          <ac:chgData name="門田　幸二" userId="e60ee963-aaff-44c5-9395-7a40d260caf0" providerId="ADAL" clId="{9ED09752-CBFE-4291-9FDD-F2BC781CA3AF}" dt="2023-09-02T05:44:24.542" v="3"/>
          <ac:spMkLst>
            <pc:docMk/>
            <pc:sldMk cId="1466241530" sldId="258"/>
            <ac:spMk id="24" creationId="{91F198FA-2620-FEBB-236C-C8BF7F95B793}"/>
          </ac:spMkLst>
        </pc:spChg>
        <pc:spChg chg="mod">
          <ac:chgData name="門田　幸二" userId="e60ee963-aaff-44c5-9395-7a40d260caf0" providerId="ADAL" clId="{9ED09752-CBFE-4291-9FDD-F2BC781CA3AF}" dt="2023-09-02T05:44:24.542" v="3"/>
          <ac:spMkLst>
            <pc:docMk/>
            <pc:sldMk cId="1466241530" sldId="258"/>
            <ac:spMk id="25" creationId="{922FAD60-C01F-FC9D-B4E8-730FEB50A81D}"/>
          </ac:spMkLst>
        </pc:spChg>
        <pc:spChg chg="mod">
          <ac:chgData name="門田　幸二" userId="e60ee963-aaff-44c5-9395-7a40d260caf0" providerId="ADAL" clId="{9ED09752-CBFE-4291-9FDD-F2BC781CA3AF}" dt="2023-09-02T05:44:24.542" v="3"/>
          <ac:spMkLst>
            <pc:docMk/>
            <pc:sldMk cId="1466241530" sldId="258"/>
            <ac:spMk id="26" creationId="{D3EE2AC9-25BE-DB1B-D7F2-CDE99F22B004}"/>
          </ac:spMkLst>
        </pc:spChg>
        <pc:spChg chg="mod">
          <ac:chgData name="門田　幸二" userId="e60ee963-aaff-44c5-9395-7a40d260caf0" providerId="ADAL" clId="{9ED09752-CBFE-4291-9FDD-F2BC781CA3AF}" dt="2023-09-02T05:44:24.542" v="3"/>
          <ac:spMkLst>
            <pc:docMk/>
            <pc:sldMk cId="1466241530" sldId="258"/>
            <ac:spMk id="27" creationId="{EED15C47-7C38-D90B-00D1-7B5C527D1D47}"/>
          </ac:spMkLst>
        </pc:spChg>
        <pc:spChg chg="mod">
          <ac:chgData name="門田　幸二" userId="e60ee963-aaff-44c5-9395-7a40d260caf0" providerId="ADAL" clId="{9ED09752-CBFE-4291-9FDD-F2BC781CA3AF}" dt="2023-09-02T05:44:24.542" v="3"/>
          <ac:spMkLst>
            <pc:docMk/>
            <pc:sldMk cId="1466241530" sldId="258"/>
            <ac:spMk id="28" creationId="{3AE80849-D633-DD87-D4D9-3506FA182AF5}"/>
          </ac:spMkLst>
        </pc:spChg>
        <pc:spChg chg="mod">
          <ac:chgData name="門田　幸二" userId="e60ee963-aaff-44c5-9395-7a40d260caf0" providerId="ADAL" clId="{9ED09752-CBFE-4291-9FDD-F2BC781CA3AF}" dt="2023-09-02T05:44:24.542" v="3"/>
          <ac:spMkLst>
            <pc:docMk/>
            <pc:sldMk cId="1466241530" sldId="258"/>
            <ac:spMk id="29" creationId="{9C507EE9-75F3-B86A-62C0-3EB1B65AFF2D}"/>
          </ac:spMkLst>
        </pc:spChg>
        <pc:spChg chg="mod">
          <ac:chgData name="門田　幸二" userId="e60ee963-aaff-44c5-9395-7a40d260caf0" providerId="ADAL" clId="{9ED09752-CBFE-4291-9FDD-F2BC781CA3AF}" dt="2023-09-02T05:44:24.542" v="3"/>
          <ac:spMkLst>
            <pc:docMk/>
            <pc:sldMk cId="1466241530" sldId="258"/>
            <ac:spMk id="31" creationId="{71193F1A-FB8B-9506-11BA-53F354E70EE6}"/>
          </ac:spMkLst>
        </pc:spChg>
        <pc:spChg chg="mod">
          <ac:chgData name="門田　幸二" userId="e60ee963-aaff-44c5-9395-7a40d260caf0" providerId="ADAL" clId="{9ED09752-CBFE-4291-9FDD-F2BC781CA3AF}" dt="2023-09-02T05:44:24.542" v="3"/>
          <ac:spMkLst>
            <pc:docMk/>
            <pc:sldMk cId="1466241530" sldId="258"/>
            <ac:spMk id="32" creationId="{2A83D45F-1B38-2E6B-A5CC-9BEE816519A0}"/>
          </ac:spMkLst>
        </pc:spChg>
        <pc:spChg chg="mod">
          <ac:chgData name="門田　幸二" userId="e60ee963-aaff-44c5-9395-7a40d260caf0" providerId="ADAL" clId="{9ED09752-CBFE-4291-9FDD-F2BC781CA3AF}" dt="2023-09-02T05:44:24.542" v="3"/>
          <ac:spMkLst>
            <pc:docMk/>
            <pc:sldMk cId="1466241530" sldId="258"/>
            <ac:spMk id="33" creationId="{73FADA57-47C6-C94B-2F37-3A07F3CB1EA4}"/>
          </ac:spMkLst>
        </pc:spChg>
        <pc:spChg chg="mod">
          <ac:chgData name="門田　幸二" userId="e60ee963-aaff-44c5-9395-7a40d260caf0" providerId="ADAL" clId="{9ED09752-CBFE-4291-9FDD-F2BC781CA3AF}" dt="2023-09-02T05:44:24.542" v="3"/>
          <ac:spMkLst>
            <pc:docMk/>
            <pc:sldMk cId="1466241530" sldId="258"/>
            <ac:spMk id="34" creationId="{F1D5E0E8-E426-254C-B1A7-AE9F14C25D76}"/>
          </ac:spMkLst>
        </pc:spChg>
        <pc:spChg chg="mod">
          <ac:chgData name="門田　幸二" userId="e60ee963-aaff-44c5-9395-7a40d260caf0" providerId="ADAL" clId="{9ED09752-CBFE-4291-9FDD-F2BC781CA3AF}" dt="2023-09-02T05:44:24.542" v="3"/>
          <ac:spMkLst>
            <pc:docMk/>
            <pc:sldMk cId="1466241530" sldId="258"/>
            <ac:spMk id="35" creationId="{12B098A8-8ECE-6E41-D28F-5FBFE5D81560}"/>
          </ac:spMkLst>
        </pc:spChg>
        <pc:spChg chg="mod">
          <ac:chgData name="門田　幸二" userId="e60ee963-aaff-44c5-9395-7a40d260caf0" providerId="ADAL" clId="{9ED09752-CBFE-4291-9FDD-F2BC781CA3AF}" dt="2023-09-02T05:44:24.542" v="3"/>
          <ac:spMkLst>
            <pc:docMk/>
            <pc:sldMk cId="1466241530" sldId="258"/>
            <ac:spMk id="36" creationId="{9241CE7F-1B2F-373D-0A25-786B9B8E65B3}"/>
          </ac:spMkLst>
        </pc:spChg>
        <pc:spChg chg="mod">
          <ac:chgData name="門田　幸二" userId="e60ee963-aaff-44c5-9395-7a40d260caf0" providerId="ADAL" clId="{9ED09752-CBFE-4291-9FDD-F2BC781CA3AF}" dt="2023-09-02T05:44:24.542" v="3"/>
          <ac:spMkLst>
            <pc:docMk/>
            <pc:sldMk cId="1466241530" sldId="258"/>
            <ac:spMk id="39" creationId="{6CA8BE3B-6E2D-C34A-0B7D-D6EDB33227E3}"/>
          </ac:spMkLst>
        </pc:spChg>
        <pc:spChg chg="mod">
          <ac:chgData name="門田　幸二" userId="e60ee963-aaff-44c5-9395-7a40d260caf0" providerId="ADAL" clId="{9ED09752-CBFE-4291-9FDD-F2BC781CA3AF}" dt="2023-09-02T05:44:24.542" v="3"/>
          <ac:spMkLst>
            <pc:docMk/>
            <pc:sldMk cId="1466241530" sldId="258"/>
            <ac:spMk id="40" creationId="{7D01D0F2-8B29-18F1-7547-D85FCBCB8514}"/>
          </ac:spMkLst>
        </pc:spChg>
        <pc:spChg chg="mod">
          <ac:chgData name="門田　幸二" userId="e60ee963-aaff-44c5-9395-7a40d260caf0" providerId="ADAL" clId="{9ED09752-CBFE-4291-9FDD-F2BC781CA3AF}" dt="2023-09-02T05:44:24.542" v="3"/>
          <ac:spMkLst>
            <pc:docMk/>
            <pc:sldMk cId="1466241530" sldId="258"/>
            <ac:spMk id="41" creationId="{30989858-00E0-7B19-27BD-35660158467B}"/>
          </ac:spMkLst>
        </pc:spChg>
        <pc:spChg chg="mod">
          <ac:chgData name="門田　幸二" userId="e60ee963-aaff-44c5-9395-7a40d260caf0" providerId="ADAL" clId="{9ED09752-CBFE-4291-9FDD-F2BC781CA3AF}" dt="2023-09-02T05:44:24.542" v="3"/>
          <ac:spMkLst>
            <pc:docMk/>
            <pc:sldMk cId="1466241530" sldId="258"/>
            <ac:spMk id="42" creationId="{29B4DD61-FA1F-86C1-9E56-25902B71CF46}"/>
          </ac:spMkLst>
        </pc:spChg>
        <pc:spChg chg="mod">
          <ac:chgData name="門田　幸二" userId="e60ee963-aaff-44c5-9395-7a40d260caf0" providerId="ADAL" clId="{9ED09752-CBFE-4291-9FDD-F2BC781CA3AF}" dt="2023-09-02T05:44:24.542" v="3"/>
          <ac:spMkLst>
            <pc:docMk/>
            <pc:sldMk cId="1466241530" sldId="258"/>
            <ac:spMk id="43" creationId="{D79759AD-6B00-024D-A740-A72570588CB3}"/>
          </ac:spMkLst>
        </pc:spChg>
        <pc:spChg chg="mod">
          <ac:chgData name="門田　幸二" userId="e60ee963-aaff-44c5-9395-7a40d260caf0" providerId="ADAL" clId="{9ED09752-CBFE-4291-9FDD-F2BC781CA3AF}" dt="2023-09-02T05:44:24.542" v="3"/>
          <ac:spMkLst>
            <pc:docMk/>
            <pc:sldMk cId="1466241530" sldId="258"/>
            <ac:spMk id="44" creationId="{9DCFEFBB-D349-D748-26D4-C3D4256CB9D6}"/>
          </ac:spMkLst>
        </pc:spChg>
        <pc:grpChg chg="add mod">
          <ac:chgData name="門田　幸二" userId="e60ee963-aaff-44c5-9395-7a40d260caf0" providerId="ADAL" clId="{9ED09752-CBFE-4291-9FDD-F2BC781CA3AF}" dt="2023-09-02T05:44:24.542" v="3"/>
          <ac:grpSpMkLst>
            <pc:docMk/>
            <pc:sldMk cId="1466241530" sldId="258"/>
            <ac:grpSpMk id="3" creationId="{E892B462-B03F-017A-FC6B-A47EC5E7BB18}"/>
          </ac:grpSpMkLst>
        </pc:grpChg>
        <pc:grpChg chg="del">
          <ac:chgData name="門田　幸二" userId="e60ee963-aaff-44c5-9395-7a40d260caf0" providerId="ADAL" clId="{9ED09752-CBFE-4291-9FDD-F2BC781CA3AF}" dt="2023-09-02T05:44:24.104" v="2" actId="478"/>
          <ac:grpSpMkLst>
            <pc:docMk/>
            <pc:sldMk cId="1466241530" sldId="258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9ED09752-CBFE-4291-9FDD-F2BC781CA3AF}" dt="2023-09-02T05:44:24.542" v="3"/>
          <ac:grpSpMkLst>
            <pc:docMk/>
            <pc:sldMk cId="1466241530" sldId="258"/>
            <ac:grpSpMk id="23" creationId="{C457EDF3-CE46-A843-D8CD-975422129226}"/>
          </ac:grpSpMkLst>
        </pc:grpChg>
        <pc:grpChg chg="add mod">
          <ac:chgData name="門田　幸二" userId="e60ee963-aaff-44c5-9395-7a40d260caf0" providerId="ADAL" clId="{9ED09752-CBFE-4291-9FDD-F2BC781CA3AF}" dt="2023-09-02T05:44:24.542" v="3"/>
          <ac:grpSpMkLst>
            <pc:docMk/>
            <pc:sldMk cId="1466241530" sldId="258"/>
            <ac:grpSpMk id="30" creationId="{F1AEB55E-B85E-1FDD-A20E-4E71D7C4AB10}"/>
          </ac:grpSpMkLst>
        </pc:grpChg>
        <pc:grpChg chg="add mod">
          <ac:chgData name="門田　幸二" userId="e60ee963-aaff-44c5-9395-7a40d260caf0" providerId="ADAL" clId="{9ED09752-CBFE-4291-9FDD-F2BC781CA3AF}" dt="2023-09-02T05:44:24.542" v="3"/>
          <ac:grpSpMkLst>
            <pc:docMk/>
            <pc:sldMk cId="1466241530" sldId="258"/>
            <ac:grpSpMk id="38" creationId="{4DAF073E-1B2A-669D-2C8F-1939858E8200}"/>
          </ac:grpSpMkLst>
        </pc:grpChg>
        <pc:grpChg chg="del">
          <ac:chgData name="門田　幸二" userId="e60ee963-aaff-44c5-9395-7a40d260caf0" providerId="ADAL" clId="{9ED09752-CBFE-4291-9FDD-F2BC781CA3AF}" dt="2023-09-02T05:44:24.104" v="2" actId="478"/>
          <ac:grpSpMkLst>
            <pc:docMk/>
            <pc:sldMk cId="1466241530" sldId="258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9ED09752-CBFE-4291-9FDD-F2BC781CA3AF}" dt="2023-09-02T05:44:24.104" v="2" actId="478"/>
          <ac:grpSpMkLst>
            <pc:docMk/>
            <pc:sldMk cId="1466241530" sldId="258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9ED09752-CBFE-4291-9FDD-F2BC781CA3AF}" dt="2023-09-02T05:44:24.104" v="2" actId="478"/>
          <ac:grpSpMkLst>
            <pc:docMk/>
            <pc:sldMk cId="1466241530" sldId="258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9ED09752-CBFE-4291-9FDD-F2BC781CA3AF}" dt="2023-09-08T05:12:40.196" v="47" actId="478"/>
          <ac:picMkLst>
            <pc:docMk/>
            <pc:sldMk cId="1466241530" sldId="258"/>
            <ac:picMk id="11" creationId="{8CDE91D7-BF09-DD98-4A73-8E0D6A901F01}"/>
          </ac:picMkLst>
        </pc:picChg>
        <pc:picChg chg="add mod modCrop">
          <ac:chgData name="門田　幸二" userId="e60ee963-aaff-44c5-9395-7a40d260caf0" providerId="ADAL" clId="{9ED09752-CBFE-4291-9FDD-F2BC781CA3AF}" dt="2023-09-08T05:19:53.306" v="86" actId="1076"/>
          <ac:picMkLst>
            <pc:docMk/>
            <pc:sldMk cId="1466241530" sldId="258"/>
            <ac:picMk id="17" creationId="{162223E6-08B5-57AE-B46E-3C15A0168E27}"/>
          </ac:picMkLst>
        </pc:picChg>
      </pc:sldChg>
      <pc:sldChg chg="addSp delSp modSp mod">
        <pc:chgData name="門田　幸二" userId="e60ee963-aaff-44c5-9395-7a40d260caf0" providerId="ADAL" clId="{9ED09752-CBFE-4291-9FDD-F2BC781CA3AF}" dt="2023-09-08T05:20:50.923" v="121" actId="1076"/>
        <pc:sldMkLst>
          <pc:docMk/>
          <pc:sldMk cId="2796198765" sldId="259"/>
        </pc:sldMkLst>
        <pc:spChg chg="mod">
          <ac:chgData name="門田　幸二" userId="e60ee963-aaff-44c5-9395-7a40d260caf0" providerId="ADAL" clId="{9ED09752-CBFE-4291-9FDD-F2BC781CA3AF}" dt="2023-09-02T05:44:29.397" v="5"/>
          <ac:spMkLst>
            <pc:docMk/>
            <pc:sldMk cId="2796198765" sldId="259"/>
            <ac:spMk id="12" creationId="{0310C22C-328F-98D5-17A2-E1CD2D9EB72A}"/>
          </ac:spMkLst>
        </pc:spChg>
        <pc:spChg chg="mod">
          <ac:chgData name="門田　幸二" userId="e60ee963-aaff-44c5-9395-7a40d260caf0" providerId="ADAL" clId="{9ED09752-CBFE-4291-9FDD-F2BC781CA3AF}" dt="2023-09-02T05:44:29.397" v="5"/>
          <ac:spMkLst>
            <pc:docMk/>
            <pc:sldMk cId="2796198765" sldId="259"/>
            <ac:spMk id="13" creationId="{079A480A-C441-3701-6B01-920DA3030A26}"/>
          </ac:spMkLst>
        </pc:spChg>
        <pc:spChg chg="mod">
          <ac:chgData name="門田　幸二" userId="e60ee963-aaff-44c5-9395-7a40d260caf0" providerId="ADAL" clId="{9ED09752-CBFE-4291-9FDD-F2BC781CA3AF}" dt="2023-09-02T05:44:29.397" v="5"/>
          <ac:spMkLst>
            <pc:docMk/>
            <pc:sldMk cId="2796198765" sldId="259"/>
            <ac:spMk id="14" creationId="{0429A630-F8B0-708C-E6C8-AB71A87EAB33}"/>
          </ac:spMkLst>
        </pc:spChg>
        <pc:spChg chg="mod">
          <ac:chgData name="門田　幸二" userId="e60ee963-aaff-44c5-9395-7a40d260caf0" providerId="ADAL" clId="{9ED09752-CBFE-4291-9FDD-F2BC781CA3AF}" dt="2023-09-02T05:44:29.397" v="5"/>
          <ac:spMkLst>
            <pc:docMk/>
            <pc:sldMk cId="2796198765" sldId="259"/>
            <ac:spMk id="16" creationId="{AA43F9A7-0935-BD78-F30C-4BB7AB14A8F0}"/>
          </ac:spMkLst>
        </pc:spChg>
        <pc:spChg chg="mod">
          <ac:chgData name="門田　幸二" userId="e60ee963-aaff-44c5-9395-7a40d260caf0" providerId="ADAL" clId="{9ED09752-CBFE-4291-9FDD-F2BC781CA3AF}" dt="2023-09-02T05:44:29.397" v="5"/>
          <ac:spMkLst>
            <pc:docMk/>
            <pc:sldMk cId="2796198765" sldId="259"/>
            <ac:spMk id="20" creationId="{636B9628-79A7-A455-6748-FE3B378C2E1B}"/>
          </ac:spMkLst>
        </pc:spChg>
        <pc:spChg chg="mod">
          <ac:chgData name="門田　幸二" userId="e60ee963-aaff-44c5-9395-7a40d260caf0" providerId="ADAL" clId="{9ED09752-CBFE-4291-9FDD-F2BC781CA3AF}" dt="2023-09-02T05:44:29.397" v="5"/>
          <ac:spMkLst>
            <pc:docMk/>
            <pc:sldMk cId="2796198765" sldId="259"/>
            <ac:spMk id="22" creationId="{D8D719B0-DB8B-4DA6-CF83-0810ACB7D2E0}"/>
          </ac:spMkLst>
        </pc:spChg>
        <pc:spChg chg="mod">
          <ac:chgData name="門田　幸二" userId="e60ee963-aaff-44c5-9395-7a40d260caf0" providerId="ADAL" clId="{9ED09752-CBFE-4291-9FDD-F2BC781CA3AF}" dt="2023-09-02T05:44:29.397" v="5"/>
          <ac:spMkLst>
            <pc:docMk/>
            <pc:sldMk cId="2796198765" sldId="259"/>
            <ac:spMk id="24" creationId="{7938B8A5-1811-63E7-B2E8-0241C13CC939}"/>
          </ac:spMkLst>
        </pc:spChg>
        <pc:spChg chg="mod">
          <ac:chgData name="門田　幸二" userId="e60ee963-aaff-44c5-9395-7a40d260caf0" providerId="ADAL" clId="{9ED09752-CBFE-4291-9FDD-F2BC781CA3AF}" dt="2023-09-02T05:44:29.397" v="5"/>
          <ac:spMkLst>
            <pc:docMk/>
            <pc:sldMk cId="2796198765" sldId="259"/>
            <ac:spMk id="25" creationId="{CF889E81-DBE9-8086-1C39-BEFE73CB288D}"/>
          </ac:spMkLst>
        </pc:spChg>
        <pc:spChg chg="mod">
          <ac:chgData name="門田　幸二" userId="e60ee963-aaff-44c5-9395-7a40d260caf0" providerId="ADAL" clId="{9ED09752-CBFE-4291-9FDD-F2BC781CA3AF}" dt="2023-09-02T05:44:29.397" v="5"/>
          <ac:spMkLst>
            <pc:docMk/>
            <pc:sldMk cId="2796198765" sldId="259"/>
            <ac:spMk id="26" creationId="{6E64D104-691F-999D-0245-BD926FDD3C83}"/>
          </ac:spMkLst>
        </pc:spChg>
        <pc:spChg chg="mod">
          <ac:chgData name="門田　幸二" userId="e60ee963-aaff-44c5-9395-7a40d260caf0" providerId="ADAL" clId="{9ED09752-CBFE-4291-9FDD-F2BC781CA3AF}" dt="2023-09-02T05:44:29.397" v="5"/>
          <ac:spMkLst>
            <pc:docMk/>
            <pc:sldMk cId="2796198765" sldId="259"/>
            <ac:spMk id="27" creationId="{E05924DF-8572-3A03-A779-7F9CE332973F}"/>
          </ac:spMkLst>
        </pc:spChg>
        <pc:spChg chg="mod">
          <ac:chgData name="門田　幸二" userId="e60ee963-aaff-44c5-9395-7a40d260caf0" providerId="ADAL" clId="{9ED09752-CBFE-4291-9FDD-F2BC781CA3AF}" dt="2023-09-02T05:44:29.397" v="5"/>
          <ac:spMkLst>
            <pc:docMk/>
            <pc:sldMk cId="2796198765" sldId="259"/>
            <ac:spMk id="28" creationId="{4C243FBE-9B92-BE3B-1FF4-3C4B24CBE21F}"/>
          </ac:spMkLst>
        </pc:spChg>
        <pc:spChg chg="mod">
          <ac:chgData name="門田　幸二" userId="e60ee963-aaff-44c5-9395-7a40d260caf0" providerId="ADAL" clId="{9ED09752-CBFE-4291-9FDD-F2BC781CA3AF}" dt="2023-09-02T05:44:29.397" v="5"/>
          <ac:spMkLst>
            <pc:docMk/>
            <pc:sldMk cId="2796198765" sldId="259"/>
            <ac:spMk id="29" creationId="{48950612-C046-10E2-3E49-C4223102C7F8}"/>
          </ac:spMkLst>
        </pc:spChg>
        <pc:spChg chg="mod">
          <ac:chgData name="門田　幸二" userId="e60ee963-aaff-44c5-9395-7a40d260caf0" providerId="ADAL" clId="{9ED09752-CBFE-4291-9FDD-F2BC781CA3AF}" dt="2023-09-02T05:44:29.397" v="5"/>
          <ac:spMkLst>
            <pc:docMk/>
            <pc:sldMk cId="2796198765" sldId="259"/>
            <ac:spMk id="31" creationId="{3097EBD2-27F5-07CD-3097-235D24DA0CF5}"/>
          </ac:spMkLst>
        </pc:spChg>
        <pc:spChg chg="mod">
          <ac:chgData name="門田　幸二" userId="e60ee963-aaff-44c5-9395-7a40d260caf0" providerId="ADAL" clId="{9ED09752-CBFE-4291-9FDD-F2BC781CA3AF}" dt="2023-09-02T05:44:29.397" v="5"/>
          <ac:spMkLst>
            <pc:docMk/>
            <pc:sldMk cId="2796198765" sldId="259"/>
            <ac:spMk id="32" creationId="{825B3A6C-DDAD-BED4-CDAB-6E13BA5DD56A}"/>
          </ac:spMkLst>
        </pc:spChg>
        <pc:spChg chg="mod">
          <ac:chgData name="門田　幸二" userId="e60ee963-aaff-44c5-9395-7a40d260caf0" providerId="ADAL" clId="{9ED09752-CBFE-4291-9FDD-F2BC781CA3AF}" dt="2023-09-02T05:44:29.397" v="5"/>
          <ac:spMkLst>
            <pc:docMk/>
            <pc:sldMk cId="2796198765" sldId="259"/>
            <ac:spMk id="33" creationId="{E1D146B7-4DDA-D3F7-4AFD-689723183DB6}"/>
          </ac:spMkLst>
        </pc:spChg>
        <pc:spChg chg="mod">
          <ac:chgData name="門田　幸二" userId="e60ee963-aaff-44c5-9395-7a40d260caf0" providerId="ADAL" clId="{9ED09752-CBFE-4291-9FDD-F2BC781CA3AF}" dt="2023-09-02T05:44:29.397" v="5"/>
          <ac:spMkLst>
            <pc:docMk/>
            <pc:sldMk cId="2796198765" sldId="259"/>
            <ac:spMk id="34" creationId="{5E7D4431-B7C4-BAFB-78EE-70C0C0993B28}"/>
          </ac:spMkLst>
        </pc:spChg>
        <pc:spChg chg="mod">
          <ac:chgData name="門田　幸二" userId="e60ee963-aaff-44c5-9395-7a40d260caf0" providerId="ADAL" clId="{9ED09752-CBFE-4291-9FDD-F2BC781CA3AF}" dt="2023-09-02T05:44:29.397" v="5"/>
          <ac:spMkLst>
            <pc:docMk/>
            <pc:sldMk cId="2796198765" sldId="259"/>
            <ac:spMk id="35" creationId="{B13B8D9D-1181-FB9A-E42C-83C098E5EADD}"/>
          </ac:spMkLst>
        </pc:spChg>
        <pc:spChg chg="mod">
          <ac:chgData name="門田　幸二" userId="e60ee963-aaff-44c5-9395-7a40d260caf0" providerId="ADAL" clId="{9ED09752-CBFE-4291-9FDD-F2BC781CA3AF}" dt="2023-09-02T05:44:29.397" v="5"/>
          <ac:spMkLst>
            <pc:docMk/>
            <pc:sldMk cId="2796198765" sldId="259"/>
            <ac:spMk id="36" creationId="{E636F89A-6FEB-23BA-9C7E-AF8C79045E05}"/>
          </ac:spMkLst>
        </pc:spChg>
        <pc:spChg chg="mod">
          <ac:chgData name="門田　幸二" userId="e60ee963-aaff-44c5-9395-7a40d260caf0" providerId="ADAL" clId="{9ED09752-CBFE-4291-9FDD-F2BC781CA3AF}" dt="2023-09-02T05:44:29.397" v="5"/>
          <ac:spMkLst>
            <pc:docMk/>
            <pc:sldMk cId="2796198765" sldId="259"/>
            <ac:spMk id="39" creationId="{CB89F31F-6F1E-E34D-7D5C-282F7740D406}"/>
          </ac:spMkLst>
        </pc:spChg>
        <pc:spChg chg="mod">
          <ac:chgData name="門田　幸二" userId="e60ee963-aaff-44c5-9395-7a40d260caf0" providerId="ADAL" clId="{9ED09752-CBFE-4291-9FDD-F2BC781CA3AF}" dt="2023-09-02T05:44:29.397" v="5"/>
          <ac:spMkLst>
            <pc:docMk/>
            <pc:sldMk cId="2796198765" sldId="259"/>
            <ac:spMk id="40" creationId="{EC4B2F8A-680D-BF69-9CB5-57880C077654}"/>
          </ac:spMkLst>
        </pc:spChg>
        <pc:spChg chg="mod">
          <ac:chgData name="門田　幸二" userId="e60ee963-aaff-44c5-9395-7a40d260caf0" providerId="ADAL" clId="{9ED09752-CBFE-4291-9FDD-F2BC781CA3AF}" dt="2023-09-02T05:44:29.397" v="5"/>
          <ac:spMkLst>
            <pc:docMk/>
            <pc:sldMk cId="2796198765" sldId="259"/>
            <ac:spMk id="41" creationId="{DFD3928B-399F-7F0D-0F22-CB8780C56616}"/>
          </ac:spMkLst>
        </pc:spChg>
        <pc:spChg chg="mod">
          <ac:chgData name="門田　幸二" userId="e60ee963-aaff-44c5-9395-7a40d260caf0" providerId="ADAL" clId="{9ED09752-CBFE-4291-9FDD-F2BC781CA3AF}" dt="2023-09-02T05:44:29.397" v="5"/>
          <ac:spMkLst>
            <pc:docMk/>
            <pc:sldMk cId="2796198765" sldId="259"/>
            <ac:spMk id="42" creationId="{551A8F81-61E3-ECD8-F686-7AE0834C0BD2}"/>
          </ac:spMkLst>
        </pc:spChg>
        <pc:spChg chg="mod">
          <ac:chgData name="門田　幸二" userId="e60ee963-aaff-44c5-9395-7a40d260caf0" providerId="ADAL" clId="{9ED09752-CBFE-4291-9FDD-F2BC781CA3AF}" dt="2023-09-02T05:44:29.397" v="5"/>
          <ac:spMkLst>
            <pc:docMk/>
            <pc:sldMk cId="2796198765" sldId="259"/>
            <ac:spMk id="43" creationId="{C2E256F2-0180-6402-9650-D7A04852A149}"/>
          </ac:spMkLst>
        </pc:spChg>
        <pc:spChg chg="mod">
          <ac:chgData name="門田　幸二" userId="e60ee963-aaff-44c5-9395-7a40d260caf0" providerId="ADAL" clId="{9ED09752-CBFE-4291-9FDD-F2BC781CA3AF}" dt="2023-09-02T05:44:29.397" v="5"/>
          <ac:spMkLst>
            <pc:docMk/>
            <pc:sldMk cId="2796198765" sldId="259"/>
            <ac:spMk id="44" creationId="{B38DA935-CC03-B5FD-DC4F-A302D72DE7F6}"/>
          </ac:spMkLst>
        </pc:spChg>
        <pc:grpChg chg="add mod">
          <ac:chgData name="門田　幸二" userId="e60ee963-aaff-44c5-9395-7a40d260caf0" providerId="ADAL" clId="{9ED09752-CBFE-4291-9FDD-F2BC781CA3AF}" dt="2023-09-02T05:44:29.397" v="5"/>
          <ac:grpSpMkLst>
            <pc:docMk/>
            <pc:sldMk cId="2796198765" sldId="259"/>
            <ac:grpSpMk id="3" creationId="{640B55D4-DC85-F58E-614F-73A18F69F087}"/>
          </ac:grpSpMkLst>
        </pc:grpChg>
        <pc:grpChg chg="del">
          <ac:chgData name="門田　幸二" userId="e60ee963-aaff-44c5-9395-7a40d260caf0" providerId="ADAL" clId="{9ED09752-CBFE-4291-9FDD-F2BC781CA3AF}" dt="2023-09-02T05:44:28.992" v="4" actId="478"/>
          <ac:grpSpMkLst>
            <pc:docMk/>
            <pc:sldMk cId="2796198765" sldId="259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9ED09752-CBFE-4291-9FDD-F2BC781CA3AF}" dt="2023-09-02T05:44:29.397" v="5"/>
          <ac:grpSpMkLst>
            <pc:docMk/>
            <pc:sldMk cId="2796198765" sldId="259"/>
            <ac:grpSpMk id="23" creationId="{E8669457-4F2E-5D76-B1AF-8F0CDC03752B}"/>
          </ac:grpSpMkLst>
        </pc:grpChg>
        <pc:grpChg chg="add mod">
          <ac:chgData name="門田　幸二" userId="e60ee963-aaff-44c5-9395-7a40d260caf0" providerId="ADAL" clId="{9ED09752-CBFE-4291-9FDD-F2BC781CA3AF}" dt="2023-09-02T05:44:29.397" v="5"/>
          <ac:grpSpMkLst>
            <pc:docMk/>
            <pc:sldMk cId="2796198765" sldId="259"/>
            <ac:grpSpMk id="30" creationId="{31356B1F-E227-DC83-DB58-25AE1612D46C}"/>
          </ac:grpSpMkLst>
        </pc:grpChg>
        <pc:grpChg chg="add mod">
          <ac:chgData name="門田　幸二" userId="e60ee963-aaff-44c5-9395-7a40d260caf0" providerId="ADAL" clId="{9ED09752-CBFE-4291-9FDD-F2BC781CA3AF}" dt="2023-09-02T05:44:29.397" v="5"/>
          <ac:grpSpMkLst>
            <pc:docMk/>
            <pc:sldMk cId="2796198765" sldId="259"/>
            <ac:grpSpMk id="38" creationId="{1FBFF463-9959-90D2-99A0-B39DB8E53187}"/>
          </ac:grpSpMkLst>
        </pc:grpChg>
        <pc:grpChg chg="del">
          <ac:chgData name="門田　幸二" userId="e60ee963-aaff-44c5-9395-7a40d260caf0" providerId="ADAL" clId="{9ED09752-CBFE-4291-9FDD-F2BC781CA3AF}" dt="2023-09-02T05:44:28.992" v="4" actId="478"/>
          <ac:grpSpMkLst>
            <pc:docMk/>
            <pc:sldMk cId="2796198765" sldId="259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9ED09752-CBFE-4291-9FDD-F2BC781CA3AF}" dt="2023-09-02T05:44:28.992" v="4" actId="478"/>
          <ac:grpSpMkLst>
            <pc:docMk/>
            <pc:sldMk cId="2796198765" sldId="259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9ED09752-CBFE-4291-9FDD-F2BC781CA3AF}" dt="2023-09-02T05:44:28.992" v="4" actId="478"/>
          <ac:grpSpMkLst>
            <pc:docMk/>
            <pc:sldMk cId="2796198765" sldId="259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9ED09752-CBFE-4291-9FDD-F2BC781CA3AF}" dt="2023-09-08T05:12:41.521" v="48" actId="478"/>
          <ac:picMkLst>
            <pc:docMk/>
            <pc:sldMk cId="2796198765" sldId="259"/>
            <ac:picMk id="11" creationId="{12C4F63B-56B3-6EA0-267C-42E6F11E2FAD}"/>
          </ac:picMkLst>
        </pc:picChg>
        <pc:picChg chg="add mod modCrop">
          <ac:chgData name="門田　幸二" userId="e60ee963-aaff-44c5-9395-7a40d260caf0" providerId="ADAL" clId="{9ED09752-CBFE-4291-9FDD-F2BC781CA3AF}" dt="2023-09-08T05:20:50.923" v="121" actId="1076"/>
          <ac:picMkLst>
            <pc:docMk/>
            <pc:sldMk cId="2796198765" sldId="259"/>
            <ac:picMk id="17" creationId="{484CB887-56FA-9741-D13A-3941610AED46}"/>
          </ac:picMkLst>
        </pc:picChg>
      </pc:sldChg>
      <pc:sldChg chg="addSp delSp modSp mod">
        <pc:chgData name="門田　幸二" userId="e60ee963-aaff-44c5-9395-7a40d260caf0" providerId="ADAL" clId="{9ED09752-CBFE-4291-9FDD-F2BC781CA3AF}" dt="2023-09-08T05:21:36.111" v="156" actId="1076"/>
        <pc:sldMkLst>
          <pc:docMk/>
          <pc:sldMk cId="399863296" sldId="260"/>
        </pc:sldMkLst>
        <pc:spChg chg="mod">
          <ac:chgData name="門田　幸二" userId="e60ee963-aaff-44c5-9395-7a40d260caf0" providerId="ADAL" clId="{9ED09752-CBFE-4291-9FDD-F2BC781CA3AF}" dt="2023-09-02T05:44:33.595" v="7"/>
          <ac:spMkLst>
            <pc:docMk/>
            <pc:sldMk cId="399863296" sldId="260"/>
            <ac:spMk id="12" creationId="{BACEFA69-7128-4935-23AA-7C3D8F358821}"/>
          </ac:spMkLst>
        </pc:spChg>
        <pc:spChg chg="mod">
          <ac:chgData name="門田　幸二" userId="e60ee963-aaff-44c5-9395-7a40d260caf0" providerId="ADAL" clId="{9ED09752-CBFE-4291-9FDD-F2BC781CA3AF}" dt="2023-09-02T05:44:33.595" v="7"/>
          <ac:spMkLst>
            <pc:docMk/>
            <pc:sldMk cId="399863296" sldId="260"/>
            <ac:spMk id="13" creationId="{1324AE1C-FA36-55E8-2BBD-6930C868CEC4}"/>
          </ac:spMkLst>
        </pc:spChg>
        <pc:spChg chg="mod">
          <ac:chgData name="門田　幸二" userId="e60ee963-aaff-44c5-9395-7a40d260caf0" providerId="ADAL" clId="{9ED09752-CBFE-4291-9FDD-F2BC781CA3AF}" dt="2023-09-02T05:44:33.595" v="7"/>
          <ac:spMkLst>
            <pc:docMk/>
            <pc:sldMk cId="399863296" sldId="260"/>
            <ac:spMk id="14" creationId="{BB11B04B-4D55-F705-3344-FB53E462AC82}"/>
          </ac:spMkLst>
        </pc:spChg>
        <pc:spChg chg="mod">
          <ac:chgData name="門田　幸二" userId="e60ee963-aaff-44c5-9395-7a40d260caf0" providerId="ADAL" clId="{9ED09752-CBFE-4291-9FDD-F2BC781CA3AF}" dt="2023-09-02T05:44:33.595" v="7"/>
          <ac:spMkLst>
            <pc:docMk/>
            <pc:sldMk cId="399863296" sldId="260"/>
            <ac:spMk id="16" creationId="{508ADF99-A4CE-ACA7-AB21-1C0F69F6F431}"/>
          </ac:spMkLst>
        </pc:spChg>
        <pc:spChg chg="mod">
          <ac:chgData name="門田　幸二" userId="e60ee963-aaff-44c5-9395-7a40d260caf0" providerId="ADAL" clId="{9ED09752-CBFE-4291-9FDD-F2BC781CA3AF}" dt="2023-09-02T05:44:33.595" v="7"/>
          <ac:spMkLst>
            <pc:docMk/>
            <pc:sldMk cId="399863296" sldId="260"/>
            <ac:spMk id="20" creationId="{8C7DDB3C-A2A6-3ED1-71E7-FEC479298388}"/>
          </ac:spMkLst>
        </pc:spChg>
        <pc:spChg chg="mod">
          <ac:chgData name="門田　幸二" userId="e60ee963-aaff-44c5-9395-7a40d260caf0" providerId="ADAL" clId="{9ED09752-CBFE-4291-9FDD-F2BC781CA3AF}" dt="2023-09-02T05:44:33.595" v="7"/>
          <ac:spMkLst>
            <pc:docMk/>
            <pc:sldMk cId="399863296" sldId="260"/>
            <ac:spMk id="22" creationId="{3F1BDE69-EBAE-1091-A47F-58A3A2120E5C}"/>
          </ac:spMkLst>
        </pc:spChg>
        <pc:spChg chg="mod">
          <ac:chgData name="門田　幸二" userId="e60ee963-aaff-44c5-9395-7a40d260caf0" providerId="ADAL" clId="{9ED09752-CBFE-4291-9FDD-F2BC781CA3AF}" dt="2023-09-02T05:44:33.595" v="7"/>
          <ac:spMkLst>
            <pc:docMk/>
            <pc:sldMk cId="399863296" sldId="260"/>
            <ac:spMk id="24" creationId="{4BC7F665-F6B1-DE8C-08EB-CE8A277DDAAC}"/>
          </ac:spMkLst>
        </pc:spChg>
        <pc:spChg chg="mod">
          <ac:chgData name="門田　幸二" userId="e60ee963-aaff-44c5-9395-7a40d260caf0" providerId="ADAL" clId="{9ED09752-CBFE-4291-9FDD-F2BC781CA3AF}" dt="2023-09-02T05:44:33.595" v="7"/>
          <ac:spMkLst>
            <pc:docMk/>
            <pc:sldMk cId="399863296" sldId="260"/>
            <ac:spMk id="25" creationId="{6A470D8B-CCD8-7CD0-862D-20D7976A9539}"/>
          </ac:spMkLst>
        </pc:spChg>
        <pc:spChg chg="mod">
          <ac:chgData name="門田　幸二" userId="e60ee963-aaff-44c5-9395-7a40d260caf0" providerId="ADAL" clId="{9ED09752-CBFE-4291-9FDD-F2BC781CA3AF}" dt="2023-09-02T05:44:33.595" v="7"/>
          <ac:spMkLst>
            <pc:docMk/>
            <pc:sldMk cId="399863296" sldId="260"/>
            <ac:spMk id="26" creationId="{EAD2ED72-0155-DA20-83D5-B5724AB2BC24}"/>
          </ac:spMkLst>
        </pc:spChg>
        <pc:spChg chg="mod">
          <ac:chgData name="門田　幸二" userId="e60ee963-aaff-44c5-9395-7a40d260caf0" providerId="ADAL" clId="{9ED09752-CBFE-4291-9FDD-F2BC781CA3AF}" dt="2023-09-02T05:44:33.595" v="7"/>
          <ac:spMkLst>
            <pc:docMk/>
            <pc:sldMk cId="399863296" sldId="260"/>
            <ac:spMk id="27" creationId="{A8FEC899-2BC1-2B68-479A-93642BF00A07}"/>
          </ac:spMkLst>
        </pc:spChg>
        <pc:spChg chg="mod">
          <ac:chgData name="門田　幸二" userId="e60ee963-aaff-44c5-9395-7a40d260caf0" providerId="ADAL" clId="{9ED09752-CBFE-4291-9FDD-F2BC781CA3AF}" dt="2023-09-02T05:44:33.595" v="7"/>
          <ac:spMkLst>
            <pc:docMk/>
            <pc:sldMk cId="399863296" sldId="260"/>
            <ac:spMk id="28" creationId="{A28C28E2-9F0E-F14E-2B66-C838B09931FF}"/>
          </ac:spMkLst>
        </pc:spChg>
        <pc:spChg chg="mod">
          <ac:chgData name="門田　幸二" userId="e60ee963-aaff-44c5-9395-7a40d260caf0" providerId="ADAL" clId="{9ED09752-CBFE-4291-9FDD-F2BC781CA3AF}" dt="2023-09-02T05:44:33.595" v="7"/>
          <ac:spMkLst>
            <pc:docMk/>
            <pc:sldMk cId="399863296" sldId="260"/>
            <ac:spMk id="29" creationId="{5958F050-449D-72B8-B6A0-B85933E6DE4B}"/>
          </ac:spMkLst>
        </pc:spChg>
        <pc:spChg chg="mod">
          <ac:chgData name="門田　幸二" userId="e60ee963-aaff-44c5-9395-7a40d260caf0" providerId="ADAL" clId="{9ED09752-CBFE-4291-9FDD-F2BC781CA3AF}" dt="2023-09-02T05:44:33.595" v="7"/>
          <ac:spMkLst>
            <pc:docMk/>
            <pc:sldMk cId="399863296" sldId="260"/>
            <ac:spMk id="31" creationId="{517C7554-C839-5557-6028-3B324C1E2274}"/>
          </ac:spMkLst>
        </pc:spChg>
        <pc:spChg chg="mod">
          <ac:chgData name="門田　幸二" userId="e60ee963-aaff-44c5-9395-7a40d260caf0" providerId="ADAL" clId="{9ED09752-CBFE-4291-9FDD-F2BC781CA3AF}" dt="2023-09-02T05:44:33.595" v="7"/>
          <ac:spMkLst>
            <pc:docMk/>
            <pc:sldMk cId="399863296" sldId="260"/>
            <ac:spMk id="32" creationId="{D11D57F9-6C94-D4F0-CB7B-7F2B39CBF991}"/>
          </ac:spMkLst>
        </pc:spChg>
        <pc:spChg chg="mod">
          <ac:chgData name="門田　幸二" userId="e60ee963-aaff-44c5-9395-7a40d260caf0" providerId="ADAL" clId="{9ED09752-CBFE-4291-9FDD-F2BC781CA3AF}" dt="2023-09-02T05:44:33.595" v="7"/>
          <ac:spMkLst>
            <pc:docMk/>
            <pc:sldMk cId="399863296" sldId="260"/>
            <ac:spMk id="33" creationId="{2C6C3A24-9B7E-68AD-2006-6732DC328304}"/>
          </ac:spMkLst>
        </pc:spChg>
        <pc:spChg chg="mod">
          <ac:chgData name="門田　幸二" userId="e60ee963-aaff-44c5-9395-7a40d260caf0" providerId="ADAL" clId="{9ED09752-CBFE-4291-9FDD-F2BC781CA3AF}" dt="2023-09-02T05:44:33.595" v="7"/>
          <ac:spMkLst>
            <pc:docMk/>
            <pc:sldMk cId="399863296" sldId="260"/>
            <ac:spMk id="34" creationId="{E6689BBC-F589-BCA7-E24A-51BC94F6CF18}"/>
          </ac:spMkLst>
        </pc:spChg>
        <pc:spChg chg="mod">
          <ac:chgData name="門田　幸二" userId="e60ee963-aaff-44c5-9395-7a40d260caf0" providerId="ADAL" clId="{9ED09752-CBFE-4291-9FDD-F2BC781CA3AF}" dt="2023-09-02T05:44:33.595" v="7"/>
          <ac:spMkLst>
            <pc:docMk/>
            <pc:sldMk cId="399863296" sldId="260"/>
            <ac:spMk id="35" creationId="{2FB9C60D-2CEF-03D1-C9BB-3D92F790E639}"/>
          </ac:spMkLst>
        </pc:spChg>
        <pc:spChg chg="mod">
          <ac:chgData name="門田　幸二" userId="e60ee963-aaff-44c5-9395-7a40d260caf0" providerId="ADAL" clId="{9ED09752-CBFE-4291-9FDD-F2BC781CA3AF}" dt="2023-09-02T05:44:33.595" v="7"/>
          <ac:spMkLst>
            <pc:docMk/>
            <pc:sldMk cId="399863296" sldId="260"/>
            <ac:spMk id="36" creationId="{DA8CD174-019E-3635-A23C-6C25E63382F1}"/>
          </ac:spMkLst>
        </pc:spChg>
        <pc:spChg chg="mod">
          <ac:chgData name="門田　幸二" userId="e60ee963-aaff-44c5-9395-7a40d260caf0" providerId="ADAL" clId="{9ED09752-CBFE-4291-9FDD-F2BC781CA3AF}" dt="2023-09-02T05:44:33.595" v="7"/>
          <ac:spMkLst>
            <pc:docMk/>
            <pc:sldMk cId="399863296" sldId="260"/>
            <ac:spMk id="39" creationId="{BF295A64-B660-4A8B-D2E1-3D86990331C6}"/>
          </ac:spMkLst>
        </pc:spChg>
        <pc:spChg chg="mod">
          <ac:chgData name="門田　幸二" userId="e60ee963-aaff-44c5-9395-7a40d260caf0" providerId="ADAL" clId="{9ED09752-CBFE-4291-9FDD-F2BC781CA3AF}" dt="2023-09-02T05:44:33.595" v="7"/>
          <ac:spMkLst>
            <pc:docMk/>
            <pc:sldMk cId="399863296" sldId="260"/>
            <ac:spMk id="40" creationId="{0619EE69-A3C9-F6BF-87B2-E4F09CC811FD}"/>
          </ac:spMkLst>
        </pc:spChg>
        <pc:spChg chg="mod">
          <ac:chgData name="門田　幸二" userId="e60ee963-aaff-44c5-9395-7a40d260caf0" providerId="ADAL" clId="{9ED09752-CBFE-4291-9FDD-F2BC781CA3AF}" dt="2023-09-02T05:44:33.595" v="7"/>
          <ac:spMkLst>
            <pc:docMk/>
            <pc:sldMk cId="399863296" sldId="260"/>
            <ac:spMk id="41" creationId="{07136F3F-38FD-B48B-6A62-4C8C98F21C53}"/>
          </ac:spMkLst>
        </pc:spChg>
        <pc:spChg chg="mod">
          <ac:chgData name="門田　幸二" userId="e60ee963-aaff-44c5-9395-7a40d260caf0" providerId="ADAL" clId="{9ED09752-CBFE-4291-9FDD-F2BC781CA3AF}" dt="2023-09-02T05:44:33.595" v="7"/>
          <ac:spMkLst>
            <pc:docMk/>
            <pc:sldMk cId="399863296" sldId="260"/>
            <ac:spMk id="42" creationId="{2A8A81D8-486E-9237-2843-60609F9EEC71}"/>
          </ac:spMkLst>
        </pc:spChg>
        <pc:spChg chg="mod">
          <ac:chgData name="門田　幸二" userId="e60ee963-aaff-44c5-9395-7a40d260caf0" providerId="ADAL" clId="{9ED09752-CBFE-4291-9FDD-F2BC781CA3AF}" dt="2023-09-02T05:44:33.595" v="7"/>
          <ac:spMkLst>
            <pc:docMk/>
            <pc:sldMk cId="399863296" sldId="260"/>
            <ac:spMk id="43" creationId="{29BA9A0B-6F0B-FD0D-F5FE-F3D083A6F4B2}"/>
          </ac:spMkLst>
        </pc:spChg>
        <pc:spChg chg="mod">
          <ac:chgData name="門田　幸二" userId="e60ee963-aaff-44c5-9395-7a40d260caf0" providerId="ADAL" clId="{9ED09752-CBFE-4291-9FDD-F2BC781CA3AF}" dt="2023-09-02T05:44:33.595" v="7"/>
          <ac:spMkLst>
            <pc:docMk/>
            <pc:sldMk cId="399863296" sldId="260"/>
            <ac:spMk id="44" creationId="{D9894D3B-EC21-D20C-1D61-377B1191CB11}"/>
          </ac:spMkLst>
        </pc:spChg>
        <pc:grpChg chg="add mod">
          <ac:chgData name="門田　幸二" userId="e60ee963-aaff-44c5-9395-7a40d260caf0" providerId="ADAL" clId="{9ED09752-CBFE-4291-9FDD-F2BC781CA3AF}" dt="2023-09-02T05:44:33.595" v="7"/>
          <ac:grpSpMkLst>
            <pc:docMk/>
            <pc:sldMk cId="399863296" sldId="260"/>
            <ac:grpSpMk id="3" creationId="{D2B5FA10-4A56-80A1-4A5D-07E658301D85}"/>
          </ac:grpSpMkLst>
        </pc:grpChg>
        <pc:grpChg chg="del">
          <ac:chgData name="門田　幸二" userId="e60ee963-aaff-44c5-9395-7a40d260caf0" providerId="ADAL" clId="{9ED09752-CBFE-4291-9FDD-F2BC781CA3AF}" dt="2023-09-02T05:44:33.235" v="6" actId="478"/>
          <ac:grpSpMkLst>
            <pc:docMk/>
            <pc:sldMk cId="399863296" sldId="260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9ED09752-CBFE-4291-9FDD-F2BC781CA3AF}" dt="2023-09-02T05:44:33.595" v="7"/>
          <ac:grpSpMkLst>
            <pc:docMk/>
            <pc:sldMk cId="399863296" sldId="260"/>
            <ac:grpSpMk id="23" creationId="{208E6793-0273-F83C-3FCE-C8CB8D03781F}"/>
          </ac:grpSpMkLst>
        </pc:grpChg>
        <pc:grpChg chg="add mod">
          <ac:chgData name="門田　幸二" userId="e60ee963-aaff-44c5-9395-7a40d260caf0" providerId="ADAL" clId="{9ED09752-CBFE-4291-9FDD-F2BC781CA3AF}" dt="2023-09-02T05:44:33.595" v="7"/>
          <ac:grpSpMkLst>
            <pc:docMk/>
            <pc:sldMk cId="399863296" sldId="260"/>
            <ac:grpSpMk id="30" creationId="{13AEDFF9-2CF4-7A9D-878B-9C0DF41FB1DC}"/>
          </ac:grpSpMkLst>
        </pc:grpChg>
        <pc:grpChg chg="add mod">
          <ac:chgData name="門田　幸二" userId="e60ee963-aaff-44c5-9395-7a40d260caf0" providerId="ADAL" clId="{9ED09752-CBFE-4291-9FDD-F2BC781CA3AF}" dt="2023-09-02T05:44:33.595" v="7"/>
          <ac:grpSpMkLst>
            <pc:docMk/>
            <pc:sldMk cId="399863296" sldId="260"/>
            <ac:grpSpMk id="38" creationId="{77FF2533-8397-39C6-4CA2-F5339C333C8B}"/>
          </ac:grpSpMkLst>
        </pc:grpChg>
        <pc:grpChg chg="del">
          <ac:chgData name="門田　幸二" userId="e60ee963-aaff-44c5-9395-7a40d260caf0" providerId="ADAL" clId="{9ED09752-CBFE-4291-9FDD-F2BC781CA3AF}" dt="2023-09-02T05:44:33.235" v="6" actId="478"/>
          <ac:grpSpMkLst>
            <pc:docMk/>
            <pc:sldMk cId="399863296" sldId="260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9ED09752-CBFE-4291-9FDD-F2BC781CA3AF}" dt="2023-09-02T05:44:33.235" v="6" actId="478"/>
          <ac:grpSpMkLst>
            <pc:docMk/>
            <pc:sldMk cId="399863296" sldId="260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9ED09752-CBFE-4291-9FDD-F2BC781CA3AF}" dt="2023-09-02T05:44:33.235" v="6" actId="478"/>
          <ac:grpSpMkLst>
            <pc:docMk/>
            <pc:sldMk cId="399863296" sldId="260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9ED09752-CBFE-4291-9FDD-F2BC781CA3AF}" dt="2023-09-08T05:12:42.995" v="49" actId="478"/>
          <ac:picMkLst>
            <pc:docMk/>
            <pc:sldMk cId="399863296" sldId="260"/>
            <ac:picMk id="11" creationId="{489414A8-89FF-F273-605B-0943E8058107}"/>
          </ac:picMkLst>
        </pc:picChg>
        <pc:picChg chg="add mod modCrop">
          <ac:chgData name="門田　幸二" userId="e60ee963-aaff-44c5-9395-7a40d260caf0" providerId="ADAL" clId="{9ED09752-CBFE-4291-9FDD-F2BC781CA3AF}" dt="2023-09-08T05:21:36.111" v="156" actId="1076"/>
          <ac:picMkLst>
            <pc:docMk/>
            <pc:sldMk cId="399863296" sldId="260"/>
            <ac:picMk id="17" creationId="{797A6C79-022D-A640-B184-E09C0388A6C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9845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0601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3753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1072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675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5047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6964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290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9580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57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772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5929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3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28A37A2-29DB-A91E-4B0F-FDA280571813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2" name="正方形/長方形 60">
              <a:extLst>
                <a:ext uri="{FF2B5EF4-FFF2-40B4-BE49-F238E27FC236}">
                  <a16:creationId xmlns:a16="http://schemas.microsoft.com/office/drawing/2014/main" id="{CE66BD54-776A-91C0-5195-F6AF3878E52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56F8546E-5B72-BAE5-F5A7-4B7222010DB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A6639FDF-9D73-41C4-4F8F-B2169689769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0EF7FDE8-8268-1ABF-E682-E1F3B7FB5D0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C9446A8B-63C0-0E6A-30D0-C214FF52D0C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E0BDC2EC-5BEE-0EDB-E5F0-5C3E84EA1DB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0BE83FC4-0513-C464-C015-77214C71B0B4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9AF100DF-06BD-21AC-9DD4-D6D4F051698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EF4CBEDD-5AD5-F025-1625-7C82DA090CD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76364AE9-E266-FABD-4548-D94FBDC996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2D385FF1-0363-C702-A658-385E2E074EB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7E4007B3-7666-8B5E-E35B-44E8477DE68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9FB3F735-7753-5D74-DE37-0BD90BE632D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A1D7C71B-EE30-D204-7D5E-18A0CDB194DF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5FFAF678-C02E-31C7-0294-F71AD8BFA6F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F0EAF6D7-D17C-EC00-EB04-283B6DC3852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79E73E19-BE4E-AEB5-41D9-D3DF6C8DB47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60">
              <a:extLst>
                <a:ext uri="{FF2B5EF4-FFF2-40B4-BE49-F238E27FC236}">
                  <a16:creationId xmlns:a16="http://schemas.microsoft.com/office/drawing/2014/main" id="{9C526C52-024C-E204-5A95-099DB5326D4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4FA532A7-1A0F-CDE4-AE72-AA6C9A9D244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E98B8CA0-8811-0B72-146E-647AAB2A4BB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E278C5C9-C1F4-CDC2-CB93-7E71C4ED9D3F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87F7525E-EA3E-E89E-F745-F856B65EE3D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70BF0C51-B244-11EF-E40B-351728F77FC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0D080557-B51C-A06C-A1E1-7ABC10C9008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61A359DC-D98F-0A59-3D67-1E7C703C0A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B938427B-8FFB-10C2-7503-99C93CDE1E1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A3B9F8CF-8F01-8ED3-617F-6599DC1B4ED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7" name="図 16" descr="グラフ&#10;&#10;自動的に生成された説明">
            <a:extLst>
              <a:ext uri="{FF2B5EF4-FFF2-40B4-BE49-F238E27FC236}">
                <a16:creationId xmlns:a16="http://schemas.microsoft.com/office/drawing/2014/main" id="{E64CB7E7-5CC7-6762-166F-B3FCBF9080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538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6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892B462-B03F-017A-FC6B-A47EC5E7BB18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2" name="正方形/長方形 60">
              <a:extLst>
                <a:ext uri="{FF2B5EF4-FFF2-40B4-BE49-F238E27FC236}">
                  <a16:creationId xmlns:a16="http://schemas.microsoft.com/office/drawing/2014/main" id="{5149FC37-1BD6-F3F1-5AB4-650E8E1183C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F8FD1F69-24D8-9E52-10F7-5EE91FEF39C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4F09BD3C-131E-0334-CD36-45D12876AA5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5B726C3F-5D3C-2732-24AC-6081F749938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4EEC472C-98DF-F8BF-FCDE-500B56F229E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5199CDA2-53AA-4813-015D-73714E611B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C457EDF3-CE46-A843-D8CD-975422129226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91F198FA-2620-FEBB-236C-C8BF7F95B79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922FAD60-C01F-FC9D-B4E8-730FEB50A81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D3EE2AC9-25BE-DB1B-D7F2-CDE99F22B00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EED15C47-7C38-D90B-00D1-7B5C527D1D4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3AE80849-D633-DD87-D4D9-3506FA182A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9C507EE9-75F3-B86A-62C0-3EB1B65AFF2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F1AEB55E-B85E-1FDD-A20E-4E71D7C4AB10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71193F1A-FB8B-9506-11BA-53F354E70EE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2A83D45F-1B38-2E6B-A5CC-9BEE816519A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73FADA57-47C6-C94B-2F37-3A07F3CB1EA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60">
              <a:extLst>
                <a:ext uri="{FF2B5EF4-FFF2-40B4-BE49-F238E27FC236}">
                  <a16:creationId xmlns:a16="http://schemas.microsoft.com/office/drawing/2014/main" id="{F1D5E0E8-E426-254C-B1A7-AE9F14C25D7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12B098A8-8ECE-6E41-D28F-5FBFE5D8156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9241CE7F-1B2F-373D-0A25-786B9B8E65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4DAF073E-1B2A-669D-2C8F-1939858E8200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6CA8BE3B-6E2D-C34A-0B7D-D6EDB33227E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7D01D0F2-8B29-18F1-7547-D85FCBCB851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30989858-00E0-7B19-27BD-35660158467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29B4DD61-FA1F-86C1-9E56-25902B71CF4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D79759AD-6B00-024D-A740-A72570588C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9DCFEFBB-D349-D748-26D4-C3D4256CB9D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7" name="図 16" descr="グラフ, 折れ線グラフ&#10;&#10;自動的に生成された説明">
            <a:extLst>
              <a:ext uri="{FF2B5EF4-FFF2-40B4-BE49-F238E27FC236}">
                <a16:creationId xmlns:a16="http://schemas.microsoft.com/office/drawing/2014/main" id="{162223E6-08B5-57AE-B46E-3C15A0168E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241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40B55D4-DC85-F58E-614F-73A18F69F087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2" name="正方形/長方形 60">
              <a:extLst>
                <a:ext uri="{FF2B5EF4-FFF2-40B4-BE49-F238E27FC236}">
                  <a16:creationId xmlns:a16="http://schemas.microsoft.com/office/drawing/2014/main" id="{0310C22C-328F-98D5-17A2-E1CD2D9EB72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079A480A-C441-3701-6B01-920DA3030A2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0429A630-F8B0-708C-E6C8-AB71A87EAB3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AA43F9A7-0935-BD78-F30C-4BB7AB14A8F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636B9628-79A7-A455-6748-FE3B378C2E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D8D719B0-DB8B-4DA6-CF83-0810ACB7D2E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E8669457-4F2E-5D76-B1AF-8F0CDC03752B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7938B8A5-1811-63E7-B2E8-0241C13CC93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CF889E81-DBE9-8086-1C39-BEFE73CB288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6E64D104-691F-999D-0245-BD926FDD3C8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E05924DF-8572-3A03-A779-7F9CE332973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4C243FBE-9B92-BE3B-1FF4-3C4B24CBE21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48950612-C046-10E2-3E49-C4223102C7F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31356B1F-E227-DC83-DB58-25AE1612D46C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3097EBD2-27F5-07CD-3097-235D24DA0C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825B3A6C-DDAD-BED4-CDAB-6E13BA5DD56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E1D146B7-4DDA-D3F7-4AFD-689723183DB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60">
              <a:extLst>
                <a:ext uri="{FF2B5EF4-FFF2-40B4-BE49-F238E27FC236}">
                  <a16:creationId xmlns:a16="http://schemas.microsoft.com/office/drawing/2014/main" id="{5E7D4431-B7C4-BAFB-78EE-70C0C0993B2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B13B8D9D-1181-FB9A-E42C-83C098E5EAD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E636F89A-6FEB-23BA-9C7E-AF8C79045E0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1FBFF463-9959-90D2-99A0-B39DB8E53187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CB89F31F-6F1E-E34D-7D5C-282F7740D40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EC4B2F8A-680D-BF69-9CB5-57880C07765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DFD3928B-399F-7F0D-0F22-CB8780C5661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551A8F81-61E3-ECD8-F686-7AE0834C0BD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C2E256F2-0180-6402-9650-D7A04852A14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B38DA935-CC03-B5FD-DC4F-A302D72DE7F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7" name="図 16" descr="グラフ, 折れ線グラフ&#10;&#10;自動的に生成された説明">
            <a:extLst>
              <a:ext uri="{FF2B5EF4-FFF2-40B4-BE49-F238E27FC236}">
                <a16:creationId xmlns:a16="http://schemas.microsoft.com/office/drawing/2014/main" id="{484CB887-56FA-9741-D13A-3941610AED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198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12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2B5FA10-4A56-80A1-4A5D-07E658301D85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2" name="正方形/長方形 60">
              <a:extLst>
                <a:ext uri="{FF2B5EF4-FFF2-40B4-BE49-F238E27FC236}">
                  <a16:creationId xmlns:a16="http://schemas.microsoft.com/office/drawing/2014/main" id="{BACEFA69-7128-4935-23AA-7C3D8F35882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1324AE1C-FA36-55E8-2BBD-6930C868CEC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BB11B04B-4D55-F705-3344-FB53E462AC8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508ADF99-A4CE-ACA7-AB21-1C0F69F6F43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8C7DDB3C-A2A6-3ED1-71E7-FEC47929838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3F1BDE69-EBAE-1091-A47F-58A3A2120E5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208E6793-0273-F83C-3FCE-C8CB8D03781F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4BC7F665-F6B1-DE8C-08EB-CE8A277DDAA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6A470D8B-CCD8-7CD0-862D-20D7976A953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EAD2ED72-0155-DA20-83D5-B5724AB2BC2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A8FEC899-2BC1-2B68-479A-93642BF00A0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A28C28E2-9F0E-F14E-2B66-C838B09931F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5958F050-449D-72B8-B6A0-B85933E6DE4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13AEDFF9-2CF4-7A9D-878B-9C0DF41FB1DC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517C7554-C839-5557-6028-3B324C1E227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D11D57F9-6C94-D4F0-CB7B-7F2B39CBF99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2C6C3A24-9B7E-68AD-2006-6732DC32830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60">
              <a:extLst>
                <a:ext uri="{FF2B5EF4-FFF2-40B4-BE49-F238E27FC236}">
                  <a16:creationId xmlns:a16="http://schemas.microsoft.com/office/drawing/2014/main" id="{E6689BBC-F589-BCA7-E24A-51BC94F6CF1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2FB9C60D-2CEF-03D1-C9BB-3D92F790E63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DA8CD174-019E-3635-A23C-6C25E63382F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77FF2533-8397-39C6-4CA2-F5339C333C8B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BF295A64-B660-4A8B-D2E1-3D86990331C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0619EE69-A3C9-F6BF-87B2-E4F09CC811F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07136F3F-38FD-B48B-6A62-4C8C98F21C5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2A8A81D8-486E-9237-2843-60609F9EEC7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29BA9A0B-6F0B-FD0D-F5FE-F3D083A6F4B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D9894D3B-EC21-D20C-1D61-377B1191CB1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7" name="図 16" descr="グラフ, 折れ線グラフ&#10;&#10;自動的に生成された説明">
            <a:extLst>
              <a:ext uri="{FF2B5EF4-FFF2-40B4-BE49-F238E27FC236}">
                <a16:creationId xmlns:a16="http://schemas.microsoft.com/office/drawing/2014/main" id="{797A6C79-022D-A640-B184-E09C0388A6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3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290</TotalTime>
  <Words>276</Words>
  <Application>Microsoft Office PowerPoint</Application>
  <PresentationFormat>A4 210 x 297 mm</PresentationFormat>
  <Paragraphs>140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門田　幸二</dc:creator>
  <cp:lastModifiedBy>門田　幸二</cp:lastModifiedBy>
  <cp:revision>44</cp:revision>
  <dcterms:created xsi:type="dcterms:W3CDTF">2020-06-11T23:59:28Z</dcterms:created>
  <dcterms:modified xsi:type="dcterms:W3CDTF">2023-09-08T05:21:37Z</dcterms:modified>
</cp:coreProperties>
</file>