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BF22475-B11D-4B8D-A797-02C1A2D57F5A}" v="12" dt="2023-09-16T00:10:23.71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54" autoAdjust="0"/>
    <p:restoredTop sz="94660"/>
  </p:normalViewPr>
  <p:slideViewPr>
    <p:cSldViewPr snapToGrid="0">
      <p:cViewPr varScale="1">
        <p:scale>
          <a:sx n="68" d="100"/>
          <a:sy n="68" d="100"/>
        </p:scale>
        <p:origin x="408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門田　幸二" userId="e60ee963-aaff-44c5-9395-7a40d260caf0" providerId="ADAL" clId="{EB683380-4BAE-4FBD-BDB4-FDAE4D98CFDB}"/>
    <pc:docChg chg="undo custSel modSld">
      <pc:chgData name="門田　幸二" userId="e60ee963-aaff-44c5-9395-7a40d260caf0" providerId="ADAL" clId="{EB683380-4BAE-4FBD-BDB4-FDAE4D98CFDB}" dt="2023-06-23T13:08:26.980" v="206" actId="1076"/>
      <pc:docMkLst>
        <pc:docMk/>
      </pc:docMkLst>
      <pc:sldChg chg="addSp delSp modSp mod">
        <pc:chgData name="門田　幸二" userId="e60ee963-aaff-44c5-9395-7a40d260caf0" providerId="ADAL" clId="{EB683380-4BAE-4FBD-BDB4-FDAE4D98CFDB}" dt="2023-06-23T13:05:52.555" v="68" actId="1076"/>
        <pc:sldMkLst>
          <pc:docMk/>
          <pc:sldMk cId="2887538341" sldId="257"/>
        </pc:sldMkLst>
        <pc:picChg chg="del">
          <ac:chgData name="門田　幸二" userId="e60ee963-aaff-44c5-9395-7a40d260caf0" providerId="ADAL" clId="{EB683380-4BAE-4FBD-BDB4-FDAE4D98CFDB}" dt="2023-06-23T13:04:15.532" v="0" actId="478"/>
          <ac:picMkLst>
            <pc:docMk/>
            <pc:sldMk cId="2887538341" sldId="257"/>
            <ac:picMk id="11" creationId="{0F834461-05C9-049E-1071-18AA16935843}"/>
          </ac:picMkLst>
        </pc:picChg>
        <pc:picChg chg="add mod modCrop">
          <ac:chgData name="門田　幸二" userId="e60ee963-aaff-44c5-9395-7a40d260caf0" providerId="ADAL" clId="{EB683380-4BAE-4FBD-BDB4-FDAE4D98CFDB}" dt="2023-06-23T13:05:52.555" v="68" actId="1076"/>
          <ac:picMkLst>
            <pc:docMk/>
            <pc:sldMk cId="2887538341" sldId="257"/>
            <ac:picMk id="12" creationId="{A54069DB-AB87-B450-9C10-C4E3FBE3A5E1}"/>
          </ac:picMkLst>
        </pc:picChg>
      </pc:sldChg>
      <pc:sldChg chg="addSp delSp modSp mod">
        <pc:chgData name="門田　幸二" userId="e60ee963-aaff-44c5-9395-7a40d260caf0" providerId="ADAL" clId="{EB683380-4BAE-4FBD-BDB4-FDAE4D98CFDB}" dt="2023-06-23T13:07:15.578" v="139" actId="1076"/>
        <pc:sldMkLst>
          <pc:docMk/>
          <pc:sldMk cId="1466241530" sldId="258"/>
        </pc:sldMkLst>
        <pc:picChg chg="del">
          <ac:chgData name="門田　幸二" userId="e60ee963-aaff-44c5-9395-7a40d260caf0" providerId="ADAL" clId="{EB683380-4BAE-4FBD-BDB4-FDAE4D98CFDB}" dt="2023-06-23T13:04:16.809" v="1" actId="478"/>
          <ac:picMkLst>
            <pc:docMk/>
            <pc:sldMk cId="1466241530" sldId="258"/>
            <ac:picMk id="11" creationId="{A5DAEE2E-F80B-4CB1-B899-98A4C6C55FF5}"/>
          </ac:picMkLst>
        </pc:picChg>
        <pc:picChg chg="add mod modCrop">
          <ac:chgData name="門田　幸二" userId="e60ee963-aaff-44c5-9395-7a40d260caf0" providerId="ADAL" clId="{EB683380-4BAE-4FBD-BDB4-FDAE4D98CFDB}" dt="2023-06-23T13:07:15.578" v="139" actId="1076"/>
          <ac:picMkLst>
            <pc:docMk/>
            <pc:sldMk cId="1466241530" sldId="258"/>
            <ac:picMk id="12" creationId="{A3184681-3F84-3088-AAC6-9DCB702F2D15}"/>
          </ac:picMkLst>
        </pc:picChg>
      </pc:sldChg>
      <pc:sldChg chg="addSp delSp modSp mod">
        <pc:chgData name="門田　幸二" userId="e60ee963-aaff-44c5-9395-7a40d260caf0" providerId="ADAL" clId="{EB683380-4BAE-4FBD-BDB4-FDAE4D98CFDB}" dt="2023-06-23T13:08:26.980" v="206" actId="1076"/>
        <pc:sldMkLst>
          <pc:docMk/>
          <pc:sldMk cId="2796198765" sldId="259"/>
        </pc:sldMkLst>
        <pc:picChg chg="del">
          <ac:chgData name="門田　幸二" userId="e60ee963-aaff-44c5-9395-7a40d260caf0" providerId="ADAL" clId="{EB683380-4BAE-4FBD-BDB4-FDAE4D98CFDB}" dt="2023-06-23T13:04:17.920" v="2" actId="478"/>
          <ac:picMkLst>
            <pc:docMk/>
            <pc:sldMk cId="2796198765" sldId="259"/>
            <ac:picMk id="11" creationId="{901595BC-2F3F-58A2-8761-ADAEB188A55F}"/>
          </ac:picMkLst>
        </pc:picChg>
        <pc:picChg chg="add mod modCrop">
          <ac:chgData name="門田　幸二" userId="e60ee963-aaff-44c5-9395-7a40d260caf0" providerId="ADAL" clId="{EB683380-4BAE-4FBD-BDB4-FDAE4D98CFDB}" dt="2023-06-23T13:08:26.980" v="206" actId="1076"/>
          <ac:picMkLst>
            <pc:docMk/>
            <pc:sldMk cId="2796198765" sldId="259"/>
            <ac:picMk id="12" creationId="{58068FC2-D481-A0A5-7D1F-4D9A696C88C8}"/>
          </ac:picMkLst>
        </pc:picChg>
      </pc:sldChg>
      <pc:sldChg chg="delSp mod">
        <pc:chgData name="門田　幸二" userId="e60ee963-aaff-44c5-9395-7a40d260caf0" providerId="ADAL" clId="{EB683380-4BAE-4FBD-BDB4-FDAE4D98CFDB}" dt="2023-06-23T13:04:19.054" v="3" actId="478"/>
        <pc:sldMkLst>
          <pc:docMk/>
          <pc:sldMk cId="399863296" sldId="260"/>
        </pc:sldMkLst>
        <pc:picChg chg="del">
          <ac:chgData name="門田　幸二" userId="e60ee963-aaff-44c5-9395-7a40d260caf0" providerId="ADAL" clId="{EB683380-4BAE-4FBD-BDB4-FDAE4D98CFDB}" dt="2023-06-23T13:04:19.054" v="3" actId="478"/>
          <ac:picMkLst>
            <pc:docMk/>
            <pc:sldMk cId="399863296" sldId="260"/>
            <ac:picMk id="3" creationId="{50FEBB1E-CA6E-B02D-66E5-77D06481D675}"/>
          </ac:picMkLst>
        </pc:picChg>
      </pc:sldChg>
    </pc:docChg>
  </pc:docChgLst>
  <pc:docChgLst>
    <pc:chgData name="門田　幸二" userId="e60ee963-aaff-44c5-9395-7a40d260caf0" providerId="ADAL" clId="{79FE9496-486C-4412-A167-427CDADFF755}"/>
    <pc:docChg chg="custSel modSld">
      <pc:chgData name="門田　幸二" userId="e60ee963-aaff-44c5-9395-7a40d260caf0" providerId="ADAL" clId="{79FE9496-486C-4412-A167-427CDADFF755}" dt="2023-06-23T13:17:44.357" v="2" actId="478"/>
      <pc:docMkLst>
        <pc:docMk/>
      </pc:docMkLst>
      <pc:sldChg chg="delSp mod">
        <pc:chgData name="門田　幸二" userId="e60ee963-aaff-44c5-9395-7a40d260caf0" providerId="ADAL" clId="{79FE9496-486C-4412-A167-427CDADFF755}" dt="2023-06-23T13:17:41.637" v="0" actId="478"/>
        <pc:sldMkLst>
          <pc:docMk/>
          <pc:sldMk cId="2887538341" sldId="257"/>
        </pc:sldMkLst>
        <pc:picChg chg="del">
          <ac:chgData name="門田　幸二" userId="e60ee963-aaff-44c5-9395-7a40d260caf0" providerId="ADAL" clId="{79FE9496-486C-4412-A167-427CDADFF755}" dt="2023-06-23T13:17:41.637" v="0" actId="478"/>
          <ac:picMkLst>
            <pc:docMk/>
            <pc:sldMk cId="2887538341" sldId="257"/>
            <ac:picMk id="12" creationId="{A54069DB-AB87-B450-9C10-C4E3FBE3A5E1}"/>
          </ac:picMkLst>
        </pc:picChg>
      </pc:sldChg>
      <pc:sldChg chg="delSp mod">
        <pc:chgData name="門田　幸二" userId="e60ee963-aaff-44c5-9395-7a40d260caf0" providerId="ADAL" clId="{79FE9496-486C-4412-A167-427CDADFF755}" dt="2023-06-23T13:17:43.116" v="1" actId="478"/>
        <pc:sldMkLst>
          <pc:docMk/>
          <pc:sldMk cId="1466241530" sldId="258"/>
        </pc:sldMkLst>
        <pc:picChg chg="del">
          <ac:chgData name="門田　幸二" userId="e60ee963-aaff-44c5-9395-7a40d260caf0" providerId="ADAL" clId="{79FE9496-486C-4412-A167-427CDADFF755}" dt="2023-06-23T13:17:43.116" v="1" actId="478"/>
          <ac:picMkLst>
            <pc:docMk/>
            <pc:sldMk cId="1466241530" sldId="258"/>
            <ac:picMk id="12" creationId="{A3184681-3F84-3088-AAC6-9DCB702F2D15}"/>
          </ac:picMkLst>
        </pc:picChg>
      </pc:sldChg>
      <pc:sldChg chg="delSp mod">
        <pc:chgData name="門田　幸二" userId="e60ee963-aaff-44c5-9395-7a40d260caf0" providerId="ADAL" clId="{79FE9496-486C-4412-A167-427CDADFF755}" dt="2023-06-23T13:17:44.357" v="2" actId="478"/>
        <pc:sldMkLst>
          <pc:docMk/>
          <pc:sldMk cId="2796198765" sldId="259"/>
        </pc:sldMkLst>
        <pc:picChg chg="del">
          <ac:chgData name="門田　幸二" userId="e60ee963-aaff-44c5-9395-7a40d260caf0" providerId="ADAL" clId="{79FE9496-486C-4412-A167-427CDADFF755}" dt="2023-06-23T13:17:44.357" v="2" actId="478"/>
          <ac:picMkLst>
            <pc:docMk/>
            <pc:sldMk cId="2796198765" sldId="259"/>
            <ac:picMk id="12" creationId="{58068FC2-D481-A0A5-7D1F-4D9A696C88C8}"/>
          </ac:picMkLst>
        </pc:picChg>
      </pc:sldChg>
    </pc:docChg>
  </pc:docChgLst>
  <pc:docChgLst>
    <pc:chgData name="門田　幸二" userId="e60ee963-aaff-44c5-9395-7a40d260caf0" providerId="ADAL" clId="{96C285E8-2073-4465-9F2C-B9A122AE2315}"/>
    <pc:docChg chg="custSel modSld">
      <pc:chgData name="門田　幸二" userId="e60ee963-aaff-44c5-9395-7a40d260caf0" providerId="ADAL" clId="{96C285E8-2073-4465-9F2C-B9A122AE2315}" dt="2023-07-04T04:47:03.722" v="188" actId="1076"/>
      <pc:docMkLst>
        <pc:docMk/>
      </pc:docMkLst>
      <pc:sldChg chg="addSp modSp mod">
        <pc:chgData name="門田　幸二" userId="e60ee963-aaff-44c5-9395-7a40d260caf0" providerId="ADAL" clId="{96C285E8-2073-4465-9F2C-B9A122AE2315}" dt="2023-07-04T00:55:24.376" v="35" actId="1076"/>
        <pc:sldMkLst>
          <pc:docMk/>
          <pc:sldMk cId="2887538341" sldId="257"/>
        </pc:sldMkLst>
        <pc:picChg chg="add mod modCrop">
          <ac:chgData name="門田　幸二" userId="e60ee963-aaff-44c5-9395-7a40d260caf0" providerId="ADAL" clId="{96C285E8-2073-4465-9F2C-B9A122AE2315}" dt="2023-07-04T00:55:24.376" v="35" actId="1076"/>
          <ac:picMkLst>
            <pc:docMk/>
            <pc:sldMk cId="2887538341" sldId="257"/>
            <ac:picMk id="11" creationId="{365CD055-81BA-CD25-00F3-F2EDEEB008B3}"/>
          </ac:picMkLst>
        </pc:picChg>
      </pc:sldChg>
      <pc:sldChg chg="addSp modSp mod">
        <pc:chgData name="門田　幸二" userId="e60ee963-aaff-44c5-9395-7a40d260caf0" providerId="ADAL" clId="{96C285E8-2073-4465-9F2C-B9A122AE2315}" dt="2023-07-04T00:56:21.763" v="74" actId="1076"/>
        <pc:sldMkLst>
          <pc:docMk/>
          <pc:sldMk cId="1466241530" sldId="258"/>
        </pc:sldMkLst>
        <pc:picChg chg="add mod modCrop">
          <ac:chgData name="門田　幸二" userId="e60ee963-aaff-44c5-9395-7a40d260caf0" providerId="ADAL" clId="{96C285E8-2073-4465-9F2C-B9A122AE2315}" dt="2023-07-04T00:56:21.763" v="74" actId="1076"/>
          <ac:picMkLst>
            <pc:docMk/>
            <pc:sldMk cId="1466241530" sldId="258"/>
            <ac:picMk id="11" creationId="{8A671551-A4EC-C92D-81AD-693A0142BA59}"/>
          </ac:picMkLst>
        </pc:picChg>
      </pc:sldChg>
      <pc:sldChg chg="addSp modSp mod">
        <pc:chgData name="門田　幸二" userId="e60ee963-aaff-44c5-9395-7a40d260caf0" providerId="ADAL" clId="{96C285E8-2073-4465-9F2C-B9A122AE2315}" dt="2023-07-04T00:57:12.030" v="109" actId="1076"/>
        <pc:sldMkLst>
          <pc:docMk/>
          <pc:sldMk cId="2796198765" sldId="259"/>
        </pc:sldMkLst>
        <pc:picChg chg="add mod modCrop">
          <ac:chgData name="門田　幸二" userId="e60ee963-aaff-44c5-9395-7a40d260caf0" providerId="ADAL" clId="{96C285E8-2073-4465-9F2C-B9A122AE2315}" dt="2023-07-04T00:57:12.030" v="109" actId="1076"/>
          <ac:picMkLst>
            <pc:docMk/>
            <pc:sldMk cId="2796198765" sldId="259"/>
            <ac:picMk id="11" creationId="{F907011D-DBBB-2FDE-AEB7-7C194CE51163}"/>
          </ac:picMkLst>
        </pc:picChg>
      </pc:sldChg>
      <pc:sldChg chg="addSp delSp modSp mod">
        <pc:chgData name="門田　幸二" userId="e60ee963-aaff-44c5-9395-7a40d260caf0" providerId="ADAL" clId="{96C285E8-2073-4465-9F2C-B9A122AE2315}" dt="2023-07-04T04:47:03.722" v="188" actId="1076"/>
        <pc:sldMkLst>
          <pc:docMk/>
          <pc:sldMk cId="399863296" sldId="260"/>
        </pc:sldMkLst>
        <pc:picChg chg="add del mod modCrop">
          <ac:chgData name="門田　幸二" userId="e60ee963-aaff-44c5-9395-7a40d260caf0" providerId="ADAL" clId="{96C285E8-2073-4465-9F2C-B9A122AE2315}" dt="2023-07-04T04:46:15.930" v="153" actId="478"/>
          <ac:picMkLst>
            <pc:docMk/>
            <pc:sldMk cId="399863296" sldId="260"/>
            <ac:picMk id="11" creationId="{DE19F1FF-4008-DD96-4B95-AB2FBE9C2591}"/>
          </ac:picMkLst>
        </pc:picChg>
        <pc:picChg chg="add mod modCrop">
          <ac:chgData name="門田　幸二" userId="e60ee963-aaff-44c5-9395-7a40d260caf0" providerId="ADAL" clId="{96C285E8-2073-4465-9F2C-B9A122AE2315}" dt="2023-07-04T04:47:03.722" v="188" actId="1076"/>
          <ac:picMkLst>
            <pc:docMk/>
            <pc:sldMk cId="399863296" sldId="260"/>
            <ac:picMk id="12" creationId="{77E4160B-394F-A13D-AC04-1D6FC142A29C}"/>
          </ac:picMkLst>
        </pc:picChg>
      </pc:sldChg>
    </pc:docChg>
  </pc:docChgLst>
  <pc:docChgLst>
    <pc:chgData name="門田　幸二" userId="e60ee963-aaff-44c5-9395-7a40d260caf0" providerId="ADAL" clId="{79C00E28-304E-4FE4-A881-5C0693442314}"/>
    <pc:docChg chg="custSel modSld">
      <pc:chgData name="門田　幸二" userId="e60ee963-aaff-44c5-9395-7a40d260caf0" providerId="ADAL" clId="{79C00E28-304E-4FE4-A881-5C0693442314}" dt="2023-05-15T04:19:31.730" v="156" actId="167"/>
      <pc:docMkLst>
        <pc:docMk/>
      </pc:docMkLst>
      <pc:sldChg chg="addSp delSp modSp mod">
        <pc:chgData name="門田　幸二" userId="e60ee963-aaff-44c5-9395-7a40d260caf0" providerId="ADAL" clId="{79C00E28-304E-4FE4-A881-5C0693442314}" dt="2023-05-15T04:17:14.967" v="72" actId="167"/>
        <pc:sldMkLst>
          <pc:docMk/>
          <pc:sldMk cId="2887538341" sldId="257"/>
        </pc:sldMkLst>
        <pc:picChg chg="del">
          <ac:chgData name="門田　幸二" userId="e60ee963-aaff-44c5-9395-7a40d260caf0" providerId="ADAL" clId="{79C00E28-304E-4FE4-A881-5C0693442314}" dt="2023-05-15T04:17:07.244" v="67" actId="478"/>
          <ac:picMkLst>
            <pc:docMk/>
            <pc:sldMk cId="2887538341" sldId="257"/>
            <ac:picMk id="3" creationId="{7DB81373-6099-AEAC-B023-DA15CE470AFB}"/>
          </ac:picMkLst>
        </pc:picChg>
        <pc:picChg chg="add mod ord modCrop">
          <ac:chgData name="門田　幸二" userId="e60ee963-aaff-44c5-9395-7a40d260caf0" providerId="ADAL" clId="{79C00E28-304E-4FE4-A881-5C0693442314}" dt="2023-05-15T04:17:14.967" v="72" actId="167"/>
          <ac:picMkLst>
            <pc:docMk/>
            <pc:sldMk cId="2887538341" sldId="257"/>
            <ac:picMk id="11" creationId="{0F834461-05C9-049E-1071-18AA16935843}"/>
          </ac:picMkLst>
        </pc:picChg>
      </pc:sldChg>
      <pc:sldChg chg="addSp delSp modSp mod">
        <pc:chgData name="門田　幸二" userId="e60ee963-aaff-44c5-9395-7a40d260caf0" providerId="ADAL" clId="{79C00E28-304E-4FE4-A881-5C0693442314}" dt="2023-05-15T04:19:31.730" v="156" actId="167"/>
        <pc:sldMkLst>
          <pc:docMk/>
          <pc:sldMk cId="1466241530" sldId="258"/>
        </pc:sldMkLst>
        <pc:picChg chg="del">
          <ac:chgData name="門田　幸二" userId="e60ee963-aaff-44c5-9395-7a40d260caf0" providerId="ADAL" clId="{79C00E28-304E-4FE4-A881-5C0693442314}" dt="2023-05-15T04:18:10.798" v="73" actId="478"/>
          <ac:picMkLst>
            <pc:docMk/>
            <pc:sldMk cId="1466241530" sldId="258"/>
            <ac:picMk id="3" creationId="{6A3632E4-894D-DCA2-4804-073673A32208}"/>
          </ac:picMkLst>
        </pc:picChg>
        <pc:picChg chg="add mod ord modCrop">
          <ac:chgData name="門田　幸二" userId="e60ee963-aaff-44c5-9395-7a40d260caf0" providerId="ADAL" clId="{79C00E28-304E-4FE4-A881-5C0693442314}" dt="2023-05-15T04:19:31.730" v="156" actId="167"/>
          <ac:picMkLst>
            <pc:docMk/>
            <pc:sldMk cId="1466241530" sldId="258"/>
            <ac:picMk id="11" creationId="{A5DAEE2E-F80B-4CB1-B899-98A4C6C55FF5}"/>
          </ac:picMkLst>
        </pc:picChg>
      </pc:sldChg>
    </pc:docChg>
  </pc:docChgLst>
  <pc:docChgLst>
    <pc:chgData name="門田　幸二" userId="e60ee963-aaff-44c5-9395-7a40d260caf0" providerId="ADAL" clId="{CBF22475-B11D-4B8D-A797-02C1A2D57F5A}"/>
    <pc:docChg chg="custSel modSld">
      <pc:chgData name="門田　幸二" userId="e60ee963-aaff-44c5-9395-7a40d260caf0" providerId="ADAL" clId="{CBF22475-B11D-4B8D-A797-02C1A2D57F5A}" dt="2023-09-16T00:10:55.158" v="147" actId="1076"/>
      <pc:docMkLst>
        <pc:docMk/>
      </pc:docMkLst>
      <pc:sldChg chg="addSp delSp modSp mod">
        <pc:chgData name="門田　幸二" userId="e60ee963-aaff-44c5-9395-7a40d260caf0" providerId="ADAL" clId="{CBF22475-B11D-4B8D-A797-02C1A2D57F5A}" dt="2023-09-16T00:08:13.713" v="44" actId="1076"/>
        <pc:sldMkLst>
          <pc:docMk/>
          <pc:sldMk cId="2887538341" sldId="257"/>
        </pc:sldMkLst>
        <pc:spChg chg="mod">
          <ac:chgData name="門田　幸二" userId="e60ee963-aaff-44c5-9395-7a40d260caf0" providerId="ADAL" clId="{CBF22475-B11D-4B8D-A797-02C1A2D57F5A}" dt="2023-09-08T09:46:45.676" v="2"/>
          <ac:spMkLst>
            <pc:docMk/>
            <pc:sldMk cId="2887538341" sldId="257"/>
            <ac:spMk id="12" creationId="{68036183-8C00-71DB-874D-11649067F1E7}"/>
          </ac:spMkLst>
        </pc:spChg>
        <pc:spChg chg="mod">
          <ac:chgData name="門田　幸二" userId="e60ee963-aaff-44c5-9395-7a40d260caf0" providerId="ADAL" clId="{CBF22475-B11D-4B8D-A797-02C1A2D57F5A}" dt="2023-09-08T09:46:45.676" v="2"/>
          <ac:spMkLst>
            <pc:docMk/>
            <pc:sldMk cId="2887538341" sldId="257"/>
            <ac:spMk id="13" creationId="{94567497-0756-F385-0A02-424196EBFBDB}"/>
          </ac:spMkLst>
        </pc:spChg>
        <pc:spChg chg="mod">
          <ac:chgData name="門田　幸二" userId="e60ee963-aaff-44c5-9395-7a40d260caf0" providerId="ADAL" clId="{CBF22475-B11D-4B8D-A797-02C1A2D57F5A}" dt="2023-09-08T09:46:45.676" v="2"/>
          <ac:spMkLst>
            <pc:docMk/>
            <pc:sldMk cId="2887538341" sldId="257"/>
            <ac:spMk id="14" creationId="{DE1FD744-B03C-39CF-2AAA-4530B60C9186}"/>
          </ac:spMkLst>
        </pc:spChg>
        <pc:spChg chg="mod">
          <ac:chgData name="門田　幸二" userId="e60ee963-aaff-44c5-9395-7a40d260caf0" providerId="ADAL" clId="{CBF22475-B11D-4B8D-A797-02C1A2D57F5A}" dt="2023-09-08T09:46:45.676" v="2"/>
          <ac:spMkLst>
            <pc:docMk/>
            <pc:sldMk cId="2887538341" sldId="257"/>
            <ac:spMk id="16" creationId="{BA8C0BDD-9C11-F4EC-6173-562603D36197}"/>
          </ac:spMkLst>
        </pc:spChg>
        <pc:spChg chg="mod">
          <ac:chgData name="門田　幸二" userId="e60ee963-aaff-44c5-9395-7a40d260caf0" providerId="ADAL" clId="{CBF22475-B11D-4B8D-A797-02C1A2D57F5A}" dt="2023-09-08T09:46:45.676" v="2"/>
          <ac:spMkLst>
            <pc:docMk/>
            <pc:sldMk cId="2887538341" sldId="257"/>
            <ac:spMk id="20" creationId="{F3232C75-3A8F-4B9A-0215-C4F2003B85B6}"/>
          </ac:spMkLst>
        </pc:spChg>
        <pc:spChg chg="mod">
          <ac:chgData name="門田　幸二" userId="e60ee963-aaff-44c5-9395-7a40d260caf0" providerId="ADAL" clId="{CBF22475-B11D-4B8D-A797-02C1A2D57F5A}" dt="2023-09-08T09:46:45.676" v="2"/>
          <ac:spMkLst>
            <pc:docMk/>
            <pc:sldMk cId="2887538341" sldId="257"/>
            <ac:spMk id="22" creationId="{EBCE971E-1FEA-FD6D-1BE2-D5C16D70097B}"/>
          </ac:spMkLst>
        </pc:spChg>
        <pc:spChg chg="mod">
          <ac:chgData name="門田　幸二" userId="e60ee963-aaff-44c5-9395-7a40d260caf0" providerId="ADAL" clId="{CBF22475-B11D-4B8D-A797-02C1A2D57F5A}" dt="2023-09-08T09:46:45.676" v="2"/>
          <ac:spMkLst>
            <pc:docMk/>
            <pc:sldMk cId="2887538341" sldId="257"/>
            <ac:spMk id="24" creationId="{F0D16C4B-B4B7-8027-B41A-3C2C0D5B0C67}"/>
          </ac:spMkLst>
        </pc:spChg>
        <pc:spChg chg="mod">
          <ac:chgData name="門田　幸二" userId="e60ee963-aaff-44c5-9395-7a40d260caf0" providerId="ADAL" clId="{CBF22475-B11D-4B8D-A797-02C1A2D57F5A}" dt="2023-09-08T09:46:45.676" v="2"/>
          <ac:spMkLst>
            <pc:docMk/>
            <pc:sldMk cId="2887538341" sldId="257"/>
            <ac:spMk id="25" creationId="{C4D228D6-B825-6BDD-D221-CC48A25E98C6}"/>
          </ac:spMkLst>
        </pc:spChg>
        <pc:spChg chg="mod">
          <ac:chgData name="門田　幸二" userId="e60ee963-aaff-44c5-9395-7a40d260caf0" providerId="ADAL" clId="{CBF22475-B11D-4B8D-A797-02C1A2D57F5A}" dt="2023-09-08T09:46:45.676" v="2"/>
          <ac:spMkLst>
            <pc:docMk/>
            <pc:sldMk cId="2887538341" sldId="257"/>
            <ac:spMk id="26" creationId="{36739726-91D5-5F20-ACB9-4B09E5653367}"/>
          </ac:spMkLst>
        </pc:spChg>
        <pc:spChg chg="mod">
          <ac:chgData name="門田　幸二" userId="e60ee963-aaff-44c5-9395-7a40d260caf0" providerId="ADAL" clId="{CBF22475-B11D-4B8D-A797-02C1A2D57F5A}" dt="2023-09-08T09:46:45.676" v="2"/>
          <ac:spMkLst>
            <pc:docMk/>
            <pc:sldMk cId="2887538341" sldId="257"/>
            <ac:spMk id="27" creationId="{2B764F46-1E03-B9AC-F37E-4148C1C41A33}"/>
          </ac:spMkLst>
        </pc:spChg>
        <pc:spChg chg="mod">
          <ac:chgData name="門田　幸二" userId="e60ee963-aaff-44c5-9395-7a40d260caf0" providerId="ADAL" clId="{CBF22475-B11D-4B8D-A797-02C1A2D57F5A}" dt="2023-09-08T09:46:45.676" v="2"/>
          <ac:spMkLst>
            <pc:docMk/>
            <pc:sldMk cId="2887538341" sldId="257"/>
            <ac:spMk id="28" creationId="{0DF4352D-1E18-D44B-5527-61A756A8C3EB}"/>
          </ac:spMkLst>
        </pc:spChg>
        <pc:spChg chg="mod">
          <ac:chgData name="門田　幸二" userId="e60ee963-aaff-44c5-9395-7a40d260caf0" providerId="ADAL" clId="{CBF22475-B11D-4B8D-A797-02C1A2D57F5A}" dt="2023-09-08T09:46:45.676" v="2"/>
          <ac:spMkLst>
            <pc:docMk/>
            <pc:sldMk cId="2887538341" sldId="257"/>
            <ac:spMk id="29" creationId="{C13F0878-EA82-A9A8-8225-5AC90C914145}"/>
          </ac:spMkLst>
        </pc:spChg>
        <pc:spChg chg="mod">
          <ac:chgData name="門田　幸二" userId="e60ee963-aaff-44c5-9395-7a40d260caf0" providerId="ADAL" clId="{CBF22475-B11D-4B8D-A797-02C1A2D57F5A}" dt="2023-09-08T09:46:45.676" v="2"/>
          <ac:spMkLst>
            <pc:docMk/>
            <pc:sldMk cId="2887538341" sldId="257"/>
            <ac:spMk id="31" creationId="{D6521229-122E-EF74-230D-11C03E27AD7A}"/>
          </ac:spMkLst>
        </pc:spChg>
        <pc:spChg chg="mod">
          <ac:chgData name="門田　幸二" userId="e60ee963-aaff-44c5-9395-7a40d260caf0" providerId="ADAL" clId="{CBF22475-B11D-4B8D-A797-02C1A2D57F5A}" dt="2023-09-08T09:46:45.676" v="2"/>
          <ac:spMkLst>
            <pc:docMk/>
            <pc:sldMk cId="2887538341" sldId="257"/>
            <ac:spMk id="32" creationId="{E4CD89C8-A643-1161-191B-9CD4A32E683D}"/>
          </ac:spMkLst>
        </pc:spChg>
        <pc:spChg chg="mod">
          <ac:chgData name="門田　幸二" userId="e60ee963-aaff-44c5-9395-7a40d260caf0" providerId="ADAL" clId="{CBF22475-B11D-4B8D-A797-02C1A2D57F5A}" dt="2023-09-08T09:46:45.676" v="2"/>
          <ac:spMkLst>
            <pc:docMk/>
            <pc:sldMk cId="2887538341" sldId="257"/>
            <ac:spMk id="33" creationId="{29B14B85-6A32-1936-B770-9C575E56C15A}"/>
          </ac:spMkLst>
        </pc:spChg>
        <pc:spChg chg="mod">
          <ac:chgData name="門田　幸二" userId="e60ee963-aaff-44c5-9395-7a40d260caf0" providerId="ADAL" clId="{CBF22475-B11D-4B8D-A797-02C1A2D57F5A}" dt="2023-09-08T09:46:45.676" v="2"/>
          <ac:spMkLst>
            <pc:docMk/>
            <pc:sldMk cId="2887538341" sldId="257"/>
            <ac:spMk id="34" creationId="{1BD755E2-9ED6-6FEF-BA8E-2E53FFA5159F}"/>
          </ac:spMkLst>
        </pc:spChg>
        <pc:spChg chg="mod">
          <ac:chgData name="門田　幸二" userId="e60ee963-aaff-44c5-9395-7a40d260caf0" providerId="ADAL" clId="{CBF22475-B11D-4B8D-A797-02C1A2D57F5A}" dt="2023-09-08T09:46:45.676" v="2"/>
          <ac:spMkLst>
            <pc:docMk/>
            <pc:sldMk cId="2887538341" sldId="257"/>
            <ac:spMk id="35" creationId="{AFC5C87F-7233-3DD8-68D0-B4902FF15BD1}"/>
          </ac:spMkLst>
        </pc:spChg>
        <pc:spChg chg="mod">
          <ac:chgData name="門田　幸二" userId="e60ee963-aaff-44c5-9395-7a40d260caf0" providerId="ADAL" clId="{CBF22475-B11D-4B8D-A797-02C1A2D57F5A}" dt="2023-09-08T09:46:45.676" v="2"/>
          <ac:spMkLst>
            <pc:docMk/>
            <pc:sldMk cId="2887538341" sldId="257"/>
            <ac:spMk id="36" creationId="{F357EDE2-B5C6-C69D-1974-C656CA876627}"/>
          </ac:spMkLst>
        </pc:spChg>
        <pc:spChg chg="mod">
          <ac:chgData name="門田　幸二" userId="e60ee963-aaff-44c5-9395-7a40d260caf0" providerId="ADAL" clId="{CBF22475-B11D-4B8D-A797-02C1A2D57F5A}" dt="2023-09-08T09:46:45.676" v="2"/>
          <ac:spMkLst>
            <pc:docMk/>
            <pc:sldMk cId="2887538341" sldId="257"/>
            <ac:spMk id="39" creationId="{2DAE45ED-9049-10C9-CA5E-FFA8ACEB226E}"/>
          </ac:spMkLst>
        </pc:spChg>
        <pc:spChg chg="mod">
          <ac:chgData name="門田　幸二" userId="e60ee963-aaff-44c5-9395-7a40d260caf0" providerId="ADAL" clId="{CBF22475-B11D-4B8D-A797-02C1A2D57F5A}" dt="2023-09-08T09:46:45.676" v="2"/>
          <ac:spMkLst>
            <pc:docMk/>
            <pc:sldMk cId="2887538341" sldId="257"/>
            <ac:spMk id="40" creationId="{FFDD7ABE-52C6-D11F-0542-51CAD93178A2}"/>
          </ac:spMkLst>
        </pc:spChg>
        <pc:spChg chg="mod">
          <ac:chgData name="門田　幸二" userId="e60ee963-aaff-44c5-9395-7a40d260caf0" providerId="ADAL" clId="{CBF22475-B11D-4B8D-A797-02C1A2D57F5A}" dt="2023-09-08T09:46:45.676" v="2"/>
          <ac:spMkLst>
            <pc:docMk/>
            <pc:sldMk cId="2887538341" sldId="257"/>
            <ac:spMk id="41" creationId="{F37107C3-F6CA-F817-27C8-EA47988C1194}"/>
          </ac:spMkLst>
        </pc:spChg>
        <pc:spChg chg="mod">
          <ac:chgData name="門田　幸二" userId="e60ee963-aaff-44c5-9395-7a40d260caf0" providerId="ADAL" clId="{CBF22475-B11D-4B8D-A797-02C1A2D57F5A}" dt="2023-09-08T09:46:45.676" v="2"/>
          <ac:spMkLst>
            <pc:docMk/>
            <pc:sldMk cId="2887538341" sldId="257"/>
            <ac:spMk id="42" creationId="{5E06F839-D534-EF3D-E092-62947E94439C}"/>
          </ac:spMkLst>
        </pc:spChg>
        <pc:spChg chg="mod">
          <ac:chgData name="門田　幸二" userId="e60ee963-aaff-44c5-9395-7a40d260caf0" providerId="ADAL" clId="{CBF22475-B11D-4B8D-A797-02C1A2D57F5A}" dt="2023-09-08T09:46:45.676" v="2"/>
          <ac:spMkLst>
            <pc:docMk/>
            <pc:sldMk cId="2887538341" sldId="257"/>
            <ac:spMk id="43" creationId="{FC3C58C1-E53D-4E01-ED45-558F70C53904}"/>
          </ac:spMkLst>
        </pc:spChg>
        <pc:spChg chg="mod">
          <ac:chgData name="門田　幸二" userId="e60ee963-aaff-44c5-9395-7a40d260caf0" providerId="ADAL" clId="{CBF22475-B11D-4B8D-A797-02C1A2D57F5A}" dt="2023-09-08T09:46:45.676" v="2"/>
          <ac:spMkLst>
            <pc:docMk/>
            <pc:sldMk cId="2887538341" sldId="257"/>
            <ac:spMk id="44" creationId="{191B959B-6AC7-76AD-91CE-D318B059CD5B}"/>
          </ac:spMkLst>
        </pc:spChg>
        <pc:grpChg chg="add mod">
          <ac:chgData name="門田　幸二" userId="e60ee963-aaff-44c5-9395-7a40d260caf0" providerId="ADAL" clId="{CBF22475-B11D-4B8D-A797-02C1A2D57F5A}" dt="2023-09-08T09:46:45.676" v="2"/>
          <ac:grpSpMkLst>
            <pc:docMk/>
            <pc:sldMk cId="2887538341" sldId="257"/>
            <ac:grpSpMk id="3" creationId="{DC9BF3B7-F18A-7C44-DA22-B0EDA2BA7607}"/>
          </ac:grpSpMkLst>
        </pc:grpChg>
        <pc:grpChg chg="del">
          <ac:chgData name="門田　幸二" userId="e60ee963-aaff-44c5-9395-7a40d260caf0" providerId="ADAL" clId="{CBF22475-B11D-4B8D-A797-02C1A2D57F5A}" dt="2023-09-08T09:46:44.868" v="1" actId="478"/>
          <ac:grpSpMkLst>
            <pc:docMk/>
            <pc:sldMk cId="2887538341" sldId="257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CBF22475-B11D-4B8D-A797-02C1A2D57F5A}" dt="2023-09-08T09:46:45.676" v="2"/>
          <ac:grpSpMkLst>
            <pc:docMk/>
            <pc:sldMk cId="2887538341" sldId="257"/>
            <ac:grpSpMk id="23" creationId="{A2013651-541F-0C65-DF1A-2CF011EE4D11}"/>
          </ac:grpSpMkLst>
        </pc:grpChg>
        <pc:grpChg chg="add mod">
          <ac:chgData name="門田　幸二" userId="e60ee963-aaff-44c5-9395-7a40d260caf0" providerId="ADAL" clId="{CBF22475-B11D-4B8D-A797-02C1A2D57F5A}" dt="2023-09-08T09:46:45.676" v="2"/>
          <ac:grpSpMkLst>
            <pc:docMk/>
            <pc:sldMk cId="2887538341" sldId="257"/>
            <ac:grpSpMk id="30" creationId="{DA8E76B3-F009-3150-F4E9-CE025A29D277}"/>
          </ac:grpSpMkLst>
        </pc:grpChg>
        <pc:grpChg chg="add mod">
          <ac:chgData name="門田　幸二" userId="e60ee963-aaff-44c5-9395-7a40d260caf0" providerId="ADAL" clId="{CBF22475-B11D-4B8D-A797-02C1A2D57F5A}" dt="2023-09-08T09:46:45.676" v="2"/>
          <ac:grpSpMkLst>
            <pc:docMk/>
            <pc:sldMk cId="2887538341" sldId="257"/>
            <ac:grpSpMk id="38" creationId="{466429DC-5C0B-DBD9-E66D-441E963433E7}"/>
          </ac:grpSpMkLst>
        </pc:grpChg>
        <pc:grpChg chg="del">
          <ac:chgData name="門田　幸二" userId="e60ee963-aaff-44c5-9395-7a40d260caf0" providerId="ADAL" clId="{CBF22475-B11D-4B8D-A797-02C1A2D57F5A}" dt="2023-09-08T09:46:44.868" v="1" actId="478"/>
          <ac:grpSpMkLst>
            <pc:docMk/>
            <pc:sldMk cId="2887538341" sldId="257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CBF22475-B11D-4B8D-A797-02C1A2D57F5A}" dt="2023-09-08T09:46:44.868" v="1" actId="478"/>
          <ac:grpSpMkLst>
            <pc:docMk/>
            <pc:sldMk cId="2887538341" sldId="257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CBF22475-B11D-4B8D-A797-02C1A2D57F5A}" dt="2023-09-08T09:46:44.868" v="1" actId="478"/>
          <ac:grpSpMkLst>
            <pc:docMk/>
            <pc:sldMk cId="2887538341" sldId="257"/>
            <ac:grpSpMk id="70" creationId="{9834D8F6-4C1D-8A81-A795-2F37867F9A2F}"/>
          </ac:grpSpMkLst>
        </pc:grpChg>
        <pc:picChg chg="del">
          <ac:chgData name="門田　幸二" userId="e60ee963-aaff-44c5-9395-7a40d260caf0" providerId="ADAL" clId="{CBF22475-B11D-4B8D-A797-02C1A2D57F5A}" dt="2023-09-08T09:46:42.462" v="0" actId="478"/>
          <ac:picMkLst>
            <pc:docMk/>
            <pc:sldMk cId="2887538341" sldId="257"/>
            <ac:picMk id="11" creationId="{365CD055-81BA-CD25-00F3-F2EDEEB008B3}"/>
          </ac:picMkLst>
        </pc:picChg>
        <pc:picChg chg="add mod modCrop">
          <ac:chgData name="門田　幸二" userId="e60ee963-aaff-44c5-9395-7a40d260caf0" providerId="ADAL" clId="{CBF22475-B11D-4B8D-A797-02C1A2D57F5A}" dt="2023-09-16T00:08:13.713" v="44" actId="1076"/>
          <ac:picMkLst>
            <pc:docMk/>
            <pc:sldMk cId="2887538341" sldId="257"/>
            <ac:picMk id="15" creationId="{E8583273-DF54-C933-894C-F4B3C65A3F5B}"/>
          </ac:picMkLst>
        </pc:picChg>
      </pc:sldChg>
      <pc:sldChg chg="addSp delSp modSp mod">
        <pc:chgData name="門田　幸二" userId="e60ee963-aaff-44c5-9395-7a40d260caf0" providerId="ADAL" clId="{CBF22475-B11D-4B8D-A797-02C1A2D57F5A}" dt="2023-09-16T00:09:06.536" v="77" actId="1076"/>
        <pc:sldMkLst>
          <pc:docMk/>
          <pc:sldMk cId="1466241530" sldId="258"/>
        </pc:sldMkLst>
        <pc:spChg chg="mod">
          <ac:chgData name="門田　幸二" userId="e60ee963-aaff-44c5-9395-7a40d260caf0" providerId="ADAL" clId="{CBF22475-B11D-4B8D-A797-02C1A2D57F5A}" dt="2023-09-08T09:46:52.479" v="5"/>
          <ac:spMkLst>
            <pc:docMk/>
            <pc:sldMk cId="1466241530" sldId="258"/>
            <ac:spMk id="12" creationId="{67A71484-A8D5-01B1-76A9-B04F3F02CBF9}"/>
          </ac:spMkLst>
        </pc:spChg>
        <pc:spChg chg="mod">
          <ac:chgData name="門田　幸二" userId="e60ee963-aaff-44c5-9395-7a40d260caf0" providerId="ADAL" clId="{CBF22475-B11D-4B8D-A797-02C1A2D57F5A}" dt="2023-09-08T09:46:52.479" v="5"/>
          <ac:spMkLst>
            <pc:docMk/>
            <pc:sldMk cId="1466241530" sldId="258"/>
            <ac:spMk id="13" creationId="{7228CA90-47CF-8667-1A2B-5E430303805A}"/>
          </ac:spMkLst>
        </pc:spChg>
        <pc:spChg chg="mod">
          <ac:chgData name="門田　幸二" userId="e60ee963-aaff-44c5-9395-7a40d260caf0" providerId="ADAL" clId="{CBF22475-B11D-4B8D-A797-02C1A2D57F5A}" dt="2023-09-08T09:46:52.479" v="5"/>
          <ac:spMkLst>
            <pc:docMk/>
            <pc:sldMk cId="1466241530" sldId="258"/>
            <ac:spMk id="14" creationId="{0BDBBB12-98C3-9395-0557-24568FBF2FFD}"/>
          </ac:spMkLst>
        </pc:spChg>
        <pc:spChg chg="mod">
          <ac:chgData name="門田　幸二" userId="e60ee963-aaff-44c5-9395-7a40d260caf0" providerId="ADAL" clId="{CBF22475-B11D-4B8D-A797-02C1A2D57F5A}" dt="2023-09-08T09:46:52.479" v="5"/>
          <ac:spMkLst>
            <pc:docMk/>
            <pc:sldMk cId="1466241530" sldId="258"/>
            <ac:spMk id="16" creationId="{D48AD28C-0179-6136-C5D9-AB339DE9A756}"/>
          </ac:spMkLst>
        </pc:spChg>
        <pc:spChg chg="mod">
          <ac:chgData name="門田　幸二" userId="e60ee963-aaff-44c5-9395-7a40d260caf0" providerId="ADAL" clId="{CBF22475-B11D-4B8D-A797-02C1A2D57F5A}" dt="2023-09-08T09:46:52.479" v="5"/>
          <ac:spMkLst>
            <pc:docMk/>
            <pc:sldMk cId="1466241530" sldId="258"/>
            <ac:spMk id="20" creationId="{8C53A18D-B4FA-44F9-455E-20BD6B5D8892}"/>
          </ac:spMkLst>
        </pc:spChg>
        <pc:spChg chg="mod">
          <ac:chgData name="門田　幸二" userId="e60ee963-aaff-44c5-9395-7a40d260caf0" providerId="ADAL" clId="{CBF22475-B11D-4B8D-A797-02C1A2D57F5A}" dt="2023-09-08T09:46:52.479" v="5"/>
          <ac:spMkLst>
            <pc:docMk/>
            <pc:sldMk cId="1466241530" sldId="258"/>
            <ac:spMk id="22" creationId="{B6BC9729-F48B-7967-FD7F-4B9C669E84ED}"/>
          </ac:spMkLst>
        </pc:spChg>
        <pc:spChg chg="mod">
          <ac:chgData name="門田　幸二" userId="e60ee963-aaff-44c5-9395-7a40d260caf0" providerId="ADAL" clId="{CBF22475-B11D-4B8D-A797-02C1A2D57F5A}" dt="2023-09-08T09:46:52.479" v="5"/>
          <ac:spMkLst>
            <pc:docMk/>
            <pc:sldMk cId="1466241530" sldId="258"/>
            <ac:spMk id="24" creationId="{AAC3B39C-C720-7A60-56E9-A88C4EAF50CD}"/>
          </ac:spMkLst>
        </pc:spChg>
        <pc:spChg chg="mod">
          <ac:chgData name="門田　幸二" userId="e60ee963-aaff-44c5-9395-7a40d260caf0" providerId="ADAL" clId="{CBF22475-B11D-4B8D-A797-02C1A2D57F5A}" dt="2023-09-08T09:46:52.479" v="5"/>
          <ac:spMkLst>
            <pc:docMk/>
            <pc:sldMk cId="1466241530" sldId="258"/>
            <ac:spMk id="25" creationId="{417ABA8C-73E7-C219-79AA-E0FB074EB365}"/>
          </ac:spMkLst>
        </pc:spChg>
        <pc:spChg chg="mod">
          <ac:chgData name="門田　幸二" userId="e60ee963-aaff-44c5-9395-7a40d260caf0" providerId="ADAL" clId="{CBF22475-B11D-4B8D-A797-02C1A2D57F5A}" dt="2023-09-08T09:46:52.479" v="5"/>
          <ac:spMkLst>
            <pc:docMk/>
            <pc:sldMk cId="1466241530" sldId="258"/>
            <ac:spMk id="26" creationId="{5AAB98A6-BBCA-D081-540F-D3AF3280B5A0}"/>
          </ac:spMkLst>
        </pc:spChg>
        <pc:spChg chg="mod">
          <ac:chgData name="門田　幸二" userId="e60ee963-aaff-44c5-9395-7a40d260caf0" providerId="ADAL" clId="{CBF22475-B11D-4B8D-A797-02C1A2D57F5A}" dt="2023-09-08T09:46:52.479" v="5"/>
          <ac:spMkLst>
            <pc:docMk/>
            <pc:sldMk cId="1466241530" sldId="258"/>
            <ac:spMk id="27" creationId="{0A6418A7-C24D-6629-E8D3-1D8DEE0D06C7}"/>
          </ac:spMkLst>
        </pc:spChg>
        <pc:spChg chg="mod">
          <ac:chgData name="門田　幸二" userId="e60ee963-aaff-44c5-9395-7a40d260caf0" providerId="ADAL" clId="{CBF22475-B11D-4B8D-A797-02C1A2D57F5A}" dt="2023-09-08T09:46:52.479" v="5"/>
          <ac:spMkLst>
            <pc:docMk/>
            <pc:sldMk cId="1466241530" sldId="258"/>
            <ac:spMk id="28" creationId="{DD1B29E5-A930-2CB4-4EFB-2A2901ACC837}"/>
          </ac:spMkLst>
        </pc:spChg>
        <pc:spChg chg="mod">
          <ac:chgData name="門田　幸二" userId="e60ee963-aaff-44c5-9395-7a40d260caf0" providerId="ADAL" clId="{CBF22475-B11D-4B8D-A797-02C1A2D57F5A}" dt="2023-09-08T09:46:52.479" v="5"/>
          <ac:spMkLst>
            <pc:docMk/>
            <pc:sldMk cId="1466241530" sldId="258"/>
            <ac:spMk id="29" creationId="{61C6DA70-B99B-8EFE-C4BA-6DF4535259D9}"/>
          </ac:spMkLst>
        </pc:spChg>
        <pc:spChg chg="mod">
          <ac:chgData name="門田　幸二" userId="e60ee963-aaff-44c5-9395-7a40d260caf0" providerId="ADAL" clId="{CBF22475-B11D-4B8D-A797-02C1A2D57F5A}" dt="2023-09-08T09:46:52.479" v="5"/>
          <ac:spMkLst>
            <pc:docMk/>
            <pc:sldMk cId="1466241530" sldId="258"/>
            <ac:spMk id="31" creationId="{BCCE53B3-06A3-704A-DF37-F42FE63E2007}"/>
          </ac:spMkLst>
        </pc:spChg>
        <pc:spChg chg="mod">
          <ac:chgData name="門田　幸二" userId="e60ee963-aaff-44c5-9395-7a40d260caf0" providerId="ADAL" clId="{CBF22475-B11D-4B8D-A797-02C1A2D57F5A}" dt="2023-09-08T09:46:52.479" v="5"/>
          <ac:spMkLst>
            <pc:docMk/>
            <pc:sldMk cId="1466241530" sldId="258"/>
            <ac:spMk id="32" creationId="{C3CE4862-630B-FE6B-166E-74EBC5409B74}"/>
          </ac:spMkLst>
        </pc:spChg>
        <pc:spChg chg="mod">
          <ac:chgData name="門田　幸二" userId="e60ee963-aaff-44c5-9395-7a40d260caf0" providerId="ADAL" clId="{CBF22475-B11D-4B8D-A797-02C1A2D57F5A}" dt="2023-09-08T09:46:52.479" v="5"/>
          <ac:spMkLst>
            <pc:docMk/>
            <pc:sldMk cId="1466241530" sldId="258"/>
            <ac:spMk id="33" creationId="{5DD890F8-1DC6-43B7-A014-EADA7435EFB9}"/>
          </ac:spMkLst>
        </pc:spChg>
        <pc:spChg chg="mod">
          <ac:chgData name="門田　幸二" userId="e60ee963-aaff-44c5-9395-7a40d260caf0" providerId="ADAL" clId="{CBF22475-B11D-4B8D-A797-02C1A2D57F5A}" dt="2023-09-08T09:46:52.479" v="5"/>
          <ac:spMkLst>
            <pc:docMk/>
            <pc:sldMk cId="1466241530" sldId="258"/>
            <ac:spMk id="34" creationId="{6448DD45-30DE-2483-6DD4-0B7B7CFC3337}"/>
          </ac:spMkLst>
        </pc:spChg>
        <pc:spChg chg="mod">
          <ac:chgData name="門田　幸二" userId="e60ee963-aaff-44c5-9395-7a40d260caf0" providerId="ADAL" clId="{CBF22475-B11D-4B8D-A797-02C1A2D57F5A}" dt="2023-09-08T09:46:52.479" v="5"/>
          <ac:spMkLst>
            <pc:docMk/>
            <pc:sldMk cId="1466241530" sldId="258"/>
            <ac:spMk id="35" creationId="{DA316D3A-5719-A2DF-7C04-AA6F264A7AA6}"/>
          </ac:spMkLst>
        </pc:spChg>
        <pc:spChg chg="mod">
          <ac:chgData name="門田　幸二" userId="e60ee963-aaff-44c5-9395-7a40d260caf0" providerId="ADAL" clId="{CBF22475-B11D-4B8D-A797-02C1A2D57F5A}" dt="2023-09-08T09:46:52.479" v="5"/>
          <ac:spMkLst>
            <pc:docMk/>
            <pc:sldMk cId="1466241530" sldId="258"/>
            <ac:spMk id="36" creationId="{237CC171-1A31-0550-AF40-B39547C99E33}"/>
          </ac:spMkLst>
        </pc:spChg>
        <pc:spChg chg="mod">
          <ac:chgData name="門田　幸二" userId="e60ee963-aaff-44c5-9395-7a40d260caf0" providerId="ADAL" clId="{CBF22475-B11D-4B8D-A797-02C1A2D57F5A}" dt="2023-09-08T09:46:52.479" v="5"/>
          <ac:spMkLst>
            <pc:docMk/>
            <pc:sldMk cId="1466241530" sldId="258"/>
            <ac:spMk id="39" creationId="{625A14A2-1455-310E-2CB9-9CD84862CC3A}"/>
          </ac:spMkLst>
        </pc:spChg>
        <pc:spChg chg="mod">
          <ac:chgData name="門田　幸二" userId="e60ee963-aaff-44c5-9395-7a40d260caf0" providerId="ADAL" clId="{CBF22475-B11D-4B8D-A797-02C1A2D57F5A}" dt="2023-09-08T09:46:52.479" v="5"/>
          <ac:spMkLst>
            <pc:docMk/>
            <pc:sldMk cId="1466241530" sldId="258"/>
            <ac:spMk id="40" creationId="{FAD9C0C1-9B2F-2111-32CA-CFC204429265}"/>
          </ac:spMkLst>
        </pc:spChg>
        <pc:spChg chg="mod">
          <ac:chgData name="門田　幸二" userId="e60ee963-aaff-44c5-9395-7a40d260caf0" providerId="ADAL" clId="{CBF22475-B11D-4B8D-A797-02C1A2D57F5A}" dt="2023-09-08T09:46:52.479" v="5"/>
          <ac:spMkLst>
            <pc:docMk/>
            <pc:sldMk cId="1466241530" sldId="258"/>
            <ac:spMk id="41" creationId="{044887E7-90DC-8332-56CD-AF3E9BD18CAD}"/>
          </ac:spMkLst>
        </pc:spChg>
        <pc:spChg chg="mod">
          <ac:chgData name="門田　幸二" userId="e60ee963-aaff-44c5-9395-7a40d260caf0" providerId="ADAL" clId="{CBF22475-B11D-4B8D-A797-02C1A2D57F5A}" dt="2023-09-08T09:46:52.479" v="5"/>
          <ac:spMkLst>
            <pc:docMk/>
            <pc:sldMk cId="1466241530" sldId="258"/>
            <ac:spMk id="42" creationId="{05B982A1-C935-C500-5478-587A2E37F5F8}"/>
          </ac:spMkLst>
        </pc:spChg>
        <pc:spChg chg="mod">
          <ac:chgData name="門田　幸二" userId="e60ee963-aaff-44c5-9395-7a40d260caf0" providerId="ADAL" clId="{CBF22475-B11D-4B8D-A797-02C1A2D57F5A}" dt="2023-09-08T09:46:52.479" v="5"/>
          <ac:spMkLst>
            <pc:docMk/>
            <pc:sldMk cId="1466241530" sldId="258"/>
            <ac:spMk id="43" creationId="{DB3431D1-935E-5938-69B7-F89C5B317948}"/>
          </ac:spMkLst>
        </pc:spChg>
        <pc:spChg chg="mod">
          <ac:chgData name="門田　幸二" userId="e60ee963-aaff-44c5-9395-7a40d260caf0" providerId="ADAL" clId="{CBF22475-B11D-4B8D-A797-02C1A2D57F5A}" dt="2023-09-08T09:46:52.479" v="5"/>
          <ac:spMkLst>
            <pc:docMk/>
            <pc:sldMk cId="1466241530" sldId="258"/>
            <ac:spMk id="44" creationId="{E457178B-6F8F-259A-86E1-F2E219B79644}"/>
          </ac:spMkLst>
        </pc:spChg>
        <pc:grpChg chg="add mod">
          <ac:chgData name="門田　幸二" userId="e60ee963-aaff-44c5-9395-7a40d260caf0" providerId="ADAL" clId="{CBF22475-B11D-4B8D-A797-02C1A2D57F5A}" dt="2023-09-08T09:46:52.479" v="5"/>
          <ac:grpSpMkLst>
            <pc:docMk/>
            <pc:sldMk cId="1466241530" sldId="258"/>
            <ac:grpSpMk id="3" creationId="{7B2C09EE-5AEB-97C6-51AB-7A6FF10DC1CB}"/>
          </ac:grpSpMkLst>
        </pc:grpChg>
        <pc:grpChg chg="del">
          <ac:chgData name="門田　幸二" userId="e60ee963-aaff-44c5-9395-7a40d260caf0" providerId="ADAL" clId="{CBF22475-B11D-4B8D-A797-02C1A2D57F5A}" dt="2023-09-08T09:46:52.063" v="4" actId="478"/>
          <ac:grpSpMkLst>
            <pc:docMk/>
            <pc:sldMk cId="1466241530" sldId="258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CBF22475-B11D-4B8D-A797-02C1A2D57F5A}" dt="2023-09-08T09:46:52.479" v="5"/>
          <ac:grpSpMkLst>
            <pc:docMk/>
            <pc:sldMk cId="1466241530" sldId="258"/>
            <ac:grpSpMk id="23" creationId="{BEE359B3-0FE7-3169-6428-C0A5BA777DCD}"/>
          </ac:grpSpMkLst>
        </pc:grpChg>
        <pc:grpChg chg="add mod">
          <ac:chgData name="門田　幸二" userId="e60ee963-aaff-44c5-9395-7a40d260caf0" providerId="ADAL" clId="{CBF22475-B11D-4B8D-A797-02C1A2D57F5A}" dt="2023-09-08T09:46:52.479" v="5"/>
          <ac:grpSpMkLst>
            <pc:docMk/>
            <pc:sldMk cId="1466241530" sldId="258"/>
            <ac:grpSpMk id="30" creationId="{52DC7367-D733-2DDA-F9CD-6A157648D967}"/>
          </ac:grpSpMkLst>
        </pc:grpChg>
        <pc:grpChg chg="add mod">
          <ac:chgData name="門田　幸二" userId="e60ee963-aaff-44c5-9395-7a40d260caf0" providerId="ADAL" clId="{CBF22475-B11D-4B8D-A797-02C1A2D57F5A}" dt="2023-09-08T09:46:52.479" v="5"/>
          <ac:grpSpMkLst>
            <pc:docMk/>
            <pc:sldMk cId="1466241530" sldId="258"/>
            <ac:grpSpMk id="38" creationId="{1B73CAA7-5D25-E4B6-18E6-A8AA979612CD}"/>
          </ac:grpSpMkLst>
        </pc:grpChg>
        <pc:grpChg chg="del">
          <ac:chgData name="門田　幸二" userId="e60ee963-aaff-44c5-9395-7a40d260caf0" providerId="ADAL" clId="{CBF22475-B11D-4B8D-A797-02C1A2D57F5A}" dt="2023-09-08T09:46:52.063" v="4" actId="478"/>
          <ac:grpSpMkLst>
            <pc:docMk/>
            <pc:sldMk cId="1466241530" sldId="258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CBF22475-B11D-4B8D-A797-02C1A2D57F5A}" dt="2023-09-08T09:46:52.063" v="4" actId="478"/>
          <ac:grpSpMkLst>
            <pc:docMk/>
            <pc:sldMk cId="1466241530" sldId="258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CBF22475-B11D-4B8D-A797-02C1A2D57F5A}" dt="2023-09-08T09:46:52.063" v="4" actId="478"/>
          <ac:grpSpMkLst>
            <pc:docMk/>
            <pc:sldMk cId="1466241530" sldId="258"/>
            <ac:grpSpMk id="70" creationId="{9834D8F6-4C1D-8A81-A795-2F37867F9A2F}"/>
          </ac:grpSpMkLst>
        </pc:grpChg>
        <pc:picChg chg="del">
          <ac:chgData name="門田　幸二" userId="e60ee963-aaff-44c5-9395-7a40d260caf0" providerId="ADAL" clId="{CBF22475-B11D-4B8D-A797-02C1A2D57F5A}" dt="2023-09-08T09:46:48.999" v="3" actId="478"/>
          <ac:picMkLst>
            <pc:docMk/>
            <pc:sldMk cId="1466241530" sldId="258"/>
            <ac:picMk id="11" creationId="{8A671551-A4EC-C92D-81AD-693A0142BA59}"/>
          </ac:picMkLst>
        </pc:picChg>
        <pc:picChg chg="add mod modCrop">
          <ac:chgData name="門田　幸二" userId="e60ee963-aaff-44c5-9395-7a40d260caf0" providerId="ADAL" clId="{CBF22475-B11D-4B8D-A797-02C1A2D57F5A}" dt="2023-09-16T00:09:06.536" v="77" actId="1076"/>
          <ac:picMkLst>
            <pc:docMk/>
            <pc:sldMk cId="1466241530" sldId="258"/>
            <ac:picMk id="15" creationId="{16CFFD86-85AE-D1FC-F6B1-0D350FB972C6}"/>
          </ac:picMkLst>
        </pc:picChg>
      </pc:sldChg>
      <pc:sldChg chg="addSp delSp modSp mod">
        <pc:chgData name="門田　幸二" userId="e60ee963-aaff-44c5-9395-7a40d260caf0" providerId="ADAL" clId="{CBF22475-B11D-4B8D-A797-02C1A2D57F5A}" dt="2023-09-16T00:09:55.923" v="112" actId="1076"/>
        <pc:sldMkLst>
          <pc:docMk/>
          <pc:sldMk cId="2796198765" sldId="259"/>
        </pc:sldMkLst>
        <pc:spChg chg="mod">
          <ac:chgData name="門田　幸二" userId="e60ee963-aaff-44c5-9395-7a40d260caf0" providerId="ADAL" clId="{CBF22475-B11D-4B8D-A797-02C1A2D57F5A}" dt="2023-09-08T09:46:59.926" v="8"/>
          <ac:spMkLst>
            <pc:docMk/>
            <pc:sldMk cId="2796198765" sldId="259"/>
            <ac:spMk id="12" creationId="{2677F36A-5AAA-0A0A-4D67-626A8A21789A}"/>
          </ac:spMkLst>
        </pc:spChg>
        <pc:spChg chg="mod">
          <ac:chgData name="門田　幸二" userId="e60ee963-aaff-44c5-9395-7a40d260caf0" providerId="ADAL" clId="{CBF22475-B11D-4B8D-A797-02C1A2D57F5A}" dt="2023-09-08T09:46:59.926" v="8"/>
          <ac:spMkLst>
            <pc:docMk/>
            <pc:sldMk cId="2796198765" sldId="259"/>
            <ac:spMk id="13" creationId="{EDC74EE0-CEB2-A4C5-CD69-2877BC8A8531}"/>
          </ac:spMkLst>
        </pc:spChg>
        <pc:spChg chg="mod">
          <ac:chgData name="門田　幸二" userId="e60ee963-aaff-44c5-9395-7a40d260caf0" providerId="ADAL" clId="{CBF22475-B11D-4B8D-A797-02C1A2D57F5A}" dt="2023-09-08T09:46:59.926" v="8"/>
          <ac:spMkLst>
            <pc:docMk/>
            <pc:sldMk cId="2796198765" sldId="259"/>
            <ac:spMk id="14" creationId="{34CF368E-7550-E01D-6E52-7120FBFD9DC7}"/>
          </ac:spMkLst>
        </pc:spChg>
        <pc:spChg chg="mod">
          <ac:chgData name="門田　幸二" userId="e60ee963-aaff-44c5-9395-7a40d260caf0" providerId="ADAL" clId="{CBF22475-B11D-4B8D-A797-02C1A2D57F5A}" dt="2023-09-08T09:46:59.926" v="8"/>
          <ac:spMkLst>
            <pc:docMk/>
            <pc:sldMk cId="2796198765" sldId="259"/>
            <ac:spMk id="16" creationId="{CAFB0D6F-4882-9942-719E-FD6122787FC1}"/>
          </ac:spMkLst>
        </pc:spChg>
        <pc:spChg chg="mod">
          <ac:chgData name="門田　幸二" userId="e60ee963-aaff-44c5-9395-7a40d260caf0" providerId="ADAL" clId="{CBF22475-B11D-4B8D-A797-02C1A2D57F5A}" dt="2023-09-08T09:46:59.926" v="8"/>
          <ac:spMkLst>
            <pc:docMk/>
            <pc:sldMk cId="2796198765" sldId="259"/>
            <ac:spMk id="20" creationId="{FF8C4BD2-B91A-3A1F-E6CD-6296499A11B6}"/>
          </ac:spMkLst>
        </pc:spChg>
        <pc:spChg chg="mod">
          <ac:chgData name="門田　幸二" userId="e60ee963-aaff-44c5-9395-7a40d260caf0" providerId="ADAL" clId="{CBF22475-B11D-4B8D-A797-02C1A2D57F5A}" dt="2023-09-08T09:46:59.926" v="8"/>
          <ac:spMkLst>
            <pc:docMk/>
            <pc:sldMk cId="2796198765" sldId="259"/>
            <ac:spMk id="22" creationId="{EE5D6727-5C4B-52A1-104D-4DB93939484D}"/>
          </ac:spMkLst>
        </pc:spChg>
        <pc:spChg chg="mod">
          <ac:chgData name="門田　幸二" userId="e60ee963-aaff-44c5-9395-7a40d260caf0" providerId="ADAL" clId="{CBF22475-B11D-4B8D-A797-02C1A2D57F5A}" dt="2023-09-08T09:46:59.926" v="8"/>
          <ac:spMkLst>
            <pc:docMk/>
            <pc:sldMk cId="2796198765" sldId="259"/>
            <ac:spMk id="24" creationId="{1310FAE3-A2F6-A072-EE0D-3BB7A81E7288}"/>
          </ac:spMkLst>
        </pc:spChg>
        <pc:spChg chg="mod">
          <ac:chgData name="門田　幸二" userId="e60ee963-aaff-44c5-9395-7a40d260caf0" providerId="ADAL" clId="{CBF22475-B11D-4B8D-A797-02C1A2D57F5A}" dt="2023-09-08T09:46:59.926" v="8"/>
          <ac:spMkLst>
            <pc:docMk/>
            <pc:sldMk cId="2796198765" sldId="259"/>
            <ac:spMk id="25" creationId="{AB27D43D-2011-3A61-0DA7-7C9038E44BFC}"/>
          </ac:spMkLst>
        </pc:spChg>
        <pc:spChg chg="mod">
          <ac:chgData name="門田　幸二" userId="e60ee963-aaff-44c5-9395-7a40d260caf0" providerId="ADAL" clId="{CBF22475-B11D-4B8D-A797-02C1A2D57F5A}" dt="2023-09-08T09:46:59.926" v="8"/>
          <ac:spMkLst>
            <pc:docMk/>
            <pc:sldMk cId="2796198765" sldId="259"/>
            <ac:spMk id="26" creationId="{A43D2559-22CA-D9A8-A3C9-EFC340FC9146}"/>
          </ac:spMkLst>
        </pc:spChg>
        <pc:spChg chg="mod">
          <ac:chgData name="門田　幸二" userId="e60ee963-aaff-44c5-9395-7a40d260caf0" providerId="ADAL" clId="{CBF22475-B11D-4B8D-A797-02C1A2D57F5A}" dt="2023-09-08T09:46:59.926" v="8"/>
          <ac:spMkLst>
            <pc:docMk/>
            <pc:sldMk cId="2796198765" sldId="259"/>
            <ac:spMk id="27" creationId="{F6BD7DEF-F2C0-744D-1F5D-44129B7DF0CE}"/>
          </ac:spMkLst>
        </pc:spChg>
        <pc:spChg chg="mod">
          <ac:chgData name="門田　幸二" userId="e60ee963-aaff-44c5-9395-7a40d260caf0" providerId="ADAL" clId="{CBF22475-B11D-4B8D-A797-02C1A2D57F5A}" dt="2023-09-08T09:46:59.926" v="8"/>
          <ac:spMkLst>
            <pc:docMk/>
            <pc:sldMk cId="2796198765" sldId="259"/>
            <ac:spMk id="28" creationId="{9B91CB33-2956-2CC6-D3DA-CC6386B07019}"/>
          </ac:spMkLst>
        </pc:spChg>
        <pc:spChg chg="mod">
          <ac:chgData name="門田　幸二" userId="e60ee963-aaff-44c5-9395-7a40d260caf0" providerId="ADAL" clId="{CBF22475-B11D-4B8D-A797-02C1A2D57F5A}" dt="2023-09-08T09:46:59.926" v="8"/>
          <ac:spMkLst>
            <pc:docMk/>
            <pc:sldMk cId="2796198765" sldId="259"/>
            <ac:spMk id="29" creationId="{DB6E456A-6175-4E81-D867-A87443CA6656}"/>
          </ac:spMkLst>
        </pc:spChg>
        <pc:spChg chg="mod">
          <ac:chgData name="門田　幸二" userId="e60ee963-aaff-44c5-9395-7a40d260caf0" providerId="ADAL" clId="{CBF22475-B11D-4B8D-A797-02C1A2D57F5A}" dt="2023-09-08T09:46:59.926" v="8"/>
          <ac:spMkLst>
            <pc:docMk/>
            <pc:sldMk cId="2796198765" sldId="259"/>
            <ac:spMk id="31" creationId="{9E213A47-17A9-F2F0-EEC9-3B04F285EC2A}"/>
          </ac:spMkLst>
        </pc:spChg>
        <pc:spChg chg="mod">
          <ac:chgData name="門田　幸二" userId="e60ee963-aaff-44c5-9395-7a40d260caf0" providerId="ADAL" clId="{CBF22475-B11D-4B8D-A797-02C1A2D57F5A}" dt="2023-09-08T09:46:59.926" v="8"/>
          <ac:spMkLst>
            <pc:docMk/>
            <pc:sldMk cId="2796198765" sldId="259"/>
            <ac:spMk id="32" creationId="{77DCD471-CD45-678A-21B1-F28ED2DBF3A6}"/>
          </ac:spMkLst>
        </pc:spChg>
        <pc:spChg chg="mod">
          <ac:chgData name="門田　幸二" userId="e60ee963-aaff-44c5-9395-7a40d260caf0" providerId="ADAL" clId="{CBF22475-B11D-4B8D-A797-02C1A2D57F5A}" dt="2023-09-08T09:46:59.926" v="8"/>
          <ac:spMkLst>
            <pc:docMk/>
            <pc:sldMk cId="2796198765" sldId="259"/>
            <ac:spMk id="33" creationId="{AE97AF5D-4421-D06A-E67F-8D937F2FE698}"/>
          </ac:spMkLst>
        </pc:spChg>
        <pc:spChg chg="mod">
          <ac:chgData name="門田　幸二" userId="e60ee963-aaff-44c5-9395-7a40d260caf0" providerId="ADAL" clId="{CBF22475-B11D-4B8D-A797-02C1A2D57F5A}" dt="2023-09-08T09:46:59.926" v="8"/>
          <ac:spMkLst>
            <pc:docMk/>
            <pc:sldMk cId="2796198765" sldId="259"/>
            <ac:spMk id="34" creationId="{9BF5412F-C669-2E64-623C-E1B46F745FC9}"/>
          </ac:spMkLst>
        </pc:spChg>
        <pc:spChg chg="mod">
          <ac:chgData name="門田　幸二" userId="e60ee963-aaff-44c5-9395-7a40d260caf0" providerId="ADAL" clId="{CBF22475-B11D-4B8D-A797-02C1A2D57F5A}" dt="2023-09-08T09:46:59.926" v="8"/>
          <ac:spMkLst>
            <pc:docMk/>
            <pc:sldMk cId="2796198765" sldId="259"/>
            <ac:spMk id="35" creationId="{F0FFB805-0437-62B7-F1F5-67EB11CA1AAD}"/>
          </ac:spMkLst>
        </pc:spChg>
        <pc:spChg chg="mod">
          <ac:chgData name="門田　幸二" userId="e60ee963-aaff-44c5-9395-7a40d260caf0" providerId="ADAL" clId="{CBF22475-B11D-4B8D-A797-02C1A2D57F5A}" dt="2023-09-08T09:46:59.926" v="8"/>
          <ac:spMkLst>
            <pc:docMk/>
            <pc:sldMk cId="2796198765" sldId="259"/>
            <ac:spMk id="36" creationId="{4DCE28B7-0F7A-2976-379F-E731870C3DD6}"/>
          </ac:spMkLst>
        </pc:spChg>
        <pc:spChg chg="mod">
          <ac:chgData name="門田　幸二" userId="e60ee963-aaff-44c5-9395-7a40d260caf0" providerId="ADAL" clId="{CBF22475-B11D-4B8D-A797-02C1A2D57F5A}" dt="2023-09-08T09:46:59.926" v="8"/>
          <ac:spMkLst>
            <pc:docMk/>
            <pc:sldMk cId="2796198765" sldId="259"/>
            <ac:spMk id="39" creationId="{F6A845B0-0FF6-634B-5D05-6512DB7AD0E0}"/>
          </ac:spMkLst>
        </pc:spChg>
        <pc:spChg chg="mod">
          <ac:chgData name="門田　幸二" userId="e60ee963-aaff-44c5-9395-7a40d260caf0" providerId="ADAL" clId="{CBF22475-B11D-4B8D-A797-02C1A2D57F5A}" dt="2023-09-08T09:46:59.926" v="8"/>
          <ac:spMkLst>
            <pc:docMk/>
            <pc:sldMk cId="2796198765" sldId="259"/>
            <ac:spMk id="40" creationId="{B1A14035-BB5F-DBFB-8D6F-CA94EF15A6EE}"/>
          </ac:spMkLst>
        </pc:spChg>
        <pc:spChg chg="mod">
          <ac:chgData name="門田　幸二" userId="e60ee963-aaff-44c5-9395-7a40d260caf0" providerId="ADAL" clId="{CBF22475-B11D-4B8D-A797-02C1A2D57F5A}" dt="2023-09-08T09:46:59.926" v="8"/>
          <ac:spMkLst>
            <pc:docMk/>
            <pc:sldMk cId="2796198765" sldId="259"/>
            <ac:spMk id="41" creationId="{0B17A986-3425-15A6-638A-5FABB324B842}"/>
          </ac:spMkLst>
        </pc:spChg>
        <pc:spChg chg="mod">
          <ac:chgData name="門田　幸二" userId="e60ee963-aaff-44c5-9395-7a40d260caf0" providerId="ADAL" clId="{CBF22475-B11D-4B8D-A797-02C1A2D57F5A}" dt="2023-09-08T09:46:59.926" v="8"/>
          <ac:spMkLst>
            <pc:docMk/>
            <pc:sldMk cId="2796198765" sldId="259"/>
            <ac:spMk id="42" creationId="{C6BE32CE-F3B0-F255-2E1A-149A6A20B292}"/>
          </ac:spMkLst>
        </pc:spChg>
        <pc:spChg chg="mod">
          <ac:chgData name="門田　幸二" userId="e60ee963-aaff-44c5-9395-7a40d260caf0" providerId="ADAL" clId="{CBF22475-B11D-4B8D-A797-02C1A2D57F5A}" dt="2023-09-08T09:46:59.926" v="8"/>
          <ac:spMkLst>
            <pc:docMk/>
            <pc:sldMk cId="2796198765" sldId="259"/>
            <ac:spMk id="43" creationId="{CEAC3603-1592-E82B-F660-BB4C2A39BAE6}"/>
          </ac:spMkLst>
        </pc:spChg>
        <pc:spChg chg="mod">
          <ac:chgData name="門田　幸二" userId="e60ee963-aaff-44c5-9395-7a40d260caf0" providerId="ADAL" clId="{CBF22475-B11D-4B8D-A797-02C1A2D57F5A}" dt="2023-09-08T09:46:59.926" v="8"/>
          <ac:spMkLst>
            <pc:docMk/>
            <pc:sldMk cId="2796198765" sldId="259"/>
            <ac:spMk id="44" creationId="{22180FAF-44A2-A408-8298-B3C18174F326}"/>
          </ac:spMkLst>
        </pc:spChg>
        <pc:grpChg chg="add mod">
          <ac:chgData name="門田　幸二" userId="e60ee963-aaff-44c5-9395-7a40d260caf0" providerId="ADAL" clId="{CBF22475-B11D-4B8D-A797-02C1A2D57F5A}" dt="2023-09-08T09:46:59.926" v="8"/>
          <ac:grpSpMkLst>
            <pc:docMk/>
            <pc:sldMk cId="2796198765" sldId="259"/>
            <ac:grpSpMk id="3" creationId="{25E79208-2328-8A00-4B32-062B1274B099}"/>
          </ac:grpSpMkLst>
        </pc:grpChg>
        <pc:grpChg chg="del">
          <ac:chgData name="門田　幸二" userId="e60ee963-aaff-44c5-9395-7a40d260caf0" providerId="ADAL" clId="{CBF22475-B11D-4B8D-A797-02C1A2D57F5A}" dt="2023-09-08T09:46:58.968" v="7" actId="478"/>
          <ac:grpSpMkLst>
            <pc:docMk/>
            <pc:sldMk cId="2796198765" sldId="259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CBF22475-B11D-4B8D-A797-02C1A2D57F5A}" dt="2023-09-08T09:46:59.926" v="8"/>
          <ac:grpSpMkLst>
            <pc:docMk/>
            <pc:sldMk cId="2796198765" sldId="259"/>
            <ac:grpSpMk id="23" creationId="{0C126229-9E0E-8082-BE15-9F7089687D85}"/>
          </ac:grpSpMkLst>
        </pc:grpChg>
        <pc:grpChg chg="add mod">
          <ac:chgData name="門田　幸二" userId="e60ee963-aaff-44c5-9395-7a40d260caf0" providerId="ADAL" clId="{CBF22475-B11D-4B8D-A797-02C1A2D57F5A}" dt="2023-09-08T09:46:59.926" v="8"/>
          <ac:grpSpMkLst>
            <pc:docMk/>
            <pc:sldMk cId="2796198765" sldId="259"/>
            <ac:grpSpMk id="30" creationId="{043ED42D-BDAD-1675-1ADC-5894BB387114}"/>
          </ac:grpSpMkLst>
        </pc:grpChg>
        <pc:grpChg chg="add mod">
          <ac:chgData name="門田　幸二" userId="e60ee963-aaff-44c5-9395-7a40d260caf0" providerId="ADAL" clId="{CBF22475-B11D-4B8D-A797-02C1A2D57F5A}" dt="2023-09-08T09:46:59.926" v="8"/>
          <ac:grpSpMkLst>
            <pc:docMk/>
            <pc:sldMk cId="2796198765" sldId="259"/>
            <ac:grpSpMk id="38" creationId="{CBA70389-E68F-97BF-5C46-FB2430F305CE}"/>
          </ac:grpSpMkLst>
        </pc:grpChg>
        <pc:grpChg chg="del">
          <ac:chgData name="門田　幸二" userId="e60ee963-aaff-44c5-9395-7a40d260caf0" providerId="ADAL" clId="{CBF22475-B11D-4B8D-A797-02C1A2D57F5A}" dt="2023-09-08T09:46:58.968" v="7" actId="478"/>
          <ac:grpSpMkLst>
            <pc:docMk/>
            <pc:sldMk cId="2796198765" sldId="259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CBF22475-B11D-4B8D-A797-02C1A2D57F5A}" dt="2023-09-08T09:46:58.968" v="7" actId="478"/>
          <ac:grpSpMkLst>
            <pc:docMk/>
            <pc:sldMk cId="2796198765" sldId="259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CBF22475-B11D-4B8D-A797-02C1A2D57F5A}" dt="2023-09-08T09:46:58.968" v="7" actId="478"/>
          <ac:grpSpMkLst>
            <pc:docMk/>
            <pc:sldMk cId="2796198765" sldId="259"/>
            <ac:grpSpMk id="70" creationId="{9834D8F6-4C1D-8A81-A795-2F37867F9A2F}"/>
          </ac:grpSpMkLst>
        </pc:grpChg>
        <pc:picChg chg="del">
          <ac:chgData name="門田　幸二" userId="e60ee963-aaff-44c5-9395-7a40d260caf0" providerId="ADAL" clId="{CBF22475-B11D-4B8D-A797-02C1A2D57F5A}" dt="2023-09-08T09:46:55.871" v="6" actId="478"/>
          <ac:picMkLst>
            <pc:docMk/>
            <pc:sldMk cId="2796198765" sldId="259"/>
            <ac:picMk id="11" creationId="{F907011D-DBBB-2FDE-AEB7-7C194CE51163}"/>
          </ac:picMkLst>
        </pc:picChg>
        <pc:picChg chg="add mod modCrop">
          <ac:chgData name="門田　幸二" userId="e60ee963-aaff-44c5-9395-7a40d260caf0" providerId="ADAL" clId="{CBF22475-B11D-4B8D-A797-02C1A2D57F5A}" dt="2023-09-16T00:09:55.923" v="112" actId="1076"/>
          <ac:picMkLst>
            <pc:docMk/>
            <pc:sldMk cId="2796198765" sldId="259"/>
            <ac:picMk id="15" creationId="{A88EF0C1-8402-4C3B-B89A-4BA512397515}"/>
          </ac:picMkLst>
        </pc:picChg>
      </pc:sldChg>
      <pc:sldChg chg="addSp delSp modSp mod">
        <pc:chgData name="門田　幸二" userId="e60ee963-aaff-44c5-9395-7a40d260caf0" providerId="ADAL" clId="{CBF22475-B11D-4B8D-A797-02C1A2D57F5A}" dt="2023-09-16T00:10:55.158" v="147" actId="1076"/>
        <pc:sldMkLst>
          <pc:docMk/>
          <pc:sldMk cId="399863296" sldId="260"/>
        </pc:sldMkLst>
        <pc:spChg chg="mod">
          <ac:chgData name="門田　幸二" userId="e60ee963-aaff-44c5-9395-7a40d260caf0" providerId="ADAL" clId="{CBF22475-B11D-4B8D-A797-02C1A2D57F5A}" dt="2023-09-08T09:47:06.518" v="11"/>
          <ac:spMkLst>
            <pc:docMk/>
            <pc:sldMk cId="399863296" sldId="260"/>
            <ac:spMk id="11" creationId="{F2246897-D8BD-58D2-AADD-7F7554C2D8D9}"/>
          </ac:spMkLst>
        </pc:spChg>
        <pc:spChg chg="mod">
          <ac:chgData name="門田　幸二" userId="e60ee963-aaff-44c5-9395-7a40d260caf0" providerId="ADAL" clId="{CBF22475-B11D-4B8D-A797-02C1A2D57F5A}" dt="2023-09-08T09:47:06.518" v="11"/>
          <ac:spMkLst>
            <pc:docMk/>
            <pc:sldMk cId="399863296" sldId="260"/>
            <ac:spMk id="13" creationId="{48E44688-D8FF-AC8C-0A27-D09E38D3870D}"/>
          </ac:spMkLst>
        </pc:spChg>
        <pc:spChg chg="mod">
          <ac:chgData name="門田　幸二" userId="e60ee963-aaff-44c5-9395-7a40d260caf0" providerId="ADAL" clId="{CBF22475-B11D-4B8D-A797-02C1A2D57F5A}" dt="2023-09-08T09:47:06.518" v="11"/>
          <ac:spMkLst>
            <pc:docMk/>
            <pc:sldMk cId="399863296" sldId="260"/>
            <ac:spMk id="14" creationId="{A6DD29D8-EC55-3F3A-6565-F5F5366CFEFA}"/>
          </ac:spMkLst>
        </pc:spChg>
        <pc:spChg chg="mod">
          <ac:chgData name="門田　幸二" userId="e60ee963-aaff-44c5-9395-7a40d260caf0" providerId="ADAL" clId="{CBF22475-B11D-4B8D-A797-02C1A2D57F5A}" dt="2023-09-08T09:47:06.518" v="11"/>
          <ac:spMkLst>
            <pc:docMk/>
            <pc:sldMk cId="399863296" sldId="260"/>
            <ac:spMk id="16" creationId="{E60E47C5-6F43-4F1B-F822-8D0347F10005}"/>
          </ac:spMkLst>
        </pc:spChg>
        <pc:spChg chg="mod">
          <ac:chgData name="門田　幸二" userId="e60ee963-aaff-44c5-9395-7a40d260caf0" providerId="ADAL" clId="{CBF22475-B11D-4B8D-A797-02C1A2D57F5A}" dt="2023-09-08T09:47:06.518" v="11"/>
          <ac:spMkLst>
            <pc:docMk/>
            <pc:sldMk cId="399863296" sldId="260"/>
            <ac:spMk id="20" creationId="{8B92589A-96C1-A9C0-113E-B1D04B468DFD}"/>
          </ac:spMkLst>
        </pc:spChg>
        <pc:spChg chg="mod">
          <ac:chgData name="門田　幸二" userId="e60ee963-aaff-44c5-9395-7a40d260caf0" providerId="ADAL" clId="{CBF22475-B11D-4B8D-A797-02C1A2D57F5A}" dt="2023-09-08T09:47:06.518" v="11"/>
          <ac:spMkLst>
            <pc:docMk/>
            <pc:sldMk cId="399863296" sldId="260"/>
            <ac:spMk id="22" creationId="{54EABF15-001D-037C-A2BB-C435A6E87CDE}"/>
          </ac:spMkLst>
        </pc:spChg>
        <pc:spChg chg="mod">
          <ac:chgData name="門田　幸二" userId="e60ee963-aaff-44c5-9395-7a40d260caf0" providerId="ADAL" clId="{CBF22475-B11D-4B8D-A797-02C1A2D57F5A}" dt="2023-09-08T09:47:06.518" v="11"/>
          <ac:spMkLst>
            <pc:docMk/>
            <pc:sldMk cId="399863296" sldId="260"/>
            <ac:spMk id="24" creationId="{CEE626D8-6C7B-9002-28C3-125D0788B8D2}"/>
          </ac:spMkLst>
        </pc:spChg>
        <pc:spChg chg="mod">
          <ac:chgData name="門田　幸二" userId="e60ee963-aaff-44c5-9395-7a40d260caf0" providerId="ADAL" clId="{CBF22475-B11D-4B8D-A797-02C1A2D57F5A}" dt="2023-09-08T09:47:06.518" v="11"/>
          <ac:spMkLst>
            <pc:docMk/>
            <pc:sldMk cId="399863296" sldId="260"/>
            <ac:spMk id="25" creationId="{17D8B836-A0F1-58CA-50BF-CD6812F3EAEA}"/>
          </ac:spMkLst>
        </pc:spChg>
        <pc:spChg chg="mod">
          <ac:chgData name="門田　幸二" userId="e60ee963-aaff-44c5-9395-7a40d260caf0" providerId="ADAL" clId="{CBF22475-B11D-4B8D-A797-02C1A2D57F5A}" dt="2023-09-08T09:47:06.518" v="11"/>
          <ac:spMkLst>
            <pc:docMk/>
            <pc:sldMk cId="399863296" sldId="260"/>
            <ac:spMk id="26" creationId="{491EBF14-E52D-7877-3FFF-94413841F3FF}"/>
          </ac:spMkLst>
        </pc:spChg>
        <pc:spChg chg="mod">
          <ac:chgData name="門田　幸二" userId="e60ee963-aaff-44c5-9395-7a40d260caf0" providerId="ADAL" clId="{CBF22475-B11D-4B8D-A797-02C1A2D57F5A}" dt="2023-09-08T09:47:06.518" v="11"/>
          <ac:spMkLst>
            <pc:docMk/>
            <pc:sldMk cId="399863296" sldId="260"/>
            <ac:spMk id="27" creationId="{EB1088FD-2561-C7F7-B872-CF7B11334F99}"/>
          </ac:spMkLst>
        </pc:spChg>
        <pc:spChg chg="mod">
          <ac:chgData name="門田　幸二" userId="e60ee963-aaff-44c5-9395-7a40d260caf0" providerId="ADAL" clId="{CBF22475-B11D-4B8D-A797-02C1A2D57F5A}" dt="2023-09-08T09:47:06.518" v="11"/>
          <ac:spMkLst>
            <pc:docMk/>
            <pc:sldMk cId="399863296" sldId="260"/>
            <ac:spMk id="28" creationId="{AF162938-B376-F53D-F2F3-903D855AC581}"/>
          </ac:spMkLst>
        </pc:spChg>
        <pc:spChg chg="mod">
          <ac:chgData name="門田　幸二" userId="e60ee963-aaff-44c5-9395-7a40d260caf0" providerId="ADAL" clId="{CBF22475-B11D-4B8D-A797-02C1A2D57F5A}" dt="2023-09-08T09:47:06.518" v="11"/>
          <ac:spMkLst>
            <pc:docMk/>
            <pc:sldMk cId="399863296" sldId="260"/>
            <ac:spMk id="29" creationId="{6AD8D6C7-78B2-732C-E6ED-FCEC3C641839}"/>
          </ac:spMkLst>
        </pc:spChg>
        <pc:spChg chg="mod">
          <ac:chgData name="門田　幸二" userId="e60ee963-aaff-44c5-9395-7a40d260caf0" providerId="ADAL" clId="{CBF22475-B11D-4B8D-A797-02C1A2D57F5A}" dt="2023-09-08T09:47:06.518" v="11"/>
          <ac:spMkLst>
            <pc:docMk/>
            <pc:sldMk cId="399863296" sldId="260"/>
            <ac:spMk id="31" creationId="{0423F8E8-C643-3C5E-8FE8-86C00C0911BD}"/>
          </ac:spMkLst>
        </pc:spChg>
        <pc:spChg chg="mod">
          <ac:chgData name="門田　幸二" userId="e60ee963-aaff-44c5-9395-7a40d260caf0" providerId="ADAL" clId="{CBF22475-B11D-4B8D-A797-02C1A2D57F5A}" dt="2023-09-08T09:47:06.518" v="11"/>
          <ac:spMkLst>
            <pc:docMk/>
            <pc:sldMk cId="399863296" sldId="260"/>
            <ac:spMk id="32" creationId="{0EAD0A34-06AE-0F05-D12F-529CB6FFD5BD}"/>
          </ac:spMkLst>
        </pc:spChg>
        <pc:spChg chg="mod">
          <ac:chgData name="門田　幸二" userId="e60ee963-aaff-44c5-9395-7a40d260caf0" providerId="ADAL" clId="{CBF22475-B11D-4B8D-A797-02C1A2D57F5A}" dt="2023-09-08T09:47:06.518" v="11"/>
          <ac:spMkLst>
            <pc:docMk/>
            <pc:sldMk cId="399863296" sldId="260"/>
            <ac:spMk id="33" creationId="{80C4FD00-F34B-070C-E100-716B0C546159}"/>
          </ac:spMkLst>
        </pc:spChg>
        <pc:spChg chg="mod">
          <ac:chgData name="門田　幸二" userId="e60ee963-aaff-44c5-9395-7a40d260caf0" providerId="ADAL" clId="{CBF22475-B11D-4B8D-A797-02C1A2D57F5A}" dt="2023-09-08T09:47:06.518" v="11"/>
          <ac:spMkLst>
            <pc:docMk/>
            <pc:sldMk cId="399863296" sldId="260"/>
            <ac:spMk id="34" creationId="{F15794EA-0E28-6FE7-02B8-2EE4D0EE184D}"/>
          </ac:spMkLst>
        </pc:spChg>
        <pc:spChg chg="mod">
          <ac:chgData name="門田　幸二" userId="e60ee963-aaff-44c5-9395-7a40d260caf0" providerId="ADAL" clId="{CBF22475-B11D-4B8D-A797-02C1A2D57F5A}" dt="2023-09-08T09:47:06.518" v="11"/>
          <ac:spMkLst>
            <pc:docMk/>
            <pc:sldMk cId="399863296" sldId="260"/>
            <ac:spMk id="35" creationId="{2312D981-DC19-F5CD-90D2-3C6A51D29260}"/>
          </ac:spMkLst>
        </pc:spChg>
        <pc:spChg chg="mod">
          <ac:chgData name="門田　幸二" userId="e60ee963-aaff-44c5-9395-7a40d260caf0" providerId="ADAL" clId="{CBF22475-B11D-4B8D-A797-02C1A2D57F5A}" dt="2023-09-08T09:47:06.518" v="11"/>
          <ac:spMkLst>
            <pc:docMk/>
            <pc:sldMk cId="399863296" sldId="260"/>
            <ac:spMk id="36" creationId="{49B60D3E-F869-C6D1-673F-666C1F8B4DCF}"/>
          </ac:spMkLst>
        </pc:spChg>
        <pc:spChg chg="mod">
          <ac:chgData name="門田　幸二" userId="e60ee963-aaff-44c5-9395-7a40d260caf0" providerId="ADAL" clId="{CBF22475-B11D-4B8D-A797-02C1A2D57F5A}" dt="2023-09-08T09:47:06.518" v="11"/>
          <ac:spMkLst>
            <pc:docMk/>
            <pc:sldMk cId="399863296" sldId="260"/>
            <ac:spMk id="39" creationId="{83C2DD9E-C02D-5620-29A4-CADE88234FA3}"/>
          </ac:spMkLst>
        </pc:spChg>
        <pc:spChg chg="mod">
          <ac:chgData name="門田　幸二" userId="e60ee963-aaff-44c5-9395-7a40d260caf0" providerId="ADAL" clId="{CBF22475-B11D-4B8D-A797-02C1A2D57F5A}" dt="2023-09-08T09:47:06.518" v="11"/>
          <ac:spMkLst>
            <pc:docMk/>
            <pc:sldMk cId="399863296" sldId="260"/>
            <ac:spMk id="40" creationId="{20370569-3146-DC1E-6A4E-C0C47B5944F7}"/>
          </ac:spMkLst>
        </pc:spChg>
        <pc:spChg chg="mod">
          <ac:chgData name="門田　幸二" userId="e60ee963-aaff-44c5-9395-7a40d260caf0" providerId="ADAL" clId="{CBF22475-B11D-4B8D-A797-02C1A2D57F5A}" dt="2023-09-08T09:47:06.518" v="11"/>
          <ac:spMkLst>
            <pc:docMk/>
            <pc:sldMk cId="399863296" sldId="260"/>
            <ac:spMk id="41" creationId="{31CE21B4-1DE2-57A6-938C-D621E1D577E2}"/>
          </ac:spMkLst>
        </pc:spChg>
        <pc:spChg chg="mod">
          <ac:chgData name="門田　幸二" userId="e60ee963-aaff-44c5-9395-7a40d260caf0" providerId="ADAL" clId="{CBF22475-B11D-4B8D-A797-02C1A2D57F5A}" dt="2023-09-08T09:47:06.518" v="11"/>
          <ac:spMkLst>
            <pc:docMk/>
            <pc:sldMk cId="399863296" sldId="260"/>
            <ac:spMk id="42" creationId="{92887CA8-52B8-ECB8-C832-760804776F31}"/>
          </ac:spMkLst>
        </pc:spChg>
        <pc:spChg chg="mod">
          <ac:chgData name="門田　幸二" userId="e60ee963-aaff-44c5-9395-7a40d260caf0" providerId="ADAL" clId="{CBF22475-B11D-4B8D-A797-02C1A2D57F5A}" dt="2023-09-08T09:47:06.518" v="11"/>
          <ac:spMkLst>
            <pc:docMk/>
            <pc:sldMk cId="399863296" sldId="260"/>
            <ac:spMk id="43" creationId="{F82E50BA-94B3-9564-29E8-A781D7C9401D}"/>
          </ac:spMkLst>
        </pc:spChg>
        <pc:spChg chg="mod">
          <ac:chgData name="門田　幸二" userId="e60ee963-aaff-44c5-9395-7a40d260caf0" providerId="ADAL" clId="{CBF22475-B11D-4B8D-A797-02C1A2D57F5A}" dt="2023-09-08T09:47:06.518" v="11"/>
          <ac:spMkLst>
            <pc:docMk/>
            <pc:sldMk cId="399863296" sldId="260"/>
            <ac:spMk id="44" creationId="{564A9721-EB01-44C6-C80A-6173658AEBA6}"/>
          </ac:spMkLst>
        </pc:spChg>
        <pc:grpChg chg="add mod">
          <ac:chgData name="門田　幸二" userId="e60ee963-aaff-44c5-9395-7a40d260caf0" providerId="ADAL" clId="{CBF22475-B11D-4B8D-A797-02C1A2D57F5A}" dt="2023-09-08T09:47:06.518" v="11"/>
          <ac:grpSpMkLst>
            <pc:docMk/>
            <pc:sldMk cId="399863296" sldId="260"/>
            <ac:grpSpMk id="3" creationId="{B8ADB914-EF1B-85CE-EE87-7C01D982FDCE}"/>
          </ac:grpSpMkLst>
        </pc:grpChg>
        <pc:grpChg chg="del">
          <ac:chgData name="門田　幸二" userId="e60ee963-aaff-44c5-9395-7a40d260caf0" providerId="ADAL" clId="{CBF22475-B11D-4B8D-A797-02C1A2D57F5A}" dt="2023-09-08T09:47:06.115" v="10" actId="478"/>
          <ac:grpSpMkLst>
            <pc:docMk/>
            <pc:sldMk cId="399863296" sldId="260"/>
            <ac:grpSpMk id="15" creationId="{80FBE0D6-E491-13DA-F08F-F242DC200783}"/>
          </ac:grpSpMkLst>
        </pc:grpChg>
        <pc:grpChg chg="add mod">
          <ac:chgData name="門田　幸二" userId="e60ee963-aaff-44c5-9395-7a40d260caf0" providerId="ADAL" clId="{CBF22475-B11D-4B8D-A797-02C1A2D57F5A}" dt="2023-09-08T09:47:06.518" v="11"/>
          <ac:grpSpMkLst>
            <pc:docMk/>
            <pc:sldMk cId="399863296" sldId="260"/>
            <ac:grpSpMk id="23" creationId="{BB9F8258-F314-F7B8-9669-36CFE8D4530C}"/>
          </ac:grpSpMkLst>
        </pc:grpChg>
        <pc:grpChg chg="add mod">
          <ac:chgData name="門田　幸二" userId="e60ee963-aaff-44c5-9395-7a40d260caf0" providerId="ADAL" clId="{CBF22475-B11D-4B8D-A797-02C1A2D57F5A}" dt="2023-09-08T09:47:06.518" v="11"/>
          <ac:grpSpMkLst>
            <pc:docMk/>
            <pc:sldMk cId="399863296" sldId="260"/>
            <ac:grpSpMk id="30" creationId="{C013550B-BFD5-8565-AA44-B64BF5B68BDC}"/>
          </ac:grpSpMkLst>
        </pc:grpChg>
        <pc:grpChg chg="add mod">
          <ac:chgData name="門田　幸二" userId="e60ee963-aaff-44c5-9395-7a40d260caf0" providerId="ADAL" clId="{CBF22475-B11D-4B8D-A797-02C1A2D57F5A}" dt="2023-09-08T09:47:06.518" v="11"/>
          <ac:grpSpMkLst>
            <pc:docMk/>
            <pc:sldMk cId="399863296" sldId="260"/>
            <ac:grpSpMk id="38" creationId="{E2224224-739C-0AFD-E690-A79F6CA7911F}"/>
          </ac:grpSpMkLst>
        </pc:grpChg>
        <pc:grpChg chg="del">
          <ac:chgData name="門田　幸二" userId="e60ee963-aaff-44c5-9395-7a40d260caf0" providerId="ADAL" clId="{CBF22475-B11D-4B8D-A797-02C1A2D57F5A}" dt="2023-09-08T09:47:06.115" v="10" actId="478"/>
          <ac:grpSpMkLst>
            <pc:docMk/>
            <pc:sldMk cId="399863296" sldId="260"/>
            <ac:grpSpMk id="56" creationId="{47D009E1-D474-6F8A-FD46-3C00FAF8B6E8}"/>
          </ac:grpSpMkLst>
        </pc:grpChg>
        <pc:grpChg chg="del">
          <ac:chgData name="門田　幸二" userId="e60ee963-aaff-44c5-9395-7a40d260caf0" providerId="ADAL" clId="{CBF22475-B11D-4B8D-A797-02C1A2D57F5A}" dt="2023-09-08T09:47:06.115" v="10" actId="478"/>
          <ac:grpSpMkLst>
            <pc:docMk/>
            <pc:sldMk cId="399863296" sldId="260"/>
            <ac:grpSpMk id="63" creationId="{E8C69AFD-FB7C-8A70-C751-3FD32766AC3E}"/>
          </ac:grpSpMkLst>
        </pc:grpChg>
        <pc:grpChg chg="del">
          <ac:chgData name="門田　幸二" userId="e60ee963-aaff-44c5-9395-7a40d260caf0" providerId="ADAL" clId="{CBF22475-B11D-4B8D-A797-02C1A2D57F5A}" dt="2023-09-08T09:47:06.115" v="10" actId="478"/>
          <ac:grpSpMkLst>
            <pc:docMk/>
            <pc:sldMk cId="399863296" sldId="260"/>
            <ac:grpSpMk id="70" creationId="{9834D8F6-4C1D-8A81-A795-2F37867F9A2F}"/>
          </ac:grpSpMkLst>
        </pc:grpChg>
        <pc:picChg chg="del">
          <ac:chgData name="門田　幸二" userId="e60ee963-aaff-44c5-9395-7a40d260caf0" providerId="ADAL" clId="{CBF22475-B11D-4B8D-A797-02C1A2D57F5A}" dt="2023-09-08T09:47:03.185" v="9" actId="478"/>
          <ac:picMkLst>
            <pc:docMk/>
            <pc:sldMk cId="399863296" sldId="260"/>
            <ac:picMk id="12" creationId="{77E4160B-394F-A13D-AC04-1D6FC142A29C}"/>
          </ac:picMkLst>
        </pc:picChg>
        <pc:picChg chg="add mod modCrop">
          <ac:chgData name="門田　幸二" userId="e60ee963-aaff-44c5-9395-7a40d260caf0" providerId="ADAL" clId="{CBF22475-B11D-4B8D-A797-02C1A2D57F5A}" dt="2023-09-16T00:10:55.158" v="147" actId="1076"/>
          <ac:picMkLst>
            <pc:docMk/>
            <pc:sldMk cId="399863296" sldId="260"/>
            <ac:picMk id="15" creationId="{42016E2A-A586-90EE-B521-CD5E690FB7D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9845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0601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43753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1072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6759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5047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69646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2901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9580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5578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7722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D678C4-1922-4591-B169-C29C26B02705}" type="datetimeFigureOut">
              <a:rPr kumimoji="1" lang="ja-JP" altLang="en-US" smtClean="0"/>
              <a:t>2023/9/16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8056CF-FC82-42D0-A07F-1EA2E55CDF1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75929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3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C9BF3B7-F18A-7C44-DA22-B0EDA2BA7607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12" name="正方形/長方形 60">
              <a:extLst>
                <a:ext uri="{FF2B5EF4-FFF2-40B4-BE49-F238E27FC236}">
                  <a16:creationId xmlns:a16="http://schemas.microsoft.com/office/drawing/2014/main" id="{68036183-8C00-71DB-874D-11649067F1E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正方形/長方形 60">
              <a:extLst>
                <a:ext uri="{FF2B5EF4-FFF2-40B4-BE49-F238E27FC236}">
                  <a16:creationId xmlns:a16="http://schemas.microsoft.com/office/drawing/2014/main" id="{94567497-0756-F385-0A02-424196EBFBD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正方形/長方形 60">
              <a:extLst>
                <a:ext uri="{FF2B5EF4-FFF2-40B4-BE49-F238E27FC236}">
                  <a16:creationId xmlns:a16="http://schemas.microsoft.com/office/drawing/2014/main" id="{DE1FD744-B03C-39CF-2AAA-4530B60C918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正方形/長方形 60">
              <a:extLst>
                <a:ext uri="{FF2B5EF4-FFF2-40B4-BE49-F238E27FC236}">
                  <a16:creationId xmlns:a16="http://schemas.microsoft.com/office/drawing/2014/main" id="{BA8C0BDD-9C11-F4EC-6173-562603D3619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正方形/長方形 60">
              <a:extLst>
                <a:ext uri="{FF2B5EF4-FFF2-40B4-BE49-F238E27FC236}">
                  <a16:creationId xmlns:a16="http://schemas.microsoft.com/office/drawing/2014/main" id="{F3232C75-3A8F-4B9A-0215-C4F2003B85B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正方形/長方形 60">
              <a:extLst>
                <a:ext uri="{FF2B5EF4-FFF2-40B4-BE49-F238E27FC236}">
                  <a16:creationId xmlns:a16="http://schemas.microsoft.com/office/drawing/2014/main" id="{EBCE971E-1FEA-FD6D-1BE2-D5C16D70097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A2013651-541F-0C65-DF1A-2CF011EE4D11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24" name="正方形/長方形 60">
              <a:extLst>
                <a:ext uri="{FF2B5EF4-FFF2-40B4-BE49-F238E27FC236}">
                  <a16:creationId xmlns:a16="http://schemas.microsoft.com/office/drawing/2014/main" id="{F0D16C4B-B4B7-8027-B41A-3C2C0D5B0C6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正方形/長方形 60">
              <a:extLst>
                <a:ext uri="{FF2B5EF4-FFF2-40B4-BE49-F238E27FC236}">
                  <a16:creationId xmlns:a16="http://schemas.microsoft.com/office/drawing/2014/main" id="{C4D228D6-B825-6BDD-D221-CC48A25E98C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正方形/長方形 60">
              <a:extLst>
                <a:ext uri="{FF2B5EF4-FFF2-40B4-BE49-F238E27FC236}">
                  <a16:creationId xmlns:a16="http://schemas.microsoft.com/office/drawing/2014/main" id="{36739726-91D5-5F20-ACB9-4B09E565336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正方形/長方形 60">
              <a:extLst>
                <a:ext uri="{FF2B5EF4-FFF2-40B4-BE49-F238E27FC236}">
                  <a16:creationId xmlns:a16="http://schemas.microsoft.com/office/drawing/2014/main" id="{2B764F46-1E03-B9AC-F37E-4148C1C41A3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正方形/長方形 60">
              <a:extLst>
                <a:ext uri="{FF2B5EF4-FFF2-40B4-BE49-F238E27FC236}">
                  <a16:creationId xmlns:a16="http://schemas.microsoft.com/office/drawing/2014/main" id="{0DF4352D-1E18-D44B-5527-61A756A8C3E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正方形/長方形 60">
              <a:extLst>
                <a:ext uri="{FF2B5EF4-FFF2-40B4-BE49-F238E27FC236}">
                  <a16:creationId xmlns:a16="http://schemas.microsoft.com/office/drawing/2014/main" id="{C13F0878-EA82-A9A8-8225-5AC90C91414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DA8E76B3-F009-3150-F4E9-CE025A29D277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31" name="正方形/長方形 60">
              <a:extLst>
                <a:ext uri="{FF2B5EF4-FFF2-40B4-BE49-F238E27FC236}">
                  <a16:creationId xmlns:a16="http://schemas.microsoft.com/office/drawing/2014/main" id="{D6521229-122E-EF74-230D-11C03E27AD7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正方形/長方形 60">
              <a:extLst>
                <a:ext uri="{FF2B5EF4-FFF2-40B4-BE49-F238E27FC236}">
                  <a16:creationId xmlns:a16="http://schemas.microsoft.com/office/drawing/2014/main" id="{E4CD89C8-A643-1161-191B-9CD4A32E683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正方形/長方形 60">
              <a:extLst>
                <a:ext uri="{FF2B5EF4-FFF2-40B4-BE49-F238E27FC236}">
                  <a16:creationId xmlns:a16="http://schemas.microsoft.com/office/drawing/2014/main" id="{29B14B85-6A32-1936-B770-9C575E56C15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1BD755E2-9ED6-6FEF-BA8E-2E53FFA5159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正方形/長方形 60">
              <a:extLst>
                <a:ext uri="{FF2B5EF4-FFF2-40B4-BE49-F238E27FC236}">
                  <a16:creationId xmlns:a16="http://schemas.microsoft.com/office/drawing/2014/main" id="{AFC5C87F-7233-3DD8-68D0-B4902FF15BD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正方形/長方形 60">
              <a:extLst>
                <a:ext uri="{FF2B5EF4-FFF2-40B4-BE49-F238E27FC236}">
                  <a16:creationId xmlns:a16="http://schemas.microsoft.com/office/drawing/2014/main" id="{F357EDE2-B5C6-C69D-1974-C656CA87662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466429DC-5C0B-DBD9-E66D-441E963433E7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2DAE45ED-9049-10C9-CA5E-FFA8ACEB226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正方形/長方形 60">
              <a:extLst>
                <a:ext uri="{FF2B5EF4-FFF2-40B4-BE49-F238E27FC236}">
                  <a16:creationId xmlns:a16="http://schemas.microsoft.com/office/drawing/2014/main" id="{FFDD7ABE-52C6-D11F-0542-51CAD93178A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F37107C3-F6CA-F817-27C8-EA47988C119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5E06F839-D534-EF3D-E092-62947E94439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60">
              <a:extLst>
                <a:ext uri="{FF2B5EF4-FFF2-40B4-BE49-F238E27FC236}">
                  <a16:creationId xmlns:a16="http://schemas.microsoft.com/office/drawing/2014/main" id="{FC3C58C1-E53D-4E01-ED45-558F70C5390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正方形/長方形 60">
              <a:extLst>
                <a:ext uri="{FF2B5EF4-FFF2-40B4-BE49-F238E27FC236}">
                  <a16:creationId xmlns:a16="http://schemas.microsoft.com/office/drawing/2014/main" id="{191B959B-6AC7-76AD-91CE-D318B059CD5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5" name="図 14" descr="グラフ, 折れ線グラフ&#10;&#10;自動的に生成された説明">
            <a:extLst>
              <a:ext uri="{FF2B5EF4-FFF2-40B4-BE49-F238E27FC236}">
                <a16:creationId xmlns:a16="http://schemas.microsoft.com/office/drawing/2014/main" id="{E8583273-DF54-C933-894C-F4B3C65A3F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5383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6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B2C09EE-5AEB-97C6-51AB-7A6FF10DC1CB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12" name="正方形/長方形 60">
              <a:extLst>
                <a:ext uri="{FF2B5EF4-FFF2-40B4-BE49-F238E27FC236}">
                  <a16:creationId xmlns:a16="http://schemas.microsoft.com/office/drawing/2014/main" id="{67A71484-A8D5-01B1-76A9-B04F3F02CBF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正方形/長方形 60">
              <a:extLst>
                <a:ext uri="{FF2B5EF4-FFF2-40B4-BE49-F238E27FC236}">
                  <a16:creationId xmlns:a16="http://schemas.microsoft.com/office/drawing/2014/main" id="{7228CA90-47CF-8667-1A2B-5E430303805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正方形/長方形 60">
              <a:extLst>
                <a:ext uri="{FF2B5EF4-FFF2-40B4-BE49-F238E27FC236}">
                  <a16:creationId xmlns:a16="http://schemas.microsoft.com/office/drawing/2014/main" id="{0BDBBB12-98C3-9395-0557-24568FBF2FF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正方形/長方形 60">
              <a:extLst>
                <a:ext uri="{FF2B5EF4-FFF2-40B4-BE49-F238E27FC236}">
                  <a16:creationId xmlns:a16="http://schemas.microsoft.com/office/drawing/2014/main" id="{D48AD28C-0179-6136-C5D9-AB339DE9A75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正方形/長方形 60">
              <a:extLst>
                <a:ext uri="{FF2B5EF4-FFF2-40B4-BE49-F238E27FC236}">
                  <a16:creationId xmlns:a16="http://schemas.microsoft.com/office/drawing/2014/main" id="{8C53A18D-B4FA-44F9-455E-20BD6B5D889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正方形/長方形 60">
              <a:extLst>
                <a:ext uri="{FF2B5EF4-FFF2-40B4-BE49-F238E27FC236}">
                  <a16:creationId xmlns:a16="http://schemas.microsoft.com/office/drawing/2014/main" id="{B6BC9729-F48B-7967-FD7F-4B9C669E84E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BEE359B3-0FE7-3169-6428-C0A5BA777DCD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24" name="正方形/長方形 60">
              <a:extLst>
                <a:ext uri="{FF2B5EF4-FFF2-40B4-BE49-F238E27FC236}">
                  <a16:creationId xmlns:a16="http://schemas.microsoft.com/office/drawing/2014/main" id="{AAC3B39C-C720-7A60-56E9-A88C4EAF50C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正方形/長方形 60">
              <a:extLst>
                <a:ext uri="{FF2B5EF4-FFF2-40B4-BE49-F238E27FC236}">
                  <a16:creationId xmlns:a16="http://schemas.microsoft.com/office/drawing/2014/main" id="{417ABA8C-73E7-C219-79AA-E0FB074EB36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正方形/長方形 60">
              <a:extLst>
                <a:ext uri="{FF2B5EF4-FFF2-40B4-BE49-F238E27FC236}">
                  <a16:creationId xmlns:a16="http://schemas.microsoft.com/office/drawing/2014/main" id="{5AAB98A6-BBCA-D081-540F-D3AF3280B5A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正方形/長方形 60">
              <a:extLst>
                <a:ext uri="{FF2B5EF4-FFF2-40B4-BE49-F238E27FC236}">
                  <a16:creationId xmlns:a16="http://schemas.microsoft.com/office/drawing/2014/main" id="{0A6418A7-C24D-6629-E8D3-1D8DEE0D06C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正方形/長方形 60">
              <a:extLst>
                <a:ext uri="{FF2B5EF4-FFF2-40B4-BE49-F238E27FC236}">
                  <a16:creationId xmlns:a16="http://schemas.microsoft.com/office/drawing/2014/main" id="{DD1B29E5-A930-2CB4-4EFB-2A2901ACC83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正方形/長方形 60">
              <a:extLst>
                <a:ext uri="{FF2B5EF4-FFF2-40B4-BE49-F238E27FC236}">
                  <a16:creationId xmlns:a16="http://schemas.microsoft.com/office/drawing/2014/main" id="{61C6DA70-B99B-8EFE-C4BA-6DF4535259D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52DC7367-D733-2DDA-F9CD-6A157648D967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31" name="正方形/長方形 60">
              <a:extLst>
                <a:ext uri="{FF2B5EF4-FFF2-40B4-BE49-F238E27FC236}">
                  <a16:creationId xmlns:a16="http://schemas.microsoft.com/office/drawing/2014/main" id="{BCCE53B3-06A3-704A-DF37-F42FE63E200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正方形/長方形 60">
              <a:extLst>
                <a:ext uri="{FF2B5EF4-FFF2-40B4-BE49-F238E27FC236}">
                  <a16:creationId xmlns:a16="http://schemas.microsoft.com/office/drawing/2014/main" id="{C3CE4862-630B-FE6B-166E-74EBC5409B7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正方形/長方形 60">
              <a:extLst>
                <a:ext uri="{FF2B5EF4-FFF2-40B4-BE49-F238E27FC236}">
                  <a16:creationId xmlns:a16="http://schemas.microsoft.com/office/drawing/2014/main" id="{5DD890F8-1DC6-43B7-A014-EADA7435EFB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6448DD45-30DE-2483-6DD4-0B7B7CFC333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正方形/長方形 60">
              <a:extLst>
                <a:ext uri="{FF2B5EF4-FFF2-40B4-BE49-F238E27FC236}">
                  <a16:creationId xmlns:a16="http://schemas.microsoft.com/office/drawing/2014/main" id="{DA316D3A-5719-A2DF-7C04-AA6F264A7AA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正方形/長方形 60">
              <a:extLst>
                <a:ext uri="{FF2B5EF4-FFF2-40B4-BE49-F238E27FC236}">
                  <a16:creationId xmlns:a16="http://schemas.microsoft.com/office/drawing/2014/main" id="{237CC171-1A31-0550-AF40-B39547C99E3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1B73CAA7-5D25-E4B6-18E6-A8AA979612CD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625A14A2-1455-310E-2CB9-9CD84862CC3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正方形/長方形 60">
              <a:extLst>
                <a:ext uri="{FF2B5EF4-FFF2-40B4-BE49-F238E27FC236}">
                  <a16:creationId xmlns:a16="http://schemas.microsoft.com/office/drawing/2014/main" id="{FAD9C0C1-9B2F-2111-32CA-CFC20442926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044887E7-90DC-8332-56CD-AF3E9BD18CA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05B982A1-C935-C500-5478-587A2E37F5F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60">
              <a:extLst>
                <a:ext uri="{FF2B5EF4-FFF2-40B4-BE49-F238E27FC236}">
                  <a16:creationId xmlns:a16="http://schemas.microsoft.com/office/drawing/2014/main" id="{DB3431D1-935E-5938-69B7-F89C5B31794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正方形/長方形 60">
              <a:extLst>
                <a:ext uri="{FF2B5EF4-FFF2-40B4-BE49-F238E27FC236}">
                  <a16:creationId xmlns:a16="http://schemas.microsoft.com/office/drawing/2014/main" id="{E457178B-6F8F-259A-86E1-F2E219B7964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5" name="図 14" descr="グラフ, 折れ線グラフ&#10;&#10;自動的に生成された説明">
            <a:extLst>
              <a:ext uri="{FF2B5EF4-FFF2-40B4-BE49-F238E27FC236}">
                <a16:creationId xmlns:a16="http://schemas.microsoft.com/office/drawing/2014/main" id="{16CFFD86-85AE-D1FC-F6B1-0D350FB972C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241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5E79208-2328-8A00-4B32-062B1274B099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12" name="正方形/長方形 60">
              <a:extLst>
                <a:ext uri="{FF2B5EF4-FFF2-40B4-BE49-F238E27FC236}">
                  <a16:creationId xmlns:a16="http://schemas.microsoft.com/office/drawing/2014/main" id="{2677F36A-5AAA-0A0A-4D67-626A8A21789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正方形/長方形 60">
              <a:extLst>
                <a:ext uri="{FF2B5EF4-FFF2-40B4-BE49-F238E27FC236}">
                  <a16:creationId xmlns:a16="http://schemas.microsoft.com/office/drawing/2014/main" id="{EDC74EE0-CEB2-A4C5-CD69-2877BC8A853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正方形/長方形 60">
              <a:extLst>
                <a:ext uri="{FF2B5EF4-FFF2-40B4-BE49-F238E27FC236}">
                  <a16:creationId xmlns:a16="http://schemas.microsoft.com/office/drawing/2014/main" id="{34CF368E-7550-E01D-6E52-7120FBFD9DC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正方形/長方形 60">
              <a:extLst>
                <a:ext uri="{FF2B5EF4-FFF2-40B4-BE49-F238E27FC236}">
                  <a16:creationId xmlns:a16="http://schemas.microsoft.com/office/drawing/2014/main" id="{CAFB0D6F-4882-9942-719E-FD6122787FC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正方形/長方形 60">
              <a:extLst>
                <a:ext uri="{FF2B5EF4-FFF2-40B4-BE49-F238E27FC236}">
                  <a16:creationId xmlns:a16="http://schemas.microsoft.com/office/drawing/2014/main" id="{FF8C4BD2-B91A-3A1F-E6CD-6296499A11B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正方形/長方形 60">
              <a:extLst>
                <a:ext uri="{FF2B5EF4-FFF2-40B4-BE49-F238E27FC236}">
                  <a16:creationId xmlns:a16="http://schemas.microsoft.com/office/drawing/2014/main" id="{EE5D6727-5C4B-52A1-104D-4DB93939484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0C126229-9E0E-8082-BE15-9F7089687D85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24" name="正方形/長方形 60">
              <a:extLst>
                <a:ext uri="{FF2B5EF4-FFF2-40B4-BE49-F238E27FC236}">
                  <a16:creationId xmlns:a16="http://schemas.microsoft.com/office/drawing/2014/main" id="{1310FAE3-A2F6-A072-EE0D-3BB7A81E728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正方形/長方形 60">
              <a:extLst>
                <a:ext uri="{FF2B5EF4-FFF2-40B4-BE49-F238E27FC236}">
                  <a16:creationId xmlns:a16="http://schemas.microsoft.com/office/drawing/2014/main" id="{AB27D43D-2011-3A61-0DA7-7C9038E44BF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正方形/長方形 60">
              <a:extLst>
                <a:ext uri="{FF2B5EF4-FFF2-40B4-BE49-F238E27FC236}">
                  <a16:creationId xmlns:a16="http://schemas.microsoft.com/office/drawing/2014/main" id="{A43D2559-22CA-D9A8-A3C9-EFC340FC914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正方形/長方形 60">
              <a:extLst>
                <a:ext uri="{FF2B5EF4-FFF2-40B4-BE49-F238E27FC236}">
                  <a16:creationId xmlns:a16="http://schemas.microsoft.com/office/drawing/2014/main" id="{F6BD7DEF-F2C0-744D-1F5D-44129B7DF0C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正方形/長方形 60">
              <a:extLst>
                <a:ext uri="{FF2B5EF4-FFF2-40B4-BE49-F238E27FC236}">
                  <a16:creationId xmlns:a16="http://schemas.microsoft.com/office/drawing/2014/main" id="{9B91CB33-2956-2CC6-D3DA-CC6386B0701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正方形/長方形 60">
              <a:extLst>
                <a:ext uri="{FF2B5EF4-FFF2-40B4-BE49-F238E27FC236}">
                  <a16:creationId xmlns:a16="http://schemas.microsoft.com/office/drawing/2014/main" id="{DB6E456A-6175-4E81-D867-A87443CA665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043ED42D-BDAD-1675-1ADC-5894BB387114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31" name="正方形/長方形 60">
              <a:extLst>
                <a:ext uri="{FF2B5EF4-FFF2-40B4-BE49-F238E27FC236}">
                  <a16:creationId xmlns:a16="http://schemas.microsoft.com/office/drawing/2014/main" id="{9E213A47-17A9-F2F0-EEC9-3B04F285EC2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正方形/長方形 60">
              <a:extLst>
                <a:ext uri="{FF2B5EF4-FFF2-40B4-BE49-F238E27FC236}">
                  <a16:creationId xmlns:a16="http://schemas.microsoft.com/office/drawing/2014/main" id="{77DCD471-CD45-678A-21B1-F28ED2DBF3A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正方形/長方形 60">
              <a:extLst>
                <a:ext uri="{FF2B5EF4-FFF2-40B4-BE49-F238E27FC236}">
                  <a16:creationId xmlns:a16="http://schemas.microsoft.com/office/drawing/2014/main" id="{AE97AF5D-4421-D06A-E67F-8D937F2FE69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9BF5412F-C669-2E64-623C-E1B46F745FC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正方形/長方形 60">
              <a:extLst>
                <a:ext uri="{FF2B5EF4-FFF2-40B4-BE49-F238E27FC236}">
                  <a16:creationId xmlns:a16="http://schemas.microsoft.com/office/drawing/2014/main" id="{F0FFB805-0437-62B7-F1F5-67EB11CA1AA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正方形/長方形 60">
              <a:extLst>
                <a:ext uri="{FF2B5EF4-FFF2-40B4-BE49-F238E27FC236}">
                  <a16:creationId xmlns:a16="http://schemas.microsoft.com/office/drawing/2014/main" id="{4DCE28B7-0F7A-2976-379F-E731870C3DD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CBA70389-E68F-97BF-5C46-FB2430F305CE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F6A845B0-0FF6-634B-5D05-6512DB7AD0E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正方形/長方形 60">
              <a:extLst>
                <a:ext uri="{FF2B5EF4-FFF2-40B4-BE49-F238E27FC236}">
                  <a16:creationId xmlns:a16="http://schemas.microsoft.com/office/drawing/2014/main" id="{B1A14035-BB5F-DBFB-8D6F-CA94EF15A6E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0B17A986-3425-15A6-638A-5FABB324B84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C6BE32CE-F3B0-F255-2E1A-149A6A20B29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60">
              <a:extLst>
                <a:ext uri="{FF2B5EF4-FFF2-40B4-BE49-F238E27FC236}">
                  <a16:creationId xmlns:a16="http://schemas.microsoft.com/office/drawing/2014/main" id="{CEAC3603-1592-E82B-F660-BB4C2A39BAE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正方形/長方形 60">
              <a:extLst>
                <a:ext uri="{FF2B5EF4-FFF2-40B4-BE49-F238E27FC236}">
                  <a16:creationId xmlns:a16="http://schemas.microsoft.com/office/drawing/2014/main" id="{22180FAF-44A2-A408-8298-B3C18174F32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5" name="図 14" descr="グラフ, 折れ線グラフ&#10;&#10;自動的に生成された説明">
            <a:extLst>
              <a:ext uri="{FF2B5EF4-FFF2-40B4-BE49-F238E27FC236}">
                <a16:creationId xmlns:a16="http://schemas.microsoft.com/office/drawing/2014/main" id="{A88EF0C1-8402-4C3B-B89A-4BA5123975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198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60">
            <a:extLst>
              <a:ext uri="{FF2B5EF4-FFF2-40B4-BE49-F238E27FC236}">
                <a16:creationId xmlns:a16="http://schemas.microsoft.com/office/drawing/2014/main" id="{97877871-E938-B677-CE83-139C2E2C5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20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正方形/長方形 60">
            <a:extLst>
              <a:ext uri="{FF2B5EF4-FFF2-40B4-BE49-F238E27FC236}">
                <a16:creationId xmlns:a16="http://schemas.microsoft.com/office/drawing/2014/main" id="{BA118497-129B-F57A-6FAC-464AA6510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060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正方形/長方形 60">
            <a:extLst>
              <a:ext uri="{FF2B5EF4-FFF2-40B4-BE49-F238E27FC236}">
                <a16:creationId xmlns:a16="http://schemas.microsoft.com/office/drawing/2014/main" id="{09660B75-DE75-8D6C-BC5E-54603AEDF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76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1.0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正方形/長方形 60">
            <a:extLst>
              <a:ext uri="{FF2B5EF4-FFF2-40B4-BE49-F238E27FC236}">
                <a16:creationId xmlns:a16="http://schemas.microsoft.com/office/drawing/2014/main" id="{FDFD2875-1CCC-7DAC-F976-E5DD3B75F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1200" y="286794"/>
            <a:ext cx="84648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正方形/長方形 60">
            <a:extLst>
              <a:ext uri="{FF2B5EF4-FFF2-40B4-BE49-F238E27FC236}">
                <a16:creationId xmlns:a16="http://schemas.microsoft.com/office/drawing/2014/main" id="{B567C645-9AFD-AC88-5ACD-1689AABB53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39420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0.45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正方形/長方形 60">
            <a:extLst>
              <a:ext uri="{FF2B5EF4-FFF2-40B4-BE49-F238E27FC236}">
                <a16:creationId xmlns:a16="http://schemas.microsoft.com/office/drawing/2014/main" id="{7048DEA7-74E9-5549-65BF-C1B5F24D44A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5353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0.55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正方形/長方形 60">
            <a:extLst>
              <a:ext uri="{FF2B5EF4-FFF2-40B4-BE49-F238E27FC236}">
                <a16:creationId xmlns:a16="http://schemas.microsoft.com/office/drawing/2014/main" id="{F5421DED-6CEA-A927-8BD6-6E36B407C90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6778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0.65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正方形/長方形 60">
            <a:extLst>
              <a:ext uri="{FF2B5EF4-FFF2-40B4-BE49-F238E27FC236}">
                <a16:creationId xmlns:a16="http://schemas.microsoft.com/office/drawing/2014/main" id="{1C516ACB-16C0-3777-E1C1-FC37912CE969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81972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0.75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正方形/長方形 60">
            <a:extLst>
              <a:ext uri="{FF2B5EF4-FFF2-40B4-BE49-F238E27FC236}">
                <a16:creationId xmlns:a16="http://schemas.microsoft.com/office/drawing/2014/main" id="{A08904CF-9124-AAD1-7271-7A4279D7A698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252468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0.25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正方形/長方形 60">
            <a:extLst>
              <a:ext uri="{FF2B5EF4-FFF2-40B4-BE49-F238E27FC236}">
                <a16:creationId xmlns:a16="http://schemas.microsoft.com/office/drawing/2014/main" id="{5A51E830-5548-C23A-C5CE-7E3B54F7EB4D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6066000" y="1090800"/>
            <a:ext cx="910083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ja-JP" sz="11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11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DEG</a:t>
            </a: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0.05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7" name="正方形/長方形 60">
            <a:extLst>
              <a:ext uri="{FF2B5EF4-FFF2-40B4-BE49-F238E27FC236}">
                <a16:creationId xmlns:a16="http://schemas.microsoft.com/office/drawing/2014/main" id="{15D3B848-1F45-4438-984F-B0A0BBD8D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7024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ja-JP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(d) </a:t>
            </a:r>
            <a:r>
              <a:rPr lang="en-US" altLang="ja-JP" sz="1100" i="1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N</a:t>
            </a:r>
            <a:r>
              <a:rPr lang="en-US" altLang="ja-JP" sz="1100" i="1" baseline="-25000" dirty="0" err="1">
                <a:latin typeface="Times New Roman" panose="02020603050405020304" pitchFamily="18" charset="0"/>
                <a:ea typeface="ＭＳ 明朝" panose="02020609040205080304" pitchFamily="17" charset="-128"/>
              </a:rPr>
              <a:t>rep</a:t>
            </a:r>
            <a:r>
              <a:rPr lang="en-US" altLang="ja-JP" sz="1100" i="1" dirty="0">
                <a:latin typeface="Times New Roman" panose="02020603050405020304" pitchFamily="18" charset="0"/>
                <a:ea typeface="ＭＳ 明朝" panose="02020609040205080304" pitchFamily="17" charset="-128"/>
              </a:rPr>
              <a:t> </a:t>
            </a:r>
            <a:r>
              <a:rPr lang="en-US" altLang="ja-JP" sz="1100" dirty="0">
                <a:latin typeface="Times New Roman" panose="02020603050405020304" pitchFamily="18" charset="0"/>
                <a:ea typeface="ＭＳ 明朝" panose="02020609040205080304" pitchFamily="17" charset="-128"/>
              </a:rPr>
              <a:t>= 12</a:t>
            </a:r>
            <a:endParaRPr lang="ja-JP" altLang="en-US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8ADB914-EF1B-85CE-EE87-7C01D982FDCE}"/>
              </a:ext>
            </a:extLst>
          </p:cNvPr>
          <p:cNvGrpSpPr/>
          <p:nvPr/>
        </p:nvGrpSpPr>
        <p:grpSpPr>
          <a:xfrm>
            <a:off x="896095" y="8983913"/>
            <a:ext cx="1326340" cy="835259"/>
            <a:chOff x="896095" y="8983913"/>
            <a:chExt cx="1326340" cy="835259"/>
          </a:xfrm>
        </p:grpSpPr>
        <p:sp>
          <p:nvSpPr>
            <p:cNvPr id="11" name="正方形/長方形 60">
              <a:extLst>
                <a:ext uri="{FF2B5EF4-FFF2-40B4-BE49-F238E27FC236}">
                  <a16:creationId xmlns:a16="http://schemas.microsoft.com/office/drawing/2014/main" id="{F2246897-D8BD-58D2-AADD-7F7554C2D8D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正方形/長方形 60">
              <a:extLst>
                <a:ext uri="{FF2B5EF4-FFF2-40B4-BE49-F238E27FC236}">
                  <a16:creationId xmlns:a16="http://schemas.microsoft.com/office/drawing/2014/main" id="{48E44688-D8FF-AC8C-0A27-D09E38D3870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正方形/長方形 60">
              <a:extLst>
                <a:ext uri="{FF2B5EF4-FFF2-40B4-BE49-F238E27FC236}">
                  <a16:creationId xmlns:a16="http://schemas.microsoft.com/office/drawing/2014/main" id="{A6DD29D8-EC55-3F3A-6565-F5F5366CFEF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2"/>
              <a:ext cx="83252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正方形/長方形 60">
              <a:extLst>
                <a:ext uri="{FF2B5EF4-FFF2-40B4-BE49-F238E27FC236}">
                  <a16:creationId xmlns:a16="http://schemas.microsoft.com/office/drawing/2014/main" id="{E60E47C5-6F43-4F1B-F822-8D0347F1000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正方形/長方形 60">
              <a:extLst>
                <a:ext uri="{FF2B5EF4-FFF2-40B4-BE49-F238E27FC236}">
                  <a16:creationId xmlns:a16="http://schemas.microsoft.com/office/drawing/2014/main" id="{8B92589A-96C1-A9C0-113E-B1D04B468DF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正方形/長方形 60">
              <a:extLst>
                <a:ext uri="{FF2B5EF4-FFF2-40B4-BE49-F238E27FC236}">
                  <a16:creationId xmlns:a16="http://schemas.microsoft.com/office/drawing/2014/main" id="{54EABF15-001D-037C-A2BB-C435A6E87CD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3" name="グループ化 22">
            <a:extLst>
              <a:ext uri="{FF2B5EF4-FFF2-40B4-BE49-F238E27FC236}">
                <a16:creationId xmlns:a16="http://schemas.microsoft.com/office/drawing/2014/main" id="{BB9F8258-F314-F7B8-9669-36CFE8D4530C}"/>
              </a:ext>
            </a:extLst>
          </p:cNvPr>
          <p:cNvGrpSpPr/>
          <p:nvPr/>
        </p:nvGrpSpPr>
        <p:grpSpPr>
          <a:xfrm>
            <a:off x="2275315" y="8983913"/>
            <a:ext cx="1326340" cy="835259"/>
            <a:chOff x="896095" y="8983913"/>
            <a:chExt cx="1326340" cy="835259"/>
          </a:xfrm>
        </p:grpSpPr>
        <p:sp>
          <p:nvSpPr>
            <p:cNvPr id="24" name="正方形/長方形 60">
              <a:extLst>
                <a:ext uri="{FF2B5EF4-FFF2-40B4-BE49-F238E27FC236}">
                  <a16:creationId xmlns:a16="http://schemas.microsoft.com/office/drawing/2014/main" id="{CEE626D8-6C7B-9002-28C3-125D0788B8D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正方形/長方形 60">
              <a:extLst>
                <a:ext uri="{FF2B5EF4-FFF2-40B4-BE49-F238E27FC236}">
                  <a16:creationId xmlns:a16="http://schemas.microsoft.com/office/drawing/2014/main" id="{17D8B836-A0F1-58CA-50BF-CD6812F3EAE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正方形/長方形 60">
              <a:extLst>
                <a:ext uri="{FF2B5EF4-FFF2-40B4-BE49-F238E27FC236}">
                  <a16:creationId xmlns:a16="http://schemas.microsoft.com/office/drawing/2014/main" id="{491EBF14-E52D-7877-3FFF-94413841F3F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1836" y="9272101"/>
              <a:ext cx="83252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正方形/長方形 60">
              <a:extLst>
                <a:ext uri="{FF2B5EF4-FFF2-40B4-BE49-F238E27FC236}">
                  <a16:creationId xmlns:a16="http://schemas.microsoft.com/office/drawing/2014/main" id="{EB1088FD-2561-C7F7-B872-CF7B11334F9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正方形/長方形 60">
              <a:extLst>
                <a:ext uri="{FF2B5EF4-FFF2-40B4-BE49-F238E27FC236}">
                  <a16:creationId xmlns:a16="http://schemas.microsoft.com/office/drawing/2014/main" id="{AF162938-B376-F53D-F2F3-903D855AC58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正方形/長方形 60">
              <a:extLst>
                <a:ext uri="{FF2B5EF4-FFF2-40B4-BE49-F238E27FC236}">
                  <a16:creationId xmlns:a16="http://schemas.microsoft.com/office/drawing/2014/main" id="{6AD8D6C7-78B2-732C-E6ED-FCEC3C64183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0" name="グループ化 29">
            <a:extLst>
              <a:ext uri="{FF2B5EF4-FFF2-40B4-BE49-F238E27FC236}">
                <a16:creationId xmlns:a16="http://schemas.microsoft.com/office/drawing/2014/main" id="{C013550B-BFD5-8565-AA44-B64BF5B68BDC}"/>
              </a:ext>
            </a:extLst>
          </p:cNvPr>
          <p:cNvGrpSpPr/>
          <p:nvPr/>
        </p:nvGrpSpPr>
        <p:grpSpPr>
          <a:xfrm>
            <a:off x="3657600" y="8985600"/>
            <a:ext cx="1326340" cy="835259"/>
            <a:chOff x="896095" y="8983913"/>
            <a:chExt cx="1326340" cy="835259"/>
          </a:xfrm>
        </p:grpSpPr>
        <p:sp>
          <p:nvSpPr>
            <p:cNvPr id="31" name="正方形/長方形 60">
              <a:extLst>
                <a:ext uri="{FF2B5EF4-FFF2-40B4-BE49-F238E27FC236}">
                  <a16:creationId xmlns:a16="http://schemas.microsoft.com/office/drawing/2014/main" id="{0423F8E8-C643-3C5E-8FE8-86C00C0911B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正方形/長方形 60">
              <a:extLst>
                <a:ext uri="{FF2B5EF4-FFF2-40B4-BE49-F238E27FC236}">
                  <a16:creationId xmlns:a16="http://schemas.microsoft.com/office/drawing/2014/main" id="{0EAD0A34-06AE-0F05-D12F-529CB6FFD5B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正方形/長方形 60">
              <a:extLst>
                <a:ext uri="{FF2B5EF4-FFF2-40B4-BE49-F238E27FC236}">
                  <a16:creationId xmlns:a16="http://schemas.microsoft.com/office/drawing/2014/main" id="{80C4FD00-F34B-070C-E100-716B0C54615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0" y="9271257"/>
              <a:ext cx="83083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正方形/長方形 33">
              <a:extLst>
                <a:ext uri="{FF2B5EF4-FFF2-40B4-BE49-F238E27FC236}">
                  <a16:creationId xmlns:a16="http://schemas.microsoft.com/office/drawing/2014/main" id="{F15794EA-0E28-6FE7-02B8-2EE4D0EE184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正方形/長方形 60">
              <a:extLst>
                <a:ext uri="{FF2B5EF4-FFF2-40B4-BE49-F238E27FC236}">
                  <a16:creationId xmlns:a16="http://schemas.microsoft.com/office/drawing/2014/main" id="{2312D981-DC19-F5CD-90D2-3C6A51D2926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正方形/長方形 60">
              <a:extLst>
                <a:ext uri="{FF2B5EF4-FFF2-40B4-BE49-F238E27FC236}">
                  <a16:creationId xmlns:a16="http://schemas.microsoft.com/office/drawing/2014/main" id="{49B60D3E-F869-C6D1-673F-666C1F8B4DC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8" name="グループ化 37">
            <a:extLst>
              <a:ext uri="{FF2B5EF4-FFF2-40B4-BE49-F238E27FC236}">
                <a16:creationId xmlns:a16="http://schemas.microsoft.com/office/drawing/2014/main" id="{E2224224-739C-0AFD-E690-A79F6CA7911F}"/>
              </a:ext>
            </a:extLst>
          </p:cNvPr>
          <p:cNvGrpSpPr/>
          <p:nvPr/>
        </p:nvGrpSpPr>
        <p:grpSpPr>
          <a:xfrm>
            <a:off x="5044440" y="8985600"/>
            <a:ext cx="1326340" cy="835259"/>
            <a:chOff x="896095" y="8983913"/>
            <a:chExt cx="1326340" cy="835259"/>
          </a:xfrm>
        </p:grpSpPr>
        <p:sp>
          <p:nvSpPr>
            <p:cNvPr id="39" name="正方形/長方形 60">
              <a:extLst>
                <a:ext uri="{FF2B5EF4-FFF2-40B4-BE49-F238E27FC236}">
                  <a16:creationId xmlns:a16="http://schemas.microsoft.com/office/drawing/2014/main" id="{83C2DD9E-C02D-5620-29A4-CADE88234FA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8928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DESeq2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正方形/長方形 60">
              <a:extLst>
                <a:ext uri="{FF2B5EF4-FFF2-40B4-BE49-F238E27FC236}">
                  <a16:creationId xmlns:a16="http://schemas.microsoft.com/office/drawing/2014/main" id="{20370569-3146-DC1E-6A4E-C0C47B5944F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684000" y="9198738"/>
              <a:ext cx="68579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edgeR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正方形/長方形 40">
              <a:extLst>
                <a:ext uri="{FF2B5EF4-FFF2-40B4-BE49-F238E27FC236}">
                  <a16:creationId xmlns:a16="http://schemas.microsoft.com/office/drawing/2014/main" id="{31CE21B4-1DE2-57A6-938C-D621E1D577E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032681" y="9271256"/>
              <a:ext cx="830838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TCC_DE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正方形/長方形 60">
              <a:extLst>
                <a:ext uri="{FF2B5EF4-FFF2-40B4-BE49-F238E27FC236}">
                  <a16:creationId xmlns:a16="http://schemas.microsoft.com/office/drawing/2014/main" id="{92887CA8-52B8-ECB8-C832-760804776F3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245227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MBCdeg1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正方形/長方形 60">
              <a:extLst>
                <a:ext uri="{FF2B5EF4-FFF2-40B4-BE49-F238E27FC236}">
                  <a16:creationId xmlns:a16="http://schemas.microsoft.com/office/drawing/2014/main" id="{F82E50BA-94B3-9564-29E8-A781D7C9401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4616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MBCdeg2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正方形/長方形 60">
              <a:extLst>
                <a:ext uri="{FF2B5EF4-FFF2-40B4-BE49-F238E27FC236}">
                  <a16:creationId xmlns:a16="http://schemas.microsoft.com/office/drawing/2014/main" id="{564A9721-EB01-44C6-C80A-6173658AEBA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6200000">
              <a:off x="1674000" y="9270738"/>
              <a:ext cx="835259" cy="2616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50" charset="-128"/>
                </a:defRPr>
              </a:lvl9pPr>
            </a:lstStyle>
            <a:p>
              <a:pPr algn="r">
                <a:spcBef>
                  <a:spcPct val="0"/>
                </a:spcBef>
                <a:buFontTx/>
                <a:buNone/>
              </a:pPr>
              <a:r>
                <a:rPr lang="en-US" altLang="ja-JP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MBCdeg3</a:t>
              </a:r>
              <a:endParaRPr lang="ja-JP" altLang="en-US" sz="1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5" name="図 14" descr="グラフ&#10;&#10;自動的に生成された説明">
            <a:extLst>
              <a:ext uri="{FF2B5EF4-FFF2-40B4-BE49-F238E27FC236}">
                <a16:creationId xmlns:a16="http://schemas.microsoft.com/office/drawing/2014/main" id="{42016E2A-A586-90EE-B521-CD5E690FB7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15" r="4057" b="5258"/>
          <a:stretch/>
        </p:blipFill>
        <p:spPr>
          <a:xfrm>
            <a:off x="360000" y="540000"/>
            <a:ext cx="6048000" cy="8522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63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251</TotalTime>
  <Words>276</Words>
  <Application>Microsoft Office PowerPoint</Application>
  <PresentationFormat>A4 210 x 297 mm</PresentationFormat>
  <Paragraphs>140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門田　幸二</dc:creator>
  <cp:lastModifiedBy>門田　幸二</cp:lastModifiedBy>
  <cp:revision>44</cp:revision>
  <dcterms:created xsi:type="dcterms:W3CDTF">2020-06-11T23:59:28Z</dcterms:created>
  <dcterms:modified xsi:type="dcterms:W3CDTF">2023-09-16T00:11:00Z</dcterms:modified>
</cp:coreProperties>
</file>