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FA9AA-52AC-404E-9FC0-A562CA2A0E45}" v="27" dt="2023-09-20T22:04:12.6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1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4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DA18A867-EA7D-4A64-B223-FB2B5E23FE73}"/>
    <pc:docChg chg="custSel modSld">
      <pc:chgData name="門田　幸二" userId="e60ee963-aaff-44c5-9395-7a40d260caf0" providerId="ADAL" clId="{DA18A867-EA7D-4A64-B223-FB2B5E23FE73}" dt="2023-05-15T04:40:48.023" v="152" actId="20577"/>
      <pc:docMkLst>
        <pc:docMk/>
      </pc:docMkLst>
      <pc:sldChg chg="addSp delSp modSp mod">
        <pc:chgData name="門田　幸二" userId="e60ee963-aaff-44c5-9395-7a40d260caf0" providerId="ADAL" clId="{DA18A867-EA7D-4A64-B223-FB2B5E23FE73}" dt="2023-05-15T04:40:48.023" v="152" actId="20577"/>
        <pc:sldMkLst>
          <pc:docMk/>
          <pc:sldMk cId="2887538341" sldId="257"/>
        </pc:sldMkLst>
        <pc:spChg chg="mod">
          <ac:chgData name="門田　幸二" userId="e60ee963-aaff-44c5-9395-7a40d260caf0" providerId="ADAL" clId="{DA18A867-EA7D-4A64-B223-FB2B5E23FE73}" dt="2023-05-15T04:40:48.023" v="152" actId="20577"/>
          <ac:spMkLst>
            <pc:docMk/>
            <pc:sldMk cId="2887538341" sldId="257"/>
            <ac:spMk id="3" creationId="{FCE79CF6-2B95-AA24-6E64-71A451550DFC}"/>
          </ac:spMkLst>
        </pc:spChg>
        <pc:grpChg chg="add del mod">
          <ac:chgData name="門田　幸二" userId="e60ee963-aaff-44c5-9395-7a40d260caf0" providerId="ADAL" clId="{DA18A867-EA7D-4A64-B223-FB2B5E23FE73}" dt="2023-05-15T04:35:16.423" v="5" actId="478"/>
          <ac:grpSpMkLst>
            <pc:docMk/>
            <pc:sldMk cId="2887538341" sldId="257"/>
            <ac:grpSpMk id="13" creationId="{8C8E5AF4-61BC-85FB-79CE-B19FB69DF625}"/>
          </ac:grpSpMkLst>
        </pc:grpChg>
        <pc:picChg chg="del">
          <ac:chgData name="門田　幸二" userId="e60ee963-aaff-44c5-9395-7a40d260caf0" providerId="ADAL" clId="{DA18A867-EA7D-4A64-B223-FB2B5E23FE73}" dt="2023-05-15T04:35:05.868" v="2" actId="478"/>
          <ac:picMkLst>
            <pc:docMk/>
            <pc:sldMk cId="2887538341" sldId="257"/>
            <ac:picMk id="12" creationId="{9A16F8BB-CE12-1B9E-5C6A-D29478EF7C6B}"/>
          </ac:picMkLst>
        </pc:picChg>
        <pc:picChg chg="mod">
          <ac:chgData name="門田　幸二" userId="e60ee963-aaff-44c5-9395-7a40d260caf0" providerId="ADAL" clId="{DA18A867-EA7D-4A64-B223-FB2B5E23FE73}" dt="2023-05-15T04:35:09.940" v="3"/>
          <ac:picMkLst>
            <pc:docMk/>
            <pc:sldMk cId="2887538341" sldId="257"/>
            <ac:picMk id="14" creationId="{A6A669CE-5720-2A47-7811-B5D230294A5D}"/>
          </ac:picMkLst>
        </pc:picChg>
        <pc:picChg chg="mod">
          <ac:chgData name="門田　幸二" userId="e60ee963-aaff-44c5-9395-7a40d260caf0" providerId="ADAL" clId="{DA18A867-EA7D-4A64-B223-FB2B5E23FE73}" dt="2023-05-15T04:35:09.940" v="3"/>
          <ac:picMkLst>
            <pc:docMk/>
            <pc:sldMk cId="2887538341" sldId="257"/>
            <ac:picMk id="15" creationId="{EBA6EA38-BA4D-F9D2-267D-0B8F34F4949A}"/>
          </ac:picMkLst>
        </pc:picChg>
        <pc:picChg chg="add mod modCrop">
          <ac:chgData name="門田　幸二" userId="e60ee963-aaff-44c5-9395-7a40d260caf0" providerId="ADAL" clId="{DA18A867-EA7D-4A64-B223-FB2B5E23FE73}" dt="2023-05-15T04:37:06.267" v="68" actId="1076"/>
          <ac:picMkLst>
            <pc:docMk/>
            <pc:sldMk cId="2887538341" sldId="257"/>
            <ac:picMk id="16" creationId="{720EAF6A-05E1-0638-4E72-6A9C1A2B8630}"/>
          </ac:picMkLst>
        </pc:picChg>
      </pc:sldChg>
      <pc:sldChg chg="addSp delSp modSp mod">
        <pc:chgData name="門田　幸二" userId="e60ee963-aaff-44c5-9395-7a40d260caf0" providerId="ADAL" clId="{DA18A867-EA7D-4A64-B223-FB2B5E23FE73}" dt="2023-05-15T04:40:24.046" v="133" actId="1076"/>
        <pc:sldMkLst>
          <pc:docMk/>
          <pc:sldMk cId="1466241530" sldId="258"/>
        </pc:sldMkLst>
        <pc:picChg chg="del mod">
          <ac:chgData name="門田　幸二" userId="e60ee963-aaff-44c5-9395-7a40d260caf0" providerId="ADAL" clId="{DA18A867-EA7D-4A64-B223-FB2B5E23FE73}" dt="2023-05-15T04:38:56.136" v="73" actId="478"/>
          <ac:picMkLst>
            <pc:docMk/>
            <pc:sldMk cId="1466241530" sldId="258"/>
            <ac:picMk id="3" creationId="{A291C322-1AA7-A55A-F695-751B476C78BD}"/>
          </ac:picMkLst>
        </pc:picChg>
        <pc:picChg chg="add mod ord modCrop">
          <ac:chgData name="門田　幸二" userId="e60ee963-aaff-44c5-9395-7a40d260caf0" providerId="ADAL" clId="{DA18A867-EA7D-4A64-B223-FB2B5E23FE73}" dt="2023-05-15T04:40:24.046" v="133" actId="1076"/>
          <ac:picMkLst>
            <pc:docMk/>
            <pc:sldMk cId="1466241530" sldId="258"/>
            <ac:picMk id="12" creationId="{C6E660A5-1B0A-4806-4F26-6DDFEC539D13}"/>
          </ac:picMkLst>
        </pc:picChg>
      </pc:sldChg>
      <pc:sldChg chg="addSp delSp modSp mod">
        <pc:chgData name="門田　幸二" userId="e60ee963-aaff-44c5-9395-7a40d260caf0" providerId="ADAL" clId="{DA18A867-EA7D-4A64-B223-FB2B5E23FE73}" dt="2023-05-15T04:38:53.018" v="71" actId="478"/>
        <pc:sldMkLst>
          <pc:docMk/>
          <pc:sldMk cId="2796198765" sldId="259"/>
        </pc:sldMkLst>
        <pc:spChg chg="add mod">
          <ac:chgData name="門田　幸二" userId="e60ee963-aaff-44c5-9395-7a40d260caf0" providerId="ADAL" clId="{DA18A867-EA7D-4A64-B223-FB2B5E23FE73}" dt="2023-05-15T04:34:17.317" v="0"/>
          <ac:spMkLst>
            <pc:docMk/>
            <pc:sldMk cId="2796198765" sldId="259"/>
            <ac:spMk id="12" creationId="{877FDFC6-48D3-2F3A-D364-57950F95C51A}"/>
          </ac:spMkLst>
        </pc:spChg>
        <pc:picChg chg="del">
          <ac:chgData name="門田　幸二" userId="e60ee963-aaff-44c5-9395-7a40d260caf0" providerId="ADAL" clId="{DA18A867-EA7D-4A64-B223-FB2B5E23FE73}" dt="2023-05-15T04:38:53.018" v="71" actId="478"/>
          <ac:picMkLst>
            <pc:docMk/>
            <pc:sldMk cId="2796198765" sldId="259"/>
            <ac:picMk id="11" creationId="{54D6343B-9975-3F5D-85DF-81702B78282F}"/>
          </ac:picMkLst>
        </pc:picChg>
      </pc:sldChg>
      <pc:sldChg chg="addSp delSp modSp mod">
        <pc:chgData name="門田　幸二" userId="e60ee963-aaff-44c5-9395-7a40d260caf0" providerId="ADAL" clId="{DA18A867-EA7D-4A64-B223-FB2B5E23FE73}" dt="2023-05-15T04:38:54.487" v="72" actId="478"/>
        <pc:sldMkLst>
          <pc:docMk/>
          <pc:sldMk cId="399863296" sldId="260"/>
        </pc:sldMkLst>
        <pc:spChg chg="add mod">
          <ac:chgData name="門田　幸二" userId="e60ee963-aaff-44c5-9395-7a40d260caf0" providerId="ADAL" clId="{DA18A867-EA7D-4A64-B223-FB2B5E23FE73}" dt="2023-05-15T04:34:19.475" v="1"/>
          <ac:spMkLst>
            <pc:docMk/>
            <pc:sldMk cId="399863296" sldId="260"/>
            <ac:spMk id="11" creationId="{2D8F02E5-70D2-3F47-35A4-133191573C5D}"/>
          </ac:spMkLst>
        </pc:spChg>
        <pc:picChg chg="del">
          <ac:chgData name="門田　幸二" userId="e60ee963-aaff-44c5-9395-7a40d260caf0" providerId="ADAL" clId="{DA18A867-EA7D-4A64-B223-FB2B5E23FE73}" dt="2023-05-15T04:38:54.487" v="72" actId="478"/>
          <ac:picMkLst>
            <pc:docMk/>
            <pc:sldMk cId="399863296" sldId="260"/>
            <ac:picMk id="3" creationId="{174F981F-5F7A-B963-6652-1EADD58DB7EF}"/>
          </ac:picMkLst>
        </pc:picChg>
      </pc:sldChg>
    </pc:docChg>
  </pc:docChgLst>
  <pc:docChgLst>
    <pc:chgData name="門田　幸二" userId="e60ee963-aaff-44c5-9395-7a40d260caf0" providerId="ADAL" clId="{F8AFA9AA-52AC-404E-9FC0-A562CA2A0E45}"/>
    <pc:docChg chg="undo custSel modSld">
      <pc:chgData name="門田　幸二" userId="e60ee963-aaff-44c5-9395-7a40d260caf0" providerId="ADAL" clId="{F8AFA9AA-52AC-404E-9FC0-A562CA2A0E45}" dt="2023-09-20T22:04:47.193" v="707" actId="1076"/>
      <pc:docMkLst>
        <pc:docMk/>
      </pc:docMkLst>
      <pc:sldChg chg="addSp delSp modSp mod">
        <pc:chgData name="門田　幸二" userId="e60ee963-aaff-44c5-9395-7a40d260caf0" providerId="ADAL" clId="{F8AFA9AA-52AC-404E-9FC0-A562CA2A0E45}" dt="2023-09-08T04:36:31.824" v="566" actId="1076"/>
        <pc:sldMkLst>
          <pc:docMk/>
          <pc:sldMk cId="2887538341" sldId="257"/>
        </pc:sldMkLst>
        <pc:spChg chg="del">
          <ac:chgData name="門田　幸二" userId="e60ee963-aaff-44c5-9395-7a40d260caf0" providerId="ADAL" clId="{F8AFA9AA-52AC-404E-9FC0-A562CA2A0E45}" dt="2023-08-16T02:16:27.743" v="154" actId="478"/>
          <ac:spMkLst>
            <pc:docMk/>
            <pc:sldMk cId="2887538341" sldId="257"/>
            <ac:spMk id="3" creationId="{FCE79CF6-2B95-AA24-6E64-71A451550DFC}"/>
          </ac:spMkLst>
        </pc:spChg>
        <pc:picChg chg="add mod">
          <ac:chgData name="門田　幸二" userId="e60ee963-aaff-44c5-9395-7a40d260caf0" providerId="ADAL" clId="{F8AFA9AA-52AC-404E-9FC0-A562CA2A0E45}" dt="2023-09-02T05:34:05.673" v="359" actId="1036"/>
          <ac:picMkLst>
            <pc:docMk/>
            <pc:sldMk cId="2887538341" sldId="257"/>
            <ac:picMk id="3" creationId="{E157FA7D-783A-9A9F-2450-AF7890969CFD}"/>
          </ac:picMkLst>
        </pc:picChg>
        <pc:picChg chg="del">
          <ac:chgData name="門田　幸二" userId="e60ee963-aaff-44c5-9395-7a40d260caf0" providerId="ADAL" clId="{F8AFA9AA-52AC-404E-9FC0-A562CA2A0E45}" dt="2023-09-02T05:34:00.851" v="343" actId="478"/>
          <ac:picMkLst>
            <pc:docMk/>
            <pc:sldMk cId="2887538341" sldId="257"/>
            <ac:picMk id="11" creationId="{9305CCBA-7901-3826-3C3A-B3FB2E50C1AF}"/>
          </ac:picMkLst>
        </pc:picChg>
        <pc:picChg chg="add del mod">
          <ac:chgData name="門田　幸二" userId="e60ee963-aaff-44c5-9395-7a40d260caf0" providerId="ADAL" clId="{F8AFA9AA-52AC-404E-9FC0-A562CA2A0E45}" dt="2023-09-08T04:26:22.807" v="371" actId="478"/>
          <ac:picMkLst>
            <pc:docMk/>
            <pc:sldMk cId="2887538341" sldId="257"/>
            <ac:picMk id="12" creationId="{96FB16D5-A3D9-78DD-C6BE-62C71D167CCE}"/>
          </ac:picMkLst>
        </pc:picChg>
        <pc:picChg chg="add del mod modCrop">
          <ac:chgData name="門田　幸二" userId="e60ee963-aaff-44c5-9395-7a40d260caf0" providerId="ADAL" clId="{F8AFA9AA-52AC-404E-9FC0-A562CA2A0E45}" dt="2023-08-16T02:13:31.940" v="68" actId="478"/>
          <ac:picMkLst>
            <pc:docMk/>
            <pc:sldMk cId="2887538341" sldId="257"/>
            <ac:picMk id="13" creationId="{0815899A-3EEA-2B71-49F9-99137ACC8776}"/>
          </ac:picMkLst>
        </pc:picChg>
        <pc:picChg chg="add del mod modCrop">
          <ac:chgData name="門田　幸二" userId="e60ee963-aaff-44c5-9395-7a40d260caf0" providerId="ADAL" clId="{F8AFA9AA-52AC-404E-9FC0-A562CA2A0E45}" dt="2023-09-08T04:28:01.829" v="408" actId="478"/>
          <ac:picMkLst>
            <pc:docMk/>
            <pc:sldMk cId="2887538341" sldId="257"/>
            <ac:picMk id="14" creationId="{B8B7AB72-98B0-1971-36BD-4DE4A614B7F6}"/>
          </ac:picMkLst>
        </pc:picChg>
        <pc:picChg chg="add del mod">
          <ac:chgData name="門田　幸二" userId="e60ee963-aaff-44c5-9395-7a40d260caf0" providerId="ADAL" clId="{F8AFA9AA-52AC-404E-9FC0-A562CA2A0E45}" dt="2023-09-08T04:34:21.095" v="500" actId="478"/>
          <ac:picMkLst>
            <pc:docMk/>
            <pc:sldMk cId="2887538341" sldId="257"/>
            <ac:picMk id="15" creationId="{0DD3FEDC-5E10-C72D-C522-A90DBB137B64}"/>
          </ac:picMkLst>
        </pc:picChg>
        <pc:picChg chg="del">
          <ac:chgData name="門田　幸二" userId="e60ee963-aaff-44c5-9395-7a40d260caf0" providerId="ADAL" clId="{F8AFA9AA-52AC-404E-9FC0-A562CA2A0E45}" dt="2023-08-16T02:11:42.431" v="53" actId="478"/>
          <ac:picMkLst>
            <pc:docMk/>
            <pc:sldMk cId="2887538341" sldId="257"/>
            <ac:picMk id="16" creationId="{720EAF6A-05E1-0638-4E72-6A9C1A2B8630}"/>
          </ac:picMkLst>
        </pc:picChg>
        <pc:picChg chg="add del mod modCrop">
          <ac:chgData name="門田　幸二" userId="e60ee963-aaff-44c5-9395-7a40d260caf0" providerId="ADAL" clId="{F8AFA9AA-52AC-404E-9FC0-A562CA2A0E45}" dt="2023-09-08T04:30:05.196" v="455" actId="478"/>
          <ac:picMkLst>
            <pc:docMk/>
            <pc:sldMk cId="2887538341" sldId="257"/>
            <ac:picMk id="17" creationId="{835F6506-D063-71E4-FD35-0360272F7AE7}"/>
          </ac:picMkLst>
        </pc:picChg>
        <pc:picChg chg="add del mod modCrop">
          <ac:chgData name="門田　幸二" userId="e60ee963-aaff-44c5-9395-7a40d260caf0" providerId="ADAL" clId="{F8AFA9AA-52AC-404E-9FC0-A562CA2A0E45}" dt="2023-09-08T04:26:52.742" v="373" actId="478"/>
          <ac:picMkLst>
            <pc:docMk/>
            <pc:sldMk cId="2887538341" sldId="257"/>
            <ac:picMk id="18" creationId="{BF34EE32-B0CE-15C9-96CE-F5B617BEAD29}"/>
          </ac:picMkLst>
        </pc:picChg>
        <pc:picChg chg="add del mod modCrop">
          <ac:chgData name="門田　幸二" userId="e60ee963-aaff-44c5-9395-7a40d260caf0" providerId="ADAL" clId="{F8AFA9AA-52AC-404E-9FC0-A562CA2A0E45}" dt="2023-09-08T04:33:19.362" v="491" actId="478"/>
          <ac:picMkLst>
            <pc:docMk/>
            <pc:sldMk cId="2887538341" sldId="257"/>
            <ac:picMk id="20" creationId="{C36F6095-F4E8-B540-4CF2-A543C92B9DB6}"/>
          </ac:picMkLst>
        </pc:picChg>
        <pc:picChg chg="add del mod">
          <ac:chgData name="門田　幸二" userId="e60ee963-aaff-44c5-9395-7a40d260caf0" providerId="ADAL" clId="{F8AFA9AA-52AC-404E-9FC0-A562CA2A0E45}" dt="2023-09-08T04:34:15.894" v="499" actId="478"/>
          <ac:picMkLst>
            <pc:docMk/>
            <pc:sldMk cId="2887538341" sldId="257"/>
            <ac:picMk id="22" creationId="{0C70FF5E-0397-A315-F3CE-A2A6448AE446}"/>
          </ac:picMkLst>
        </pc:picChg>
        <pc:picChg chg="add mod">
          <ac:chgData name="門田　幸二" userId="e60ee963-aaff-44c5-9395-7a40d260caf0" providerId="ADAL" clId="{F8AFA9AA-52AC-404E-9FC0-A562CA2A0E45}" dt="2023-09-08T04:36:31.824" v="566" actId="1076"/>
          <ac:picMkLst>
            <pc:docMk/>
            <pc:sldMk cId="2887538341" sldId="257"/>
            <ac:picMk id="24" creationId="{C03B51F3-44C2-C1CB-8C48-A9D9C4ABDA7F}"/>
          </ac:picMkLst>
        </pc:picChg>
        <pc:picChg chg="add mod modCrop">
          <ac:chgData name="門田　幸二" userId="e60ee963-aaff-44c5-9395-7a40d260caf0" providerId="ADAL" clId="{F8AFA9AA-52AC-404E-9FC0-A562CA2A0E45}" dt="2023-09-08T04:35:53.444" v="531" actId="1076"/>
          <ac:picMkLst>
            <pc:docMk/>
            <pc:sldMk cId="2887538341" sldId="257"/>
            <ac:picMk id="26" creationId="{18E391D6-979D-D390-512A-BE6A3B6FE1B1}"/>
          </ac:picMkLst>
        </pc:picChg>
      </pc:sldChg>
      <pc:sldChg chg="addSp delSp modSp mod">
        <pc:chgData name="門田　幸二" userId="e60ee963-aaff-44c5-9395-7a40d260caf0" providerId="ADAL" clId="{F8AFA9AA-52AC-404E-9FC0-A562CA2A0E45}" dt="2023-09-18T22:37:34.074" v="626"/>
        <pc:sldMkLst>
          <pc:docMk/>
          <pc:sldMk cId="1466241530" sldId="258"/>
        </pc:sldMkLst>
        <pc:picChg chg="add del mod">
          <ac:chgData name="門田　幸二" userId="e60ee963-aaff-44c5-9395-7a40d260caf0" providerId="ADAL" clId="{F8AFA9AA-52AC-404E-9FC0-A562CA2A0E45}" dt="2023-09-18T22:37:33.589" v="625" actId="478"/>
          <ac:picMkLst>
            <pc:docMk/>
            <pc:sldMk cId="1466241530" sldId="258"/>
            <ac:picMk id="3" creationId="{12B55B5B-8764-41F9-6BC5-BF1A65E213C3}"/>
          </ac:picMkLst>
        </pc:picChg>
        <pc:picChg chg="del">
          <ac:chgData name="門田　幸二" userId="e60ee963-aaff-44c5-9395-7a40d260caf0" providerId="ADAL" clId="{F8AFA9AA-52AC-404E-9FC0-A562CA2A0E45}" dt="2023-09-02T05:34:11.060" v="360" actId="478"/>
          <ac:picMkLst>
            <pc:docMk/>
            <pc:sldMk cId="1466241530" sldId="258"/>
            <ac:picMk id="11" creationId="{6F9F68E9-10D8-A7CB-70D4-9D331C1A6BB2}"/>
          </ac:picMkLst>
        </pc:picChg>
        <pc:picChg chg="add mod">
          <ac:chgData name="門田　幸二" userId="e60ee963-aaff-44c5-9395-7a40d260caf0" providerId="ADAL" clId="{F8AFA9AA-52AC-404E-9FC0-A562CA2A0E45}" dt="2023-09-02T05:34:11.399" v="361"/>
          <ac:picMkLst>
            <pc:docMk/>
            <pc:sldMk cId="1466241530" sldId="258"/>
            <ac:picMk id="12" creationId="{8F153BF8-3AE3-25EE-0FB9-72ECE061ECAC}"/>
          </ac:picMkLst>
        </pc:picChg>
        <pc:picChg chg="del">
          <ac:chgData name="門田　幸二" userId="e60ee963-aaff-44c5-9395-7a40d260caf0" providerId="ADAL" clId="{F8AFA9AA-52AC-404E-9FC0-A562CA2A0E45}" dt="2023-08-16T02:16:11.692" v="148" actId="478"/>
          <ac:picMkLst>
            <pc:docMk/>
            <pc:sldMk cId="1466241530" sldId="258"/>
            <ac:picMk id="12" creationId="{C6E660A5-1B0A-4806-4F26-6DDFEC539D13}"/>
          </ac:picMkLst>
        </pc:picChg>
        <pc:picChg chg="add mod modCrop">
          <ac:chgData name="門田　幸二" userId="e60ee963-aaff-44c5-9395-7a40d260caf0" providerId="ADAL" clId="{F8AFA9AA-52AC-404E-9FC0-A562CA2A0E45}" dt="2023-09-18T22:37:18.541" v="624" actId="14100"/>
          <ac:picMkLst>
            <pc:docMk/>
            <pc:sldMk cId="1466241530" sldId="258"/>
            <ac:picMk id="13" creationId="{0B242B28-46F8-9B25-E5CC-69260BC2BF5B}"/>
          </ac:picMkLst>
        </pc:picChg>
        <pc:picChg chg="add mod">
          <ac:chgData name="門田　幸二" userId="e60ee963-aaff-44c5-9395-7a40d260caf0" providerId="ADAL" clId="{F8AFA9AA-52AC-404E-9FC0-A562CA2A0E45}" dt="2023-09-18T22:37:34.074" v="626"/>
          <ac:picMkLst>
            <pc:docMk/>
            <pc:sldMk cId="1466241530" sldId="258"/>
            <ac:picMk id="14" creationId="{8616C38E-068F-A8C9-F195-50CA015AFD4B}"/>
          </ac:picMkLst>
        </pc:picChg>
        <pc:picChg chg="add del mod modCrop">
          <ac:chgData name="門田　幸二" userId="e60ee963-aaff-44c5-9395-7a40d260caf0" providerId="ADAL" clId="{F8AFA9AA-52AC-404E-9FC0-A562CA2A0E45}" dt="2023-09-08T04:33:21.177" v="492" actId="478"/>
          <ac:picMkLst>
            <pc:docMk/>
            <pc:sldMk cId="1466241530" sldId="258"/>
            <ac:picMk id="14" creationId="{921EBD53-BF9E-4204-5A59-E505FA75B1B9}"/>
          </ac:picMkLst>
        </pc:picChg>
      </pc:sldChg>
      <pc:sldChg chg="addSp delSp modSp mod">
        <pc:chgData name="門田　幸二" userId="e60ee963-aaff-44c5-9395-7a40d260caf0" providerId="ADAL" clId="{F8AFA9AA-52AC-404E-9FC0-A562CA2A0E45}" dt="2023-09-20T21:24:36.551" v="686" actId="732"/>
        <pc:sldMkLst>
          <pc:docMk/>
          <pc:sldMk cId="2796198765" sldId="259"/>
        </pc:sldMkLst>
        <pc:spChg chg="del">
          <ac:chgData name="門田　幸二" userId="e60ee963-aaff-44c5-9395-7a40d260caf0" providerId="ADAL" clId="{F8AFA9AA-52AC-404E-9FC0-A562CA2A0E45}" dt="2023-08-16T02:16:24.291" v="153" actId="478"/>
          <ac:spMkLst>
            <pc:docMk/>
            <pc:sldMk cId="2796198765" sldId="259"/>
            <ac:spMk id="12" creationId="{877FDFC6-48D3-2F3A-D364-57950F95C51A}"/>
          </ac:spMkLst>
        </pc:spChg>
        <pc:picChg chg="del">
          <ac:chgData name="門田　幸二" userId="e60ee963-aaff-44c5-9395-7a40d260caf0" providerId="ADAL" clId="{F8AFA9AA-52AC-404E-9FC0-A562CA2A0E45}" dt="2023-09-02T05:34:15.653" v="362" actId="478"/>
          <ac:picMkLst>
            <pc:docMk/>
            <pc:sldMk cId="2796198765" sldId="259"/>
            <ac:picMk id="3" creationId="{C46FCE0F-CAA1-7A31-C260-17776D08F14D}"/>
          </ac:picMkLst>
        </pc:picChg>
        <pc:picChg chg="add mod">
          <ac:chgData name="門田　幸二" userId="e60ee963-aaff-44c5-9395-7a40d260caf0" providerId="ADAL" clId="{F8AFA9AA-52AC-404E-9FC0-A562CA2A0E45}" dt="2023-09-18T22:37:38.386" v="628"/>
          <ac:picMkLst>
            <pc:docMk/>
            <pc:sldMk cId="2796198765" sldId="259"/>
            <ac:picMk id="3" creationId="{C495FF86-4BE1-5571-738B-D7A3066E4DB7}"/>
          </ac:picMkLst>
        </pc:picChg>
        <pc:picChg chg="add del mod">
          <ac:chgData name="門田　幸二" userId="e60ee963-aaff-44c5-9395-7a40d260caf0" providerId="ADAL" clId="{F8AFA9AA-52AC-404E-9FC0-A562CA2A0E45}" dt="2023-09-18T22:37:37.934" v="627" actId="478"/>
          <ac:picMkLst>
            <pc:docMk/>
            <pc:sldMk cId="2796198765" sldId="259"/>
            <ac:picMk id="11" creationId="{1DD7A04D-156C-9A5F-D95C-44A98A14AEB9}"/>
          </ac:picMkLst>
        </pc:picChg>
        <pc:picChg chg="add mod">
          <ac:chgData name="門田　幸二" userId="e60ee963-aaff-44c5-9395-7a40d260caf0" providerId="ADAL" clId="{F8AFA9AA-52AC-404E-9FC0-A562CA2A0E45}" dt="2023-09-02T05:34:16.082" v="363"/>
          <ac:picMkLst>
            <pc:docMk/>
            <pc:sldMk cId="2796198765" sldId="259"/>
            <ac:picMk id="12" creationId="{731D7839-C83A-5165-1DA3-FAA99FEA14F8}"/>
          </ac:picMkLst>
        </pc:picChg>
        <pc:picChg chg="add mod modCrop">
          <ac:chgData name="門田　幸二" userId="e60ee963-aaff-44c5-9395-7a40d260caf0" providerId="ADAL" clId="{F8AFA9AA-52AC-404E-9FC0-A562CA2A0E45}" dt="2023-09-20T21:24:36.551" v="686" actId="732"/>
          <ac:picMkLst>
            <pc:docMk/>
            <pc:sldMk cId="2796198765" sldId="259"/>
            <ac:picMk id="13" creationId="{AC8329A4-844E-16A9-6A56-A33BB95AAAAF}"/>
          </ac:picMkLst>
        </pc:picChg>
        <pc:picChg chg="add del mod modCrop">
          <ac:chgData name="門田　幸二" userId="e60ee963-aaff-44c5-9395-7a40d260caf0" providerId="ADAL" clId="{F8AFA9AA-52AC-404E-9FC0-A562CA2A0E45}" dt="2023-09-08T04:33:22.989" v="493" actId="478"/>
          <ac:picMkLst>
            <pc:docMk/>
            <pc:sldMk cId="2796198765" sldId="259"/>
            <ac:picMk id="14" creationId="{5D824CF5-DAB3-7F8B-1EC4-24A217E0A536}"/>
          </ac:picMkLst>
        </pc:picChg>
      </pc:sldChg>
      <pc:sldChg chg="addSp delSp modSp mod">
        <pc:chgData name="門田　幸二" userId="e60ee963-aaff-44c5-9395-7a40d260caf0" providerId="ADAL" clId="{F8AFA9AA-52AC-404E-9FC0-A562CA2A0E45}" dt="2023-09-20T22:04:47.193" v="707" actId="1076"/>
        <pc:sldMkLst>
          <pc:docMk/>
          <pc:sldMk cId="399863296" sldId="260"/>
        </pc:sldMkLst>
        <pc:spChg chg="del">
          <ac:chgData name="門田　幸二" userId="e60ee963-aaff-44c5-9395-7a40d260caf0" providerId="ADAL" clId="{F8AFA9AA-52AC-404E-9FC0-A562CA2A0E45}" dt="2023-08-16T02:16:20.957" v="152" actId="478"/>
          <ac:spMkLst>
            <pc:docMk/>
            <pc:sldMk cId="399863296" sldId="260"/>
            <ac:spMk id="11" creationId="{2D8F02E5-70D2-3F47-35A4-133191573C5D}"/>
          </ac:spMkLst>
        </pc:spChg>
        <pc:picChg chg="add del mod">
          <ac:chgData name="門田　幸二" userId="e60ee963-aaff-44c5-9395-7a40d260caf0" providerId="ADAL" clId="{F8AFA9AA-52AC-404E-9FC0-A562CA2A0E45}" dt="2023-09-18T22:37:42.040" v="629" actId="478"/>
          <ac:picMkLst>
            <pc:docMk/>
            <pc:sldMk cId="399863296" sldId="260"/>
            <ac:picMk id="3" creationId="{9E47BF22-371A-F28B-AF07-D4C7DE6F5B77}"/>
          </ac:picMkLst>
        </pc:picChg>
        <pc:picChg chg="add mod">
          <ac:chgData name="門田　幸二" userId="e60ee963-aaff-44c5-9395-7a40d260caf0" providerId="ADAL" clId="{F8AFA9AA-52AC-404E-9FC0-A562CA2A0E45}" dt="2023-09-02T05:34:20.573" v="365"/>
          <ac:picMkLst>
            <pc:docMk/>
            <pc:sldMk cId="399863296" sldId="260"/>
            <ac:picMk id="11" creationId="{299D9E6E-0CDD-B73C-DE71-8D2747264963}"/>
          </ac:picMkLst>
        </pc:picChg>
        <pc:picChg chg="add mod">
          <ac:chgData name="門田　幸二" userId="e60ee963-aaff-44c5-9395-7a40d260caf0" providerId="ADAL" clId="{F8AFA9AA-52AC-404E-9FC0-A562CA2A0E45}" dt="2023-09-18T22:37:42.436" v="630"/>
          <ac:picMkLst>
            <pc:docMk/>
            <pc:sldMk cId="399863296" sldId="260"/>
            <ac:picMk id="12" creationId="{5C0653A1-DE14-3C47-2195-19E91283915D}"/>
          </ac:picMkLst>
        </pc:picChg>
        <pc:picChg chg="add del mod modCrop">
          <ac:chgData name="門田　幸二" userId="e60ee963-aaff-44c5-9395-7a40d260caf0" providerId="ADAL" clId="{F8AFA9AA-52AC-404E-9FC0-A562CA2A0E45}" dt="2023-09-08T04:33:24.537" v="494" actId="478"/>
          <ac:picMkLst>
            <pc:docMk/>
            <pc:sldMk cId="399863296" sldId="260"/>
            <ac:picMk id="13" creationId="{51F0F47F-1516-ED67-A23F-8C172F4C5BE5}"/>
          </ac:picMkLst>
        </pc:picChg>
        <pc:picChg chg="add mod modCrop">
          <ac:chgData name="門田　幸二" userId="e60ee963-aaff-44c5-9395-7a40d260caf0" providerId="ADAL" clId="{F8AFA9AA-52AC-404E-9FC0-A562CA2A0E45}" dt="2023-09-20T22:04:47.193" v="707" actId="1076"/>
          <ac:picMkLst>
            <pc:docMk/>
            <pc:sldMk cId="399863296" sldId="260"/>
            <ac:picMk id="13" creationId="{70B4F008-73C6-B542-0E7B-A81EC63AE141}"/>
          </ac:picMkLst>
        </pc:picChg>
        <pc:picChg chg="del">
          <ac:chgData name="門田　幸二" userId="e60ee963-aaff-44c5-9395-7a40d260caf0" providerId="ADAL" clId="{F8AFA9AA-52AC-404E-9FC0-A562CA2A0E45}" dt="2023-09-02T05:34:20.187" v="364" actId="478"/>
          <ac:picMkLst>
            <pc:docMk/>
            <pc:sldMk cId="399863296" sldId="260"/>
            <ac:picMk id="14" creationId="{2E841998-9FEC-3597-BDFA-96F80B9E36B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157FA7D-783A-9A9F-2450-AF7890969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506897"/>
            <a:ext cx="2758679" cy="22862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03B51F3-44C2-C1CB-8C48-A9D9C4ABD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9108000"/>
            <a:ext cx="5768840" cy="388654"/>
          </a:xfrm>
          <a:prstGeom prst="rect">
            <a:avLst/>
          </a:prstGeom>
        </p:spPr>
      </p:pic>
      <p:pic>
        <p:nvPicPr>
          <p:cNvPr id="26" name="図 25" descr="カレンダー&#10;&#10;自動的に生成された説明">
            <a:extLst>
              <a:ext uri="{FF2B5EF4-FFF2-40B4-BE49-F238E27FC236}">
                <a16:creationId xmlns:a16="http://schemas.microsoft.com/office/drawing/2014/main" id="{18E391D6-979D-D390-512A-BE6A3B6FE1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8892"/>
          <a:stretch/>
        </p:blipFill>
        <p:spPr>
          <a:xfrm>
            <a:off x="54000" y="540000"/>
            <a:ext cx="6336000" cy="85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F153BF8-3AE3-25EE-0FB9-72ECE061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506897"/>
            <a:ext cx="2758679" cy="228620"/>
          </a:xfrm>
          <a:prstGeom prst="rect">
            <a:avLst/>
          </a:prstGeom>
        </p:spPr>
      </p:pic>
      <p:pic>
        <p:nvPicPr>
          <p:cNvPr id="13" name="図 12" descr="カレンダー&#10;&#10;自動的に生成された説明">
            <a:extLst>
              <a:ext uri="{FF2B5EF4-FFF2-40B4-BE49-F238E27FC236}">
                <a16:creationId xmlns:a16="http://schemas.microsoft.com/office/drawing/2014/main" id="{0B242B28-46F8-9B25-E5CC-69260BC2BF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4" r="4057" b="8894"/>
          <a:stretch/>
        </p:blipFill>
        <p:spPr>
          <a:xfrm>
            <a:off x="54000" y="540000"/>
            <a:ext cx="6336000" cy="8568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616C38E-068F-A8C9-F195-50CA015AF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00" y="9108000"/>
            <a:ext cx="5768840" cy="3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31D7839-C83A-5165-1DA3-FAA99FEA1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506897"/>
            <a:ext cx="2758679" cy="22862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495FF86-4BE1-5571-738B-D7A3066E4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9108000"/>
            <a:ext cx="5768840" cy="388654"/>
          </a:xfrm>
          <a:prstGeom prst="rect">
            <a:avLst/>
          </a:prstGeom>
        </p:spPr>
      </p:pic>
      <p:pic>
        <p:nvPicPr>
          <p:cNvPr id="13" name="図 12" descr="カレンダー&#10;&#10;自動的に生成された説明">
            <a:extLst>
              <a:ext uri="{FF2B5EF4-FFF2-40B4-BE49-F238E27FC236}">
                <a16:creationId xmlns:a16="http://schemas.microsoft.com/office/drawing/2014/main" id="{AC8329A4-844E-16A9-6A56-A33BB95AAA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8893"/>
          <a:stretch/>
        </p:blipFill>
        <p:spPr>
          <a:xfrm>
            <a:off x="54000" y="539996"/>
            <a:ext cx="6336000" cy="85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99D9E6E-0CDD-B73C-DE71-8D2747264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506897"/>
            <a:ext cx="2758679" cy="22862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C0653A1-DE14-3C47-2195-19E912839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9108000"/>
            <a:ext cx="5768840" cy="388654"/>
          </a:xfrm>
          <a:prstGeom prst="rect">
            <a:avLst/>
          </a:prstGeom>
        </p:spPr>
      </p:pic>
      <p:pic>
        <p:nvPicPr>
          <p:cNvPr id="13" name="図 12" descr="カレンダー&#10;&#10;自動的に生成された説明">
            <a:extLst>
              <a:ext uri="{FF2B5EF4-FFF2-40B4-BE49-F238E27FC236}">
                <a16:creationId xmlns:a16="http://schemas.microsoft.com/office/drawing/2014/main" id="{70B4F008-73C6-B542-0E7B-A81EC63AE1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8892"/>
          <a:stretch/>
        </p:blipFill>
        <p:spPr>
          <a:xfrm>
            <a:off x="54000" y="540000"/>
            <a:ext cx="6336000" cy="85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148</Words>
  <Application>Microsoft Office PowerPoint</Application>
  <PresentationFormat>A4 210 x 297 mm</PresentationFormat>
  <Paragraphs>44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57</cp:revision>
  <dcterms:created xsi:type="dcterms:W3CDTF">2020-06-11T23:59:28Z</dcterms:created>
  <dcterms:modified xsi:type="dcterms:W3CDTF">2023-09-20T22:04:52Z</dcterms:modified>
</cp:coreProperties>
</file>