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9BCF24-E701-4545-A9FC-B59FEF7699D9}" v="8" dt="2023-09-01T01:01:40.1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75" d="100"/>
          <a:sy n="75" d="100"/>
        </p:scale>
        <p:origin x="3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4023750D-CA38-471F-AC72-DF88E4A9171A}"/>
    <pc:docChg chg="custSel modSld">
      <pc:chgData name="門田　幸二" userId="e60ee963-aaff-44c5-9395-7a40d260caf0" providerId="ADAL" clId="{4023750D-CA38-471F-AC72-DF88E4A9171A}" dt="2023-07-15T11:59:16.228" v="182" actId="1076"/>
      <pc:docMkLst>
        <pc:docMk/>
      </pc:docMkLst>
      <pc:sldChg chg="addSp delSp modSp mod">
        <pc:chgData name="門田　幸二" userId="e60ee963-aaff-44c5-9395-7a40d260caf0" providerId="ADAL" clId="{4023750D-CA38-471F-AC72-DF88E4A9171A}" dt="2023-07-15T11:57:19.392" v="61" actId="1076"/>
        <pc:sldMkLst>
          <pc:docMk/>
          <pc:sldMk cId="2887538341" sldId="257"/>
        </pc:sldMkLst>
        <pc:picChg chg="add mod modCrop">
          <ac:chgData name="門田　幸二" userId="e60ee963-aaff-44c5-9395-7a40d260caf0" providerId="ADAL" clId="{4023750D-CA38-471F-AC72-DF88E4A9171A}" dt="2023-07-15T11:57:19.392" v="61" actId="1076"/>
          <ac:picMkLst>
            <pc:docMk/>
            <pc:sldMk cId="2887538341" sldId="257"/>
            <ac:picMk id="3" creationId="{3898456A-473D-E93C-9B39-EF0D48071C52}"/>
          </ac:picMkLst>
        </pc:picChg>
        <pc:picChg chg="del">
          <ac:chgData name="門田　幸二" userId="e60ee963-aaff-44c5-9395-7a40d260caf0" providerId="ADAL" clId="{4023750D-CA38-471F-AC72-DF88E4A9171A}" dt="2023-07-15T11:56:24.010" v="8" actId="478"/>
          <ac:picMkLst>
            <pc:docMk/>
            <pc:sldMk cId="2887538341" sldId="257"/>
            <ac:picMk id="20" creationId="{929B98CA-0453-5110-8F46-6A96BBD37973}"/>
          </ac:picMkLst>
        </pc:picChg>
      </pc:sldChg>
      <pc:sldChg chg="addSp delSp modSp mod">
        <pc:chgData name="門田　幸二" userId="e60ee963-aaff-44c5-9395-7a40d260caf0" providerId="ADAL" clId="{4023750D-CA38-471F-AC72-DF88E4A9171A}" dt="2023-07-15T11:58:21.271" v="127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4023750D-CA38-471F-AC72-DF88E4A9171A}" dt="2023-07-15T11:56:30.169" v="11" actId="478"/>
          <ac:picMkLst>
            <pc:docMk/>
            <pc:sldMk cId="1466241530" sldId="258"/>
            <ac:picMk id="12" creationId="{5BAF892F-C5A9-8FEF-909B-C76D2DFC3D3C}"/>
          </ac:picMkLst>
        </pc:picChg>
        <pc:picChg chg="add mod modCrop">
          <ac:chgData name="門田　幸二" userId="e60ee963-aaff-44c5-9395-7a40d260caf0" providerId="ADAL" clId="{4023750D-CA38-471F-AC72-DF88E4A9171A}" dt="2023-07-15T11:58:21.271" v="127" actId="1076"/>
          <ac:picMkLst>
            <pc:docMk/>
            <pc:sldMk cId="1466241530" sldId="258"/>
            <ac:picMk id="13" creationId="{53A32A7C-215C-F3C6-E0E7-9C5C44F5AF73}"/>
          </ac:picMkLst>
        </pc:picChg>
      </pc:sldChg>
      <pc:sldChg chg="addSp delSp modSp mod">
        <pc:chgData name="門田　幸二" userId="e60ee963-aaff-44c5-9395-7a40d260caf0" providerId="ADAL" clId="{4023750D-CA38-471F-AC72-DF88E4A9171A}" dt="2023-07-15T11:59:16.228" v="182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4023750D-CA38-471F-AC72-DF88E4A9171A}" dt="2023-07-15T11:56:31.418" v="12" actId="478"/>
          <ac:picMkLst>
            <pc:docMk/>
            <pc:sldMk cId="2796198765" sldId="259"/>
            <ac:picMk id="12" creationId="{B2BE77FE-0F0B-1D17-ED3F-FE3C4DF0B1D3}"/>
          </ac:picMkLst>
        </pc:picChg>
        <pc:picChg chg="add del mod">
          <ac:chgData name="門田　幸二" userId="e60ee963-aaff-44c5-9395-7a40d260caf0" providerId="ADAL" clId="{4023750D-CA38-471F-AC72-DF88E4A9171A}" dt="2023-07-15T11:56:03.313" v="5" actId="21"/>
          <ac:picMkLst>
            <pc:docMk/>
            <pc:sldMk cId="2796198765" sldId="259"/>
            <ac:picMk id="13" creationId="{9316FB1B-A0E6-356E-E085-D658E4C2BB93}"/>
          </ac:picMkLst>
        </pc:picChg>
        <pc:picChg chg="add mod modCrop">
          <ac:chgData name="門田　幸二" userId="e60ee963-aaff-44c5-9395-7a40d260caf0" providerId="ADAL" clId="{4023750D-CA38-471F-AC72-DF88E4A9171A}" dt="2023-07-15T11:59:16.228" v="182" actId="1076"/>
          <ac:picMkLst>
            <pc:docMk/>
            <pc:sldMk cId="2796198765" sldId="259"/>
            <ac:picMk id="15" creationId="{4C29D1B5-6E2D-D0B9-F0B0-344CBC79EC70}"/>
          </ac:picMkLst>
        </pc:picChg>
      </pc:sldChg>
    </pc:docChg>
  </pc:docChgLst>
  <pc:docChgLst>
    <pc:chgData name="門田　幸二" userId="e60ee963-aaff-44c5-9395-7a40d260caf0" providerId="ADAL" clId="{A69BCF24-E701-4545-A9FC-B59FEF7699D9}"/>
    <pc:docChg chg="custSel modSld">
      <pc:chgData name="門田　幸二" userId="e60ee963-aaff-44c5-9395-7a40d260caf0" providerId="ADAL" clId="{A69BCF24-E701-4545-A9FC-B59FEF7699D9}" dt="2023-09-01T01:02:24.268" v="138" actId="1076"/>
      <pc:docMkLst>
        <pc:docMk/>
      </pc:docMkLst>
      <pc:sldChg chg="addSp delSp modSp mod">
        <pc:chgData name="門田　幸二" userId="e60ee963-aaff-44c5-9395-7a40d260caf0" providerId="ADAL" clId="{A69BCF24-E701-4545-A9FC-B59FEF7699D9}" dt="2023-08-31T00:27:24.800" v="105"/>
        <pc:sldMkLst>
          <pc:docMk/>
          <pc:sldMk cId="2887538341" sldId="257"/>
        </pc:sldMkLst>
        <pc:picChg chg="del">
          <ac:chgData name="門田　幸二" userId="e60ee963-aaff-44c5-9395-7a40d260caf0" providerId="ADAL" clId="{A69BCF24-E701-4545-A9FC-B59FEF7699D9}" dt="2023-08-30T12:16:02.266" v="11" actId="478"/>
          <ac:picMkLst>
            <pc:docMk/>
            <pc:sldMk cId="2887538341" sldId="257"/>
            <ac:picMk id="3" creationId="{3898456A-473D-E93C-9B39-EF0D48071C52}"/>
          </ac:picMkLst>
        </pc:picChg>
        <pc:picChg chg="add mod">
          <ac:chgData name="門田　幸二" userId="e60ee963-aaff-44c5-9395-7a40d260caf0" providerId="ADAL" clId="{A69BCF24-E701-4545-A9FC-B59FEF7699D9}" dt="2023-08-31T00:27:24.800" v="105"/>
          <ac:picMkLst>
            <pc:docMk/>
            <pc:sldMk cId="2887538341" sldId="257"/>
            <ac:picMk id="3" creationId="{508748D0-72C0-D2D4-364A-4C559734FBE4}"/>
          </ac:picMkLst>
        </pc:picChg>
        <pc:picChg chg="del">
          <ac:chgData name="門田　幸二" userId="e60ee963-aaff-44c5-9395-7a40d260caf0" providerId="ADAL" clId="{A69BCF24-E701-4545-A9FC-B59FEF7699D9}" dt="2023-08-30T12:15:45.928" v="3" actId="478"/>
          <ac:picMkLst>
            <pc:docMk/>
            <pc:sldMk cId="2887538341" sldId="257"/>
            <ac:picMk id="12" creationId="{99981BF4-9F27-7FE4-04FE-5F726511F7D3}"/>
          </ac:picMkLst>
        </pc:picChg>
        <pc:picChg chg="add mod modCrop">
          <ac:chgData name="門田　幸二" userId="e60ee963-aaff-44c5-9395-7a40d260caf0" providerId="ADAL" clId="{A69BCF24-E701-4545-A9FC-B59FEF7699D9}" dt="2023-08-30T12:16:46.193" v="49" actId="1076"/>
          <ac:picMkLst>
            <pc:docMk/>
            <pc:sldMk cId="2887538341" sldId="257"/>
            <ac:picMk id="13" creationId="{9DA18FC6-64F9-FD90-B388-79AB716BB81E}"/>
          </ac:picMkLst>
        </pc:picChg>
        <pc:picChg chg="add del mod">
          <ac:chgData name="門田　幸二" userId="e60ee963-aaff-44c5-9395-7a40d260caf0" providerId="ADAL" clId="{A69BCF24-E701-4545-A9FC-B59FEF7699D9}" dt="2023-08-31T00:27:24.475" v="104" actId="478"/>
          <ac:picMkLst>
            <pc:docMk/>
            <pc:sldMk cId="2887538341" sldId="257"/>
            <ac:picMk id="14" creationId="{A81383A7-9A8F-FDB6-6C3D-04AD5AB36DC5}"/>
          </ac:picMkLst>
        </pc:picChg>
      </pc:sldChg>
      <pc:sldChg chg="addSp delSp modSp mod">
        <pc:chgData name="門田　幸二" userId="e60ee963-aaff-44c5-9395-7a40d260caf0" providerId="ADAL" clId="{A69BCF24-E701-4545-A9FC-B59FEF7699D9}" dt="2023-08-31T00:27:14.512" v="101" actId="1035"/>
        <pc:sldMkLst>
          <pc:docMk/>
          <pc:sldMk cId="1466241530" sldId="258"/>
        </pc:sldMkLst>
        <pc:picChg chg="del">
          <ac:chgData name="門田　幸二" userId="e60ee963-aaff-44c5-9395-7a40d260caf0" providerId="ADAL" clId="{A69BCF24-E701-4545-A9FC-B59FEF7699D9}" dt="2023-08-30T12:15:50.504" v="5" actId="478"/>
          <ac:picMkLst>
            <pc:docMk/>
            <pc:sldMk cId="1466241530" sldId="258"/>
            <ac:picMk id="3" creationId="{F5CE6CBD-DE57-9F6F-C142-68F271030F40}"/>
          </ac:picMkLst>
        </pc:picChg>
        <pc:picChg chg="add mod">
          <ac:chgData name="門田　幸二" userId="e60ee963-aaff-44c5-9395-7a40d260caf0" providerId="ADAL" clId="{A69BCF24-E701-4545-A9FC-B59FEF7699D9}" dt="2023-08-31T00:27:14.512" v="101" actId="1035"/>
          <ac:picMkLst>
            <pc:docMk/>
            <pc:sldMk cId="1466241530" sldId="258"/>
            <ac:picMk id="11" creationId="{0255D2A4-39D5-F478-BA35-A22A3E59E384}"/>
          </ac:picMkLst>
        </pc:picChg>
        <pc:picChg chg="del">
          <ac:chgData name="門田　幸二" userId="e60ee963-aaff-44c5-9395-7a40d260caf0" providerId="ADAL" clId="{A69BCF24-E701-4545-A9FC-B59FEF7699D9}" dt="2023-08-30T12:15:59.659" v="10" actId="478"/>
          <ac:picMkLst>
            <pc:docMk/>
            <pc:sldMk cId="1466241530" sldId="258"/>
            <ac:picMk id="13" creationId="{53A32A7C-215C-F3C6-E0E7-9C5C44F5AF73}"/>
          </ac:picMkLst>
        </pc:picChg>
        <pc:picChg chg="add mod modCrop">
          <ac:chgData name="門田　幸二" userId="e60ee963-aaff-44c5-9395-7a40d260caf0" providerId="ADAL" clId="{A69BCF24-E701-4545-A9FC-B59FEF7699D9}" dt="2023-08-30T12:19:22.147" v="85" actId="1076"/>
          <ac:picMkLst>
            <pc:docMk/>
            <pc:sldMk cId="1466241530" sldId="258"/>
            <ac:picMk id="14" creationId="{F186A340-C8B3-5E51-B634-A8A51FAAB7F3}"/>
          </ac:picMkLst>
        </pc:picChg>
      </pc:sldChg>
      <pc:sldChg chg="addSp delSp modSp mod">
        <pc:chgData name="門田　幸二" userId="e60ee963-aaff-44c5-9395-7a40d260caf0" providerId="ADAL" clId="{A69BCF24-E701-4545-A9FC-B59FEF7699D9}" dt="2023-09-01T01:02:24.268" v="138" actId="1076"/>
        <pc:sldMkLst>
          <pc:docMk/>
          <pc:sldMk cId="2796198765" sldId="259"/>
        </pc:sldMkLst>
        <pc:picChg chg="add mod">
          <ac:chgData name="門田　幸二" userId="e60ee963-aaff-44c5-9395-7a40d260caf0" providerId="ADAL" clId="{A69BCF24-E701-4545-A9FC-B59FEF7699D9}" dt="2023-08-31T00:27:17.445" v="102"/>
          <ac:picMkLst>
            <pc:docMk/>
            <pc:sldMk cId="2796198765" sldId="259"/>
            <ac:picMk id="3" creationId="{00DC472F-331F-6A07-81B4-70266E797933}"/>
          </ac:picMkLst>
        </pc:picChg>
        <pc:picChg chg="del">
          <ac:chgData name="門田　幸二" userId="e60ee963-aaff-44c5-9395-7a40d260caf0" providerId="ADAL" clId="{A69BCF24-E701-4545-A9FC-B59FEF7699D9}" dt="2023-08-30T12:15:54.818" v="7" actId="478"/>
          <ac:picMkLst>
            <pc:docMk/>
            <pc:sldMk cId="2796198765" sldId="259"/>
            <ac:picMk id="3" creationId="{6015AD8F-C0C3-AA30-577C-AFDD3FC885B5}"/>
          </ac:picMkLst>
        </pc:picChg>
        <pc:picChg chg="add del mod">
          <ac:chgData name="門田　幸二" userId="e60ee963-aaff-44c5-9395-7a40d260caf0" providerId="ADAL" clId="{A69BCF24-E701-4545-A9FC-B59FEF7699D9}" dt="2023-08-31T00:27:19.614" v="103" actId="478"/>
          <ac:picMkLst>
            <pc:docMk/>
            <pc:sldMk cId="2796198765" sldId="259"/>
            <ac:picMk id="11" creationId="{EAB9E132-92B2-5E65-03FF-C6EB81CE90D3}"/>
          </ac:picMkLst>
        </pc:picChg>
        <pc:picChg chg="add mod modCrop">
          <ac:chgData name="門田　幸二" userId="e60ee963-aaff-44c5-9395-7a40d260caf0" providerId="ADAL" clId="{A69BCF24-E701-4545-A9FC-B59FEF7699D9}" dt="2023-09-01T01:02:24.268" v="138" actId="1076"/>
          <ac:picMkLst>
            <pc:docMk/>
            <pc:sldMk cId="2796198765" sldId="259"/>
            <ac:picMk id="12" creationId="{1A6349D0-066A-D68E-8500-C03E8B4AA1EA}"/>
          </ac:picMkLst>
        </pc:picChg>
        <pc:picChg chg="del">
          <ac:chgData name="門田　幸二" userId="e60ee963-aaff-44c5-9395-7a40d260caf0" providerId="ADAL" clId="{A69BCF24-E701-4545-A9FC-B59FEF7699D9}" dt="2023-08-30T12:15:57.766" v="9" actId="478"/>
          <ac:picMkLst>
            <pc:docMk/>
            <pc:sldMk cId="2796198765" sldId="259"/>
            <ac:picMk id="15" creationId="{4C29D1B5-6E2D-D0B9-F0B0-344CBC79EC7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図 12" descr="グラフ が含まれている画像&#10;&#10;自動的に生成された説明">
            <a:extLst>
              <a:ext uri="{FF2B5EF4-FFF2-40B4-BE49-F238E27FC236}">
                <a16:creationId xmlns:a16="http://schemas.microsoft.com/office/drawing/2014/main" id="{9DA18FC6-64F9-FD90-B388-79AB716BB8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08748D0-72C0-D2D4-364A-4C559734F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659" y="9283377"/>
            <a:ext cx="2758679" cy="2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255D2A4-39D5-F478-BA35-A22A3E59E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659" y="9283377"/>
            <a:ext cx="2758679" cy="228620"/>
          </a:xfrm>
          <a:prstGeom prst="rect">
            <a:avLst/>
          </a:prstGeom>
        </p:spPr>
      </p:pic>
      <p:pic>
        <p:nvPicPr>
          <p:cNvPr id="14" name="図 13" descr="グラフ が含まれている画像&#10;&#10;自動的に生成された説明">
            <a:extLst>
              <a:ext uri="{FF2B5EF4-FFF2-40B4-BE49-F238E27FC236}">
                <a16:creationId xmlns:a16="http://schemas.microsoft.com/office/drawing/2014/main" id="{F186A340-C8B3-5E51-B634-A8A51FAAB7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0DC472F-331F-6A07-81B4-70266E797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659" y="9283377"/>
            <a:ext cx="2758679" cy="228620"/>
          </a:xfrm>
          <a:prstGeom prst="rect">
            <a:avLst/>
          </a:prstGeom>
        </p:spPr>
      </p:pic>
      <p:pic>
        <p:nvPicPr>
          <p:cNvPr id="12" name="図 11" descr="グラフ が含まれている画像&#10;&#10;自動的に生成された説明">
            <a:extLst>
              <a:ext uri="{FF2B5EF4-FFF2-40B4-BE49-F238E27FC236}">
                <a16:creationId xmlns:a16="http://schemas.microsoft.com/office/drawing/2014/main" id="{1A6349D0-066A-D68E-8500-C03E8B4AA1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</TotalTime>
  <Words>111</Words>
  <Application>Microsoft Office PowerPoint</Application>
  <PresentationFormat>A4 210 x 297 mm</PresentationFormat>
  <Paragraphs>33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51</cp:revision>
  <dcterms:created xsi:type="dcterms:W3CDTF">2020-06-11T23:59:28Z</dcterms:created>
  <dcterms:modified xsi:type="dcterms:W3CDTF">2023-09-01T01:02:27Z</dcterms:modified>
</cp:coreProperties>
</file>