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C73072-7D70-4A1C-A996-32393EEAFCC1}" v="12" dt="2023-09-16T00:05:44.7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54" autoAdjust="0"/>
    <p:restoredTop sz="94660"/>
  </p:normalViewPr>
  <p:slideViewPr>
    <p:cSldViewPr snapToGrid="0">
      <p:cViewPr varScale="1">
        <p:scale>
          <a:sx n="68" d="100"/>
          <a:sy n="68" d="100"/>
        </p:scale>
        <p:origin x="40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門田　幸二" userId="e60ee963-aaff-44c5-9395-7a40d260caf0" providerId="ADAL" clId="{CDC73072-7D70-4A1C-A996-32393EEAFCC1}"/>
    <pc:docChg chg="custSel modSld">
      <pc:chgData name="門田　幸二" userId="e60ee963-aaff-44c5-9395-7a40d260caf0" providerId="ADAL" clId="{CDC73072-7D70-4A1C-A996-32393EEAFCC1}" dt="2023-09-16T00:06:24.817" v="152" actId="1076"/>
      <pc:docMkLst>
        <pc:docMk/>
      </pc:docMkLst>
      <pc:sldChg chg="addSp delSp modSp mod">
        <pc:chgData name="門田　幸二" userId="e60ee963-aaff-44c5-9395-7a40d260caf0" providerId="ADAL" clId="{CDC73072-7D70-4A1C-A996-32393EEAFCC1}" dt="2023-09-08T07:48:54.206" v="49" actId="1076"/>
        <pc:sldMkLst>
          <pc:docMk/>
          <pc:sldMk cId="2887538341" sldId="257"/>
        </pc:sldMkLst>
        <pc:spChg chg="mod">
          <ac:chgData name="門田　幸二" userId="e60ee963-aaff-44c5-9395-7a40d260caf0" providerId="ADAL" clId="{CDC73072-7D70-4A1C-A996-32393EEAFCC1}" dt="2023-09-08T07:44:27.842" v="1"/>
          <ac:spMkLst>
            <pc:docMk/>
            <pc:sldMk cId="2887538341" sldId="257"/>
            <ac:spMk id="11" creationId="{7D47A7F1-F798-C7A2-E69E-C3CA3F3F51CA}"/>
          </ac:spMkLst>
        </pc:spChg>
        <pc:spChg chg="mod">
          <ac:chgData name="門田　幸二" userId="e60ee963-aaff-44c5-9395-7a40d260caf0" providerId="ADAL" clId="{CDC73072-7D70-4A1C-A996-32393EEAFCC1}" dt="2023-09-08T07:44:27.842" v="1"/>
          <ac:spMkLst>
            <pc:docMk/>
            <pc:sldMk cId="2887538341" sldId="257"/>
            <ac:spMk id="13" creationId="{6F7B9931-9AD1-371E-4FF5-0D816276DC3B}"/>
          </ac:spMkLst>
        </pc:spChg>
        <pc:spChg chg="mod">
          <ac:chgData name="門田　幸二" userId="e60ee963-aaff-44c5-9395-7a40d260caf0" providerId="ADAL" clId="{CDC73072-7D70-4A1C-A996-32393EEAFCC1}" dt="2023-09-08T07:44:27.842" v="1"/>
          <ac:spMkLst>
            <pc:docMk/>
            <pc:sldMk cId="2887538341" sldId="257"/>
            <ac:spMk id="14" creationId="{7CD5B094-AF97-D215-059C-DBB3A107DC87}"/>
          </ac:spMkLst>
        </pc:spChg>
        <pc:spChg chg="mod">
          <ac:chgData name="門田　幸二" userId="e60ee963-aaff-44c5-9395-7a40d260caf0" providerId="ADAL" clId="{CDC73072-7D70-4A1C-A996-32393EEAFCC1}" dt="2023-09-08T07:44:27.842" v="1"/>
          <ac:spMkLst>
            <pc:docMk/>
            <pc:sldMk cId="2887538341" sldId="257"/>
            <ac:spMk id="16" creationId="{87EEC88C-392F-6BEB-A337-792F1E09E457}"/>
          </ac:spMkLst>
        </pc:spChg>
        <pc:spChg chg="mod">
          <ac:chgData name="門田　幸二" userId="e60ee963-aaff-44c5-9395-7a40d260caf0" providerId="ADAL" clId="{CDC73072-7D70-4A1C-A996-32393EEAFCC1}" dt="2023-09-08T07:44:27.842" v="1"/>
          <ac:spMkLst>
            <pc:docMk/>
            <pc:sldMk cId="2887538341" sldId="257"/>
            <ac:spMk id="20" creationId="{F5DE0E49-4435-7AE9-9D18-37EBE9495546}"/>
          </ac:spMkLst>
        </pc:spChg>
        <pc:spChg chg="mod">
          <ac:chgData name="門田　幸二" userId="e60ee963-aaff-44c5-9395-7a40d260caf0" providerId="ADAL" clId="{CDC73072-7D70-4A1C-A996-32393EEAFCC1}" dt="2023-09-08T07:44:27.842" v="1"/>
          <ac:spMkLst>
            <pc:docMk/>
            <pc:sldMk cId="2887538341" sldId="257"/>
            <ac:spMk id="22" creationId="{02313602-691C-7EFC-E99E-E8CDF2E56F30}"/>
          </ac:spMkLst>
        </pc:spChg>
        <pc:spChg chg="mod">
          <ac:chgData name="門田　幸二" userId="e60ee963-aaff-44c5-9395-7a40d260caf0" providerId="ADAL" clId="{CDC73072-7D70-4A1C-A996-32393EEAFCC1}" dt="2023-09-08T07:44:27.842" v="1"/>
          <ac:spMkLst>
            <pc:docMk/>
            <pc:sldMk cId="2887538341" sldId="257"/>
            <ac:spMk id="24" creationId="{D570244B-F9CE-C50B-E4E0-4B849D1839B3}"/>
          </ac:spMkLst>
        </pc:spChg>
        <pc:spChg chg="mod">
          <ac:chgData name="門田　幸二" userId="e60ee963-aaff-44c5-9395-7a40d260caf0" providerId="ADAL" clId="{CDC73072-7D70-4A1C-A996-32393EEAFCC1}" dt="2023-09-08T07:44:27.842" v="1"/>
          <ac:spMkLst>
            <pc:docMk/>
            <pc:sldMk cId="2887538341" sldId="257"/>
            <ac:spMk id="25" creationId="{9E800F11-6EE7-1C1C-FDE3-574E1C4F4C3E}"/>
          </ac:spMkLst>
        </pc:spChg>
        <pc:spChg chg="mod">
          <ac:chgData name="門田　幸二" userId="e60ee963-aaff-44c5-9395-7a40d260caf0" providerId="ADAL" clId="{CDC73072-7D70-4A1C-A996-32393EEAFCC1}" dt="2023-09-08T07:44:27.842" v="1"/>
          <ac:spMkLst>
            <pc:docMk/>
            <pc:sldMk cId="2887538341" sldId="257"/>
            <ac:spMk id="26" creationId="{D0101A69-1E8A-5D8F-AA97-2456AE3C1B2D}"/>
          </ac:spMkLst>
        </pc:spChg>
        <pc:spChg chg="mod">
          <ac:chgData name="門田　幸二" userId="e60ee963-aaff-44c5-9395-7a40d260caf0" providerId="ADAL" clId="{CDC73072-7D70-4A1C-A996-32393EEAFCC1}" dt="2023-09-08T07:44:27.842" v="1"/>
          <ac:spMkLst>
            <pc:docMk/>
            <pc:sldMk cId="2887538341" sldId="257"/>
            <ac:spMk id="27" creationId="{684AAA9E-DBD7-62B7-AEF9-CE31D5DA07A8}"/>
          </ac:spMkLst>
        </pc:spChg>
        <pc:spChg chg="mod">
          <ac:chgData name="門田　幸二" userId="e60ee963-aaff-44c5-9395-7a40d260caf0" providerId="ADAL" clId="{CDC73072-7D70-4A1C-A996-32393EEAFCC1}" dt="2023-09-08T07:44:27.842" v="1"/>
          <ac:spMkLst>
            <pc:docMk/>
            <pc:sldMk cId="2887538341" sldId="257"/>
            <ac:spMk id="28" creationId="{B7D6F739-A084-16C6-E3B8-DF6E27975D77}"/>
          </ac:spMkLst>
        </pc:spChg>
        <pc:spChg chg="mod">
          <ac:chgData name="門田　幸二" userId="e60ee963-aaff-44c5-9395-7a40d260caf0" providerId="ADAL" clId="{CDC73072-7D70-4A1C-A996-32393EEAFCC1}" dt="2023-09-08T07:44:27.842" v="1"/>
          <ac:spMkLst>
            <pc:docMk/>
            <pc:sldMk cId="2887538341" sldId="257"/>
            <ac:spMk id="29" creationId="{9869E109-3E09-F6AC-98AD-B8835892325A}"/>
          </ac:spMkLst>
        </pc:spChg>
        <pc:spChg chg="mod">
          <ac:chgData name="門田　幸二" userId="e60ee963-aaff-44c5-9395-7a40d260caf0" providerId="ADAL" clId="{CDC73072-7D70-4A1C-A996-32393EEAFCC1}" dt="2023-09-08T07:44:27.842" v="1"/>
          <ac:spMkLst>
            <pc:docMk/>
            <pc:sldMk cId="2887538341" sldId="257"/>
            <ac:spMk id="31" creationId="{BB3CD823-88C7-0C4A-A6F5-DC4F5141202E}"/>
          </ac:spMkLst>
        </pc:spChg>
        <pc:spChg chg="mod">
          <ac:chgData name="門田　幸二" userId="e60ee963-aaff-44c5-9395-7a40d260caf0" providerId="ADAL" clId="{CDC73072-7D70-4A1C-A996-32393EEAFCC1}" dt="2023-09-08T07:44:27.842" v="1"/>
          <ac:spMkLst>
            <pc:docMk/>
            <pc:sldMk cId="2887538341" sldId="257"/>
            <ac:spMk id="32" creationId="{A2ADF83C-1EC1-BCAA-9333-F54D23E12423}"/>
          </ac:spMkLst>
        </pc:spChg>
        <pc:spChg chg="mod">
          <ac:chgData name="門田　幸二" userId="e60ee963-aaff-44c5-9395-7a40d260caf0" providerId="ADAL" clId="{CDC73072-7D70-4A1C-A996-32393EEAFCC1}" dt="2023-09-08T07:44:27.842" v="1"/>
          <ac:spMkLst>
            <pc:docMk/>
            <pc:sldMk cId="2887538341" sldId="257"/>
            <ac:spMk id="33" creationId="{44999426-147B-159E-E312-33607C43FC8E}"/>
          </ac:spMkLst>
        </pc:spChg>
        <pc:spChg chg="mod">
          <ac:chgData name="門田　幸二" userId="e60ee963-aaff-44c5-9395-7a40d260caf0" providerId="ADAL" clId="{CDC73072-7D70-4A1C-A996-32393EEAFCC1}" dt="2023-09-08T07:44:27.842" v="1"/>
          <ac:spMkLst>
            <pc:docMk/>
            <pc:sldMk cId="2887538341" sldId="257"/>
            <ac:spMk id="34" creationId="{547E8217-D744-FE3B-237F-BC06FD54128F}"/>
          </ac:spMkLst>
        </pc:spChg>
        <pc:spChg chg="mod">
          <ac:chgData name="門田　幸二" userId="e60ee963-aaff-44c5-9395-7a40d260caf0" providerId="ADAL" clId="{CDC73072-7D70-4A1C-A996-32393EEAFCC1}" dt="2023-09-08T07:44:27.842" v="1"/>
          <ac:spMkLst>
            <pc:docMk/>
            <pc:sldMk cId="2887538341" sldId="257"/>
            <ac:spMk id="35" creationId="{DAAD6D1E-B221-D008-5F7A-A6F082FFFB7F}"/>
          </ac:spMkLst>
        </pc:spChg>
        <pc:spChg chg="mod">
          <ac:chgData name="門田　幸二" userId="e60ee963-aaff-44c5-9395-7a40d260caf0" providerId="ADAL" clId="{CDC73072-7D70-4A1C-A996-32393EEAFCC1}" dt="2023-09-08T07:44:27.842" v="1"/>
          <ac:spMkLst>
            <pc:docMk/>
            <pc:sldMk cId="2887538341" sldId="257"/>
            <ac:spMk id="36" creationId="{E59258CD-8F2F-72AE-EC7F-D1E2419C0AF9}"/>
          </ac:spMkLst>
        </pc:spChg>
        <pc:spChg chg="mod">
          <ac:chgData name="門田　幸二" userId="e60ee963-aaff-44c5-9395-7a40d260caf0" providerId="ADAL" clId="{CDC73072-7D70-4A1C-A996-32393EEAFCC1}" dt="2023-09-08T07:44:27.842" v="1"/>
          <ac:spMkLst>
            <pc:docMk/>
            <pc:sldMk cId="2887538341" sldId="257"/>
            <ac:spMk id="39" creationId="{C6FF1BC0-BD19-3694-94FB-9B605CD6DA04}"/>
          </ac:spMkLst>
        </pc:spChg>
        <pc:spChg chg="mod">
          <ac:chgData name="門田　幸二" userId="e60ee963-aaff-44c5-9395-7a40d260caf0" providerId="ADAL" clId="{CDC73072-7D70-4A1C-A996-32393EEAFCC1}" dt="2023-09-08T07:44:27.842" v="1"/>
          <ac:spMkLst>
            <pc:docMk/>
            <pc:sldMk cId="2887538341" sldId="257"/>
            <ac:spMk id="40" creationId="{6F7F1E0B-E9E3-2D72-B8AA-178D4A048C73}"/>
          </ac:spMkLst>
        </pc:spChg>
        <pc:spChg chg="mod">
          <ac:chgData name="門田　幸二" userId="e60ee963-aaff-44c5-9395-7a40d260caf0" providerId="ADAL" clId="{CDC73072-7D70-4A1C-A996-32393EEAFCC1}" dt="2023-09-08T07:44:27.842" v="1"/>
          <ac:spMkLst>
            <pc:docMk/>
            <pc:sldMk cId="2887538341" sldId="257"/>
            <ac:spMk id="41" creationId="{B559F97B-1AC1-3657-313B-335F88D66BC0}"/>
          </ac:spMkLst>
        </pc:spChg>
        <pc:spChg chg="mod">
          <ac:chgData name="門田　幸二" userId="e60ee963-aaff-44c5-9395-7a40d260caf0" providerId="ADAL" clId="{CDC73072-7D70-4A1C-A996-32393EEAFCC1}" dt="2023-09-08T07:44:27.842" v="1"/>
          <ac:spMkLst>
            <pc:docMk/>
            <pc:sldMk cId="2887538341" sldId="257"/>
            <ac:spMk id="42" creationId="{B0F4C003-8473-400C-2E55-5FA565C98DC9}"/>
          </ac:spMkLst>
        </pc:spChg>
        <pc:spChg chg="mod">
          <ac:chgData name="門田　幸二" userId="e60ee963-aaff-44c5-9395-7a40d260caf0" providerId="ADAL" clId="{CDC73072-7D70-4A1C-A996-32393EEAFCC1}" dt="2023-09-08T07:44:27.842" v="1"/>
          <ac:spMkLst>
            <pc:docMk/>
            <pc:sldMk cId="2887538341" sldId="257"/>
            <ac:spMk id="43" creationId="{BE25BD86-EC51-1618-D214-5E6AE0098A91}"/>
          </ac:spMkLst>
        </pc:spChg>
        <pc:spChg chg="mod">
          <ac:chgData name="門田　幸二" userId="e60ee963-aaff-44c5-9395-7a40d260caf0" providerId="ADAL" clId="{CDC73072-7D70-4A1C-A996-32393EEAFCC1}" dt="2023-09-08T07:44:27.842" v="1"/>
          <ac:spMkLst>
            <pc:docMk/>
            <pc:sldMk cId="2887538341" sldId="257"/>
            <ac:spMk id="44" creationId="{16F5C0B6-8FD0-F6D1-4268-779802A9EE8A}"/>
          </ac:spMkLst>
        </pc:spChg>
        <pc:grpChg chg="add mod">
          <ac:chgData name="門田　幸二" userId="e60ee963-aaff-44c5-9395-7a40d260caf0" providerId="ADAL" clId="{CDC73072-7D70-4A1C-A996-32393EEAFCC1}" dt="2023-09-08T07:44:27.842" v="1"/>
          <ac:grpSpMkLst>
            <pc:docMk/>
            <pc:sldMk cId="2887538341" sldId="257"/>
            <ac:grpSpMk id="3" creationId="{8DC40F7C-F3FE-5D7C-D31B-64A015993239}"/>
          </ac:grpSpMkLst>
        </pc:grpChg>
        <pc:grpChg chg="del">
          <ac:chgData name="門田　幸二" userId="e60ee963-aaff-44c5-9395-7a40d260caf0" providerId="ADAL" clId="{CDC73072-7D70-4A1C-A996-32393EEAFCC1}" dt="2023-09-08T07:44:27.480" v="0" actId="478"/>
          <ac:grpSpMkLst>
            <pc:docMk/>
            <pc:sldMk cId="2887538341" sldId="257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CDC73072-7D70-4A1C-A996-32393EEAFCC1}" dt="2023-09-08T07:44:27.842" v="1"/>
          <ac:grpSpMkLst>
            <pc:docMk/>
            <pc:sldMk cId="2887538341" sldId="257"/>
            <ac:grpSpMk id="23" creationId="{3E4CE4A7-2341-7962-4333-A637FCF52390}"/>
          </ac:grpSpMkLst>
        </pc:grpChg>
        <pc:grpChg chg="add mod">
          <ac:chgData name="門田　幸二" userId="e60ee963-aaff-44c5-9395-7a40d260caf0" providerId="ADAL" clId="{CDC73072-7D70-4A1C-A996-32393EEAFCC1}" dt="2023-09-08T07:44:27.842" v="1"/>
          <ac:grpSpMkLst>
            <pc:docMk/>
            <pc:sldMk cId="2887538341" sldId="257"/>
            <ac:grpSpMk id="30" creationId="{3744171A-EC27-E716-2B87-0ACF622322D2}"/>
          </ac:grpSpMkLst>
        </pc:grpChg>
        <pc:grpChg chg="add mod">
          <ac:chgData name="門田　幸二" userId="e60ee963-aaff-44c5-9395-7a40d260caf0" providerId="ADAL" clId="{CDC73072-7D70-4A1C-A996-32393EEAFCC1}" dt="2023-09-08T07:44:27.842" v="1"/>
          <ac:grpSpMkLst>
            <pc:docMk/>
            <pc:sldMk cId="2887538341" sldId="257"/>
            <ac:grpSpMk id="38" creationId="{C17E4F60-A8C0-C459-C536-2756B3895F77}"/>
          </ac:grpSpMkLst>
        </pc:grpChg>
        <pc:grpChg chg="del">
          <ac:chgData name="門田　幸二" userId="e60ee963-aaff-44c5-9395-7a40d260caf0" providerId="ADAL" clId="{CDC73072-7D70-4A1C-A996-32393EEAFCC1}" dt="2023-09-08T07:44:27.480" v="0" actId="478"/>
          <ac:grpSpMkLst>
            <pc:docMk/>
            <pc:sldMk cId="2887538341" sldId="257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CDC73072-7D70-4A1C-A996-32393EEAFCC1}" dt="2023-09-08T07:44:27.480" v="0" actId="478"/>
          <ac:grpSpMkLst>
            <pc:docMk/>
            <pc:sldMk cId="2887538341" sldId="257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CDC73072-7D70-4A1C-A996-32393EEAFCC1}" dt="2023-09-08T07:44:27.480" v="0" actId="478"/>
          <ac:grpSpMkLst>
            <pc:docMk/>
            <pc:sldMk cId="2887538341" sldId="257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CDC73072-7D70-4A1C-A996-32393EEAFCC1}" dt="2023-09-08T07:48:12.840" v="11" actId="478"/>
          <ac:picMkLst>
            <pc:docMk/>
            <pc:sldMk cId="2887538341" sldId="257"/>
            <ac:picMk id="12" creationId="{497AB2F4-DBC9-6B89-B404-793F7EED5ACB}"/>
          </ac:picMkLst>
        </pc:picChg>
        <pc:picChg chg="add mod modCrop">
          <ac:chgData name="門田　幸二" userId="e60ee963-aaff-44c5-9395-7a40d260caf0" providerId="ADAL" clId="{CDC73072-7D70-4A1C-A996-32393EEAFCC1}" dt="2023-09-08T07:48:54.206" v="49" actId="1076"/>
          <ac:picMkLst>
            <pc:docMk/>
            <pc:sldMk cId="2887538341" sldId="257"/>
            <ac:picMk id="46" creationId="{7164DDB5-5AB8-6950-FEC2-B05704447C73}"/>
          </ac:picMkLst>
        </pc:picChg>
      </pc:sldChg>
      <pc:sldChg chg="addSp delSp modSp mod">
        <pc:chgData name="門田　幸二" userId="e60ee963-aaff-44c5-9395-7a40d260caf0" providerId="ADAL" clId="{CDC73072-7D70-4A1C-A996-32393EEAFCC1}" dt="2023-09-08T07:52:36.196" v="82" actId="1076"/>
        <pc:sldMkLst>
          <pc:docMk/>
          <pc:sldMk cId="1466241530" sldId="258"/>
        </pc:sldMkLst>
        <pc:spChg chg="mod">
          <ac:chgData name="門田　幸二" userId="e60ee963-aaff-44c5-9395-7a40d260caf0" providerId="ADAL" clId="{CDC73072-7D70-4A1C-A996-32393EEAFCC1}" dt="2023-09-08T07:44:32.892" v="3"/>
          <ac:spMkLst>
            <pc:docMk/>
            <pc:sldMk cId="1466241530" sldId="258"/>
            <ac:spMk id="11" creationId="{2572C2D4-618A-5C46-4744-03778D28B0C9}"/>
          </ac:spMkLst>
        </pc:spChg>
        <pc:spChg chg="mod">
          <ac:chgData name="門田　幸二" userId="e60ee963-aaff-44c5-9395-7a40d260caf0" providerId="ADAL" clId="{CDC73072-7D70-4A1C-A996-32393EEAFCC1}" dt="2023-09-08T07:44:32.892" v="3"/>
          <ac:spMkLst>
            <pc:docMk/>
            <pc:sldMk cId="1466241530" sldId="258"/>
            <ac:spMk id="13" creationId="{ED059FDA-1803-2135-DD87-25E3811BBD22}"/>
          </ac:spMkLst>
        </pc:spChg>
        <pc:spChg chg="mod">
          <ac:chgData name="門田　幸二" userId="e60ee963-aaff-44c5-9395-7a40d260caf0" providerId="ADAL" clId="{CDC73072-7D70-4A1C-A996-32393EEAFCC1}" dt="2023-09-08T07:44:32.892" v="3"/>
          <ac:spMkLst>
            <pc:docMk/>
            <pc:sldMk cId="1466241530" sldId="258"/>
            <ac:spMk id="14" creationId="{C03D8BBF-0822-0E70-8556-3606E0807870}"/>
          </ac:spMkLst>
        </pc:spChg>
        <pc:spChg chg="mod">
          <ac:chgData name="門田　幸二" userId="e60ee963-aaff-44c5-9395-7a40d260caf0" providerId="ADAL" clId="{CDC73072-7D70-4A1C-A996-32393EEAFCC1}" dt="2023-09-08T07:44:32.892" v="3"/>
          <ac:spMkLst>
            <pc:docMk/>
            <pc:sldMk cId="1466241530" sldId="258"/>
            <ac:spMk id="16" creationId="{E2D8C803-4A67-2680-3FBF-C1CBAED5C421}"/>
          </ac:spMkLst>
        </pc:spChg>
        <pc:spChg chg="mod">
          <ac:chgData name="門田　幸二" userId="e60ee963-aaff-44c5-9395-7a40d260caf0" providerId="ADAL" clId="{CDC73072-7D70-4A1C-A996-32393EEAFCC1}" dt="2023-09-08T07:44:32.892" v="3"/>
          <ac:spMkLst>
            <pc:docMk/>
            <pc:sldMk cId="1466241530" sldId="258"/>
            <ac:spMk id="20" creationId="{569BBD0E-0F35-B949-DD4C-DED08720103E}"/>
          </ac:spMkLst>
        </pc:spChg>
        <pc:spChg chg="mod">
          <ac:chgData name="門田　幸二" userId="e60ee963-aaff-44c5-9395-7a40d260caf0" providerId="ADAL" clId="{CDC73072-7D70-4A1C-A996-32393EEAFCC1}" dt="2023-09-08T07:44:32.892" v="3"/>
          <ac:spMkLst>
            <pc:docMk/>
            <pc:sldMk cId="1466241530" sldId="258"/>
            <ac:spMk id="22" creationId="{1959BA95-14EE-F12A-E0D8-68FD48DD6F05}"/>
          </ac:spMkLst>
        </pc:spChg>
        <pc:spChg chg="mod">
          <ac:chgData name="門田　幸二" userId="e60ee963-aaff-44c5-9395-7a40d260caf0" providerId="ADAL" clId="{CDC73072-7D70-4A1C-A996-32393EEAFCC1}" dt="2023-09-08T07:44:32.892" v="3"/>
          <ac:spMkLst>
            <pc:docMk/>
            <pc:sldMk cId="1466241530" sldId="258"/>
            <ac:spMk id="24" creationId="{38110CB2-1393-A3B3-ACD9-6DC7EBC2E309}"/>
          </ac:spMkLst>
        </pc:spChg>
        <pc:spChg chg="mod">
          <ac:chgData name="門田　幸二" userId="e60ee963-aaff-44c5-9395-7a40d260caf0" providerId="ADAL" clId="{CDC73072-7D70-4A1C-A996-32393EEAFCC1}" dt="2023-09-08T07:44:32.892" v="3"/>
          <ac:spMkLst>
            <pc:docMk/>
            <pc:sldMk cId="1466241530" sldId="258"/>
            <ac:spMk id="25" creationId="{F950D4BA-8F12-C217-EB14-67FE8910E8E7}"/>
          </ac:spMkLst>
        </pc:spChg>
        <pc:spChg chg="mod">
          <ac:chgData name="門田　幸二" userId="e60ee963-aaff-44c5-9395-7a40d260caf0" providerId="ADAL" clId="{CDC73072-7D70-4A1C-A996-32393EEAFCC1}" dt="2023-09-08T07:44:32.892" v="3"/>
          <ac:spMkLst>
            <pc:docMk/>
            <pc:sldMk cId="1466241530" sldId="258"/>
            <ac:spMk id="26" creationId="{FF1F1CD4-0768-E0A9-C19B-7DF04B81CE92}"/>
          </ac:spMkLst>
        </pc:spChg>
        <pc:spChg chg="mod">
          <ac:chgData name="門田　幸二" userId="e60ee963-aaff-44c5-9395-7a40d260caf0" providerId="ADAL" clId="{CDC73072-7D70-4A1C-A996-32393EEAFCC1}" dt="2023-09-08T07:44:32.892" v="3"/>
          <ac:spMkLst>
            <pc:docMk/>
            <pc:sldMk cId="1466241530" sldId="258"/>
            <ac:spMk id="27" creationId="{B92105F8-3423-0320-4D01-7E25EC3C1A51}"/>
          </ac:spMkLst>
        </pc:spChg>
        <pc:spChg chg="mod">
          <ac:chgData name="門田　幸二" userId="e60ee963-aaff-44c5-9395-7a40d260caf0" providerId="ADAL" clId="{CDC73072-7D70-4A1C-A996-32393EEAFCC1}" dt="2023-09-08T07:44:32.892" v="3"/>
          <ac:spMkLst>
            <pc:docMk/>
            <pc:sldMk cId="1466241530" sldId="258"/>
            <ac:spMk id="28" creationId="{5E07B149-010E-C0B3-15C1-35EE6A776950}"/>
          </ac:spMkLst>
        </pc:spChg>
        <pc:spChg chg="mod">
          <ac:chgData name="門田　幸二" userId="e60ee963-aaff-44c5-9395-7a40d260caf0" providerId="ADAL" clId="{CDC73072-7D70-4A1C-A996-32393EEAFCC1}" dt="2023-09-08T07:44:32.892" v="3"/>
          <ac:spMkLst>
            <pc:docMk/>
            <pc:sldMk cId="1466241530" sldId="258"/>
            <ac:spMk id="29" creationId="{BF0FC4DD-913D-3623-4465-C7A2943155CB}"/>
          </ac:spMkLst>
        </pc:spChg>
        <pc:spChg chg="mod">
          <ac:chgData name="門田　幸二" userId="e60ee963-aaff-44c5-9395-7a40d260caf0" providerId="ADAL" clId="{CDC73072-7D70-4A1C-A996-32393EEAFCC1}" dt="2023-09-08T07:44:32.892" v="3"/>
          <ac:spMkLst>
            <pc:docMk/>
            <pc:sldMk cId="1466241530" sldId="258"/>
            <ac:spMk id="31" creationId="{D6D5BD71-34F1-3776-EBD8-D535A11D38E2}"/>
          </ac:spMkLst>
        </pc:spChg>
        <pc:spChg chg="mod">
          <ac:chgData name="門田　幸二" userId="e60ee963-aaff-44c5-9395-7a40d260caf0" providerId="ADAL" clId="{CDC73072-7D70-4A1C-A996-32393EEAFCC1}" dt="2023-09-08T07:44:32.892" v="3"/>
          <ac:spMkLst>
            <pc:docMk/>
            <pc:sldMk cId="1466241530" sldId="258"/>
            <ac:spMk id="32" creationId="{E00A79B6-4705-8D17-9425-5448D39F586D}"/>
          </ac:spMkLst>
        </pc:spChg>
        <pc:spChg chg="mod">
          <ac:chgData name="門田　幸二" userId="e60ee963-aaff-44c5-9395-7a40d260caf0" providerId="ADAL" clId="{CDC73072-7D70-4A1C-A996-32393EEAFCC1}" dt="2023-09-08T07:44:32.892" v="3"/>
          <ac:spMkLst>
            <pc:docMk/>
            <pc:sldMk cId="1466241530" sldId="258"/>
            <ac:spMk id="33" creationId="{E07D7D5C-01AA-A381-180A-471870D8136D}"/>
          </ac:spMkLst>
        </pc:spChg>
        <pc:spChg chg="mod">
          <ac:chgData name="門田　幸二" userId="e60ee963-aaff-44c5-9395-7a40d260caf0" providerId="ADAL" clId="{CDC73072-7D70-4A1C-A996-32393EEAFCC1}" dt="2023-09-08T07:44:32.892" v="3"/>
          <ac:spMkLst>
            <pc:docMk/>
            <pc:sldMk cId="1466241530" sldId="258"/>
            <ac:spMk id="34" creationId="{AF1E4B34-C3B9-A486-1245-5ABBE9BEA648}"/>
          </ac:spMkLst>
        </pc:spChg>
        <pc:spChg chg="mod">
          <ac:chgData name="門田　幸二" userId="e60ee963-aaff-44c5-9395-7a40d260caf0" providerId="ADAL" clId="{CDC73072-7D70-4A1C-A996-32393EEAFCC1}" dt="2023-09-08T07:44:32.892" v="3"/>
          <ac:spMkLst>
            <pc:docMk/>
            <pc:sldMk cId="1466241530" sldId="258"/>
            <ac:spMk id="35" creationId="{5C1BD2F8-97C5-C60C-C6A5-A1FDFCEE7BF8}"/>
          </ac:spMkLst>
        </pc:spChg>
        <pc:spChg chg="mod">
          <ac:chgData name="門田　幸二" userId="e60ee963-aaff-44c5-9395-7a40d260caf0" providerId="ADAL" clId="{CDC73072-7D70-4A1C-A996-32393EEAFCC1}" dt="2023-09-08T07:44:32.892" v="3"/>
          <ac:spMkLst>
            <pc:docMk/>
            <pc:sldMk cId="1466241530" sldId="258"/>
            <ac:spMk id="36" creationId="{9AA401D5-1190-91B0-928C-B83EADC9E69D}"/>
          </ac:spMkLst>
        </pc:spChg>
        <pc:spChg chg="mod">
          <ac:chgData name="門田　幸二" userId="e60ee963-aaff-44c5-9395-7a40d260caf0" providerId="ADAL" clId="{CDC73072-7D70-4A1C-A996-32393EEAFCC1}" dt="2023-09-08T07:44:32.892" v="3"/>
          <ac:spMkLst>
            <pc:docMk/>
            <pc:sldMk cId="1466241530" sldId="258"/>
            <ac:spMk id="39" creationId="{2E7ED307-9F32-AE4D-05FC-F109DB985D4C}"/>
          </ac:spMkLst>
        </pc:spChg>
        <pc:spChg chg="mod">
          <ac:chgData name="門田　幸二" userId="e60ee963-aaff-44c5-9395-7a40d260caf0" providerId="ADAL" clId="{CDC73072-7D70-4A1C-A996-32393EEAFCC1}" dt="2023-09-08T07:44:32.892" v="3"/>
          <ac:spMkLst>
            <pc:docMk/>
            <pc:sldMk cId="1466241530" sldId="258"/>
            <ac:spMk id="40" creationId="{9F183890-87EF-86A7-7372-77856AA54572}"/>
          </ac:spMkLst>
        </pc:spChg>
        <pc:spChg chg="mod">
          <ac:chgData name="門田　幸二" userId="e60ee963-aaff-44c5-9395-7a40d260caf0" providerId="ADAL" clId="{CDC73072-7D70-4A1C-A996-32393EEAFCC1}" dt="2023-09-08T07:44:32.892" v="3"/>
          <ac:spMkLst>
            <pc:docMk/>
            <pc:sldMk cId="1466241530" sldId="258"/>
            <ac:spMk id="41" creationId="{EEBD2B53-A114-1FE3-3156-4DF559BFEC8D}"/>
          </ac:spMkLst>
        </pc:spChg>
        <pc:spChg chg="mod">
          <ac:chgData name="門田　幸二" userId="e60ee963-aaff-44c5-9395-7a40d260caf0" providerId="ADAL" clId="{CDC73072-7D70-4A1C-A996-32393EEAFCC1}" dt="2023-09-08T07:44:32.892" v="3"/>
          <ac:spMkLst>
            <pc:docMk/>
            <pc:sldMk cId="1466241530" sldId="258"/>
            <ac:spMk id="42" creationId="{9693880A-BB4B-1621-F7D7-543D7AE930A4}"/>
          </ac:spMkLst>
        </pc:spChg>
        <pc:spChg chg="mod">
          <ac:chgData name="門田　幸二" userId="e60ee963-aaff-44c5-9395-7a40d260caf0" providerId="ADAL" clId="{CDC73072-7D70-4A1C-A996-32393EEAFCC1}" dt="2023-09-08T07:44:32.892" v="3"/>
          <ac:spMkLst>
            <pc:docMk/>
            <pc:sldMk cId="1466241530" sldId="258"/>
            <ac:spMk id="43" creationId="{F65BC052-7A2A-A61C-BD0F-047C74EAD569}"/>
          </ac:spMkLst>
        </pc:spChg>
        <pc:spChg chg="mod">
          <ac:chgData name="門田　幸二" userId="e60ee963-aaff-44c5-9395-7a40d260caf0" providerId="ADAL" clId="{CDC73072-7D70-4A1C-A996-32393EEAFCC1}" dt="2023-09-08T07:44:32.892" v="3"/>
          <ac:spMkLst>
            <pc:docMk/>
            <pc:sldMk cId="1466241530" sldId="258"/>
            <ac:spMk id="44" creationId="{85DD9FE4-3903-F6E2-1112-F5F9B2C9A1AB}"/>
          </ac:spMkLst>
        </pc:spChg>
        <pc:grpChg chg="add mod">
          <ac:chgData name="門田　幸二" userId="e60ee963-aaff-44c5-9395-7a40d260caf0" providerId="ADAL" clId="{CDC73072-7D70-4A1C-A996-32393EEAFCC1}" dt="2023-09-08T07:44:32.892" v="3"/>
          <ac:grpSpMkLst>
            <pc:docMk/>
            <pc:sldMk cId="1466241530" sldId="258"/>
            <ac:grpSpMk id="3" creationId="{1667C21C-9F40-9427-35CA-BBABAC0206F9}"/>
          </ac:grpSpMkLst>
        </pc:grpChg>
        <pc:grpChg chg="del">
          <ac:chgData name="門田　幸二" userId="e60ee963-aaff-44c5-9395-7a40d260caf0" providerId="ADAL" clId="{CDC73072-7D70-4A1C-A996-32393EEAFCC1}" dt="2023-09-08T07:44:32.237" v="2" actId="478"/>
          <ac:grpSpMkLst>
            <pc:docMk/>
            <pc:sldMk cId="1466241530" sldId="258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CDC73072-7D70-4A1C-A996-32393EEAFCC1}" dt="2023-09-08T07:44:32.892" v="3"/>
          <ac:grpSpMkLst>
            <pc:docMk/>
            <pc:sldMk cId="1466241530" sldId="258"/>
            <ac:grpSpMk id="23" creationId="{56A9E7BB-EE05-8FDB-8666-B831B082B087}"/>
          </ac:grpSpMkLst>
        </pc:grpChg>
        <pc:grpChg chg="add mod">
          <ac:chgData name="門田　幸二" userId="e60ee963-aaff-44c5-9395-7a40d260caf0" providerId="ADAL" clId="{CDC73072-7D70-4A1C-A996-32393EEAFCC1}" dt="2023-09-08T07:44:32.892" v="3"/>
          <ac:grpSpMkLst>
            <pc:docMk/>
            <pc:sldMk cId="1466241530" sldId="258"/>
            <ac:grpSpMk id="30" creationId="{7BAFE798-1A7A-B445-13D5-24802A435A8A}"/>
          </ac:grpSpMkLst>
        </pc:grpChg>
        <pc:grpChg chg="add mod">
          <ac:chgData name="門田　幸二" userId="e60ee963-aaff-44c5-9395-7a40d260caf0" providerId="ADAL" clId="{CDC73072-7D70-4A1C-A996-32393EEAFCC1}" dt="2023-09-08T07:44:32.892" v="3"/>
          <ac:grpSpMkLst>
            <pc:docMk/>
            <pc:sldMk cId="1466241530" sldId="258"/>
            <ac:grpSpMk id="38" creationId="{6EA93AAB-66B0-1D01-B29A-CD8E1EB87385}"/>
          </ac:grpSpMkLst>
        </pc:grpChg>
        <pc:grpChg chg="del">
          <ac:chgData name="門田　幸二" userId="e60ee963-aaff-44c5-9395-7a40d260caf0" providerId="ADAL" clId="{CDC73072-7D70-4A1C-A996-32393EEAFCC1}" dt="2023-09-08T07:44:32.237" v="2" actId="478"/>
          <ac:grpSpMkLst>
            <pc:docMk/>
            <pc:sldMk cId="1466241530" sldId="258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CDC73072-7D70-4A1C-A996-32393EEAFCC1}" dt="2023-09-08T07:44:32.237" v="2" actId="478"/>
          <ac:grpSpMkLst>
            <pc:docMk/>
            <pc:sldMk cId="1466241530" sldId="258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CDC73072-7D70-4A1C-A996-32393EEAFCC1}" dt="2023-09-08T07:44:32.237" v="2" actId="478"/>
          <ac:grpSpMkLst>
            <pc:docMk/>
            <pc:sldMk cId="1466241530" sldId="258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CDC73072-7D70-4A1C-A996-32393EEAFCC1}" dt="2023-09-08T07:48:19.353" v="13" actId="478"/>
          <ac:picMkLst>
            <pc:docMk/>
            <pc:sldMk cId="1466241530" sldId="258"/>
            <ac:picMk id="12" creationId="{B02F1C9E-213C-7693-C25A-42D05AE1BA47}"/>
          </ac:picMkLst>
        </pc:picChg>
        <pc:picChg chg="add mod modCrop">
          <ac:chgData name="門田　幸二" userId="e60ee963-aaff-44c5-9395-7a40d260caf0" providerId="ADAL" clId="{CDC73072-7D70-4A1C-A996-32393EEAFCC1}" dt="2023-09-08T07:52:36.196" v="82" actId="1076"/>
          <ac:picMkLst>
            <pc:docMk/>
            <pc:sldMk cId="1466241530" sldId="258"/>
            <ac:picMk id="46" creationId="{63D8DD0B-3737-5FAC-3B22-43F680EEB141}"/>
          </ac:picMkLst>
        </pc:picChg>
      </pc:sldChg>
      <pc:sldChg chg="addSp delSp modSp mod">
        <pc:chgData name="門田　幸二" userId="e60ee963-aaff-44c5-9395-7a40d260caf0" providerId="ADAL" clId="{CDC73072-7D70-4A1C-A996-32393EEAFCC1}" dt="2023-09-08T07:53:16.547" v="117" actId="1076"/>
        <pc:sldMkLst>
          <pc:docMk/>
          <pc:sldMk cId="2796198765" sldId="259"/>
        </pc:sldMkLst>
        <pc:spChg chg="mod">
          <ac:chgData name="門田　幸二" userId="e60ee963-aaff-44c5-9395-7a40d260caf0" providerId="ADAL" clId="{CDC73072-7D70-4A1C-A996-32393EEAFCC1}" dt="2023-09-08T07:44:37.713" v="5"/>
          <ac:spMkLst>
            <pc:docMk/>
            <pc:sldMk cId="2796198765" sldId="259"/>
            <ac:spMk id="11" creationId="{61FBDB64-C5D6-E9D4-DE51-5464216F2960}"/>
          </ac:spMkLst>
        </pc:spChg>
        <pc:spChg chg="mod">
          <ac:chgData name="門田　幸二" userId="e60ee963-aaff-44c5-9395-7a40d260caf0" providerId="ADAL" clId="{CDC73072-7D70-4A1C-A996-32393EEAFCC1}" dt="2023-09-08T07:44:37.713" v="5"/>
          <ac:spMkLst>
            <pc:docMk/>
            <pc:sldMk cId="2796198765" sldId="259"/>
            <ac:spMk id="13" creationId="{F2CC35ED-55BD-058F-7136-4364BA5CB4B7}"/>
          </ac:spMkLst>
        </pc:spChg>
        <pc:spChg chg="mod">
          <ac:chgData name="門田　幸二" userId="e60ee963-aaff-44c5-9395-7a40d260caf0" providerId="ADAL" clId="{CDC73072-7D70-4A1C-A996-32393EEAFCC1}" dt="2023-09-08T07:44:37.713" v="5"/>
          <ac:spMkLst>
            <pc:docMk/>
            <pc:sldMk cId="2796198765" sldId="259"/>
            <ac:spMk id="14" creationId="{34187970-6259-D83E-0503-2BC9950BE0B8}"/>
          </ac:spMkLst>
        </pc:spChg>
        <pc:spChg chg="mod">
          <ac:chgData name="門田　幸二" userId="e60ee963-aaff-44c5-9395-7a40d260caf0" providerId="ADAL" clId="{CDC73072-7D70-4A1C-A996-32393EEAFCC1}" dt="2023-09-08T07:44:37.713" v="5"/>
          <ac:spMkLst>
            <pc:docMk/>
            <pc:sldMk cId="2796198765" sldId="259"/>
            <ac:spMk id="16" creationId="{A9386EF1-0E76-C6EF-549C-7A332F600A40}"/>
          </ac:spMkLst>
        </pc:spChg>
        <pc:spChg chg="mod">
          <ac:chgData name="門田　幸二" userId="e60ee963-aaff-44c5-9395-7a40d260caf0" providerId="ADAL" clId="{CDC73072-7D70-4A1C-A996-32393EEAFCC1}" dt="2023-09-08T07:44:37.713" v="5"/>
          <ac:spMkLst>
            <pc:docMk/>
            <pc:sldMk cId="2796198765" sldId="259"/>
            <ac:spMk id="20" creationId="{F4669E5A-E053-8ACA-74DF-38900F8DF2FD}"/>
          </ac:spMkLst>
        </pc:spChg>
        <pc:spChg chg="mod">
          <ac:chgData name="門田　幸二" userId="e60ee963-aaff-44c5-9395-7a40d260caf0" providerId="ADAL" clId="{CDC73072-7D70-4A1C-A996-32393EEAFCC1}" dt="2023-09-08T07:44:37.713" v="5"/>
          <ac:spMkLst>
            <pc:docMk/>
            <pc:sldMk cId="2796198765" sldId="259"/>
            <ac:spMk id="22" creationId="{55112346-4951-F95B-3F56-FD78D7033C20}"/>
          </ac:spMkLst>
        </pc:spChg>
        <pc:spChg chg="mod">
          <ac:chgData name="門田　幸二" userId="e60ee963-aaff-44c5-9395-7a40d260caf0" providerId="ADAL" clId="{CDC73072-7D70-4A1C-A996-32393EEAFCC1}" dt="2023-09-08T07:44:37.713" v="5"/>
          <ac:spMkLst>
            <pc:docMk/>
            <pc:sldMk cId="2796198765" sldId="259"/>
            <ac:spMk id="24" creationId="{2085B05E-828C-A0EA-9132-C8193A0EB328}"/>
          </ac:spMkLst>
        </pc:spChg>
        <pc:spChg chg="mod">
          <ac:chgData name="門田　幸二" userId="e60ee963-aaff-44c5-9395-7a40d260caf0" providerId="ADAL" clId="{CDC73072-7D70-4A1C-A996-32393EEAFCC1}" dt="2023-09-08T07:44:37.713" v="5"/>
          <ac:spMkLst>
            <pc:docMk/>
            <pc:sldMk cId="2796198765" sldId="259"/>
            <ac:spMk id="25" creationId="{D1F5E13D-ECD2-7325-6D5F-0EE9B911AF14}"/>
          </ac:spMkLst>
        </pc:spChg>
        <pc:spChg chg="mod">
          <ac:chgData name="門田　幸二" userId="e60ee963-aaff-44c5-9395-7a40d260caf0" providerId="ADAL" clId="{CDC73072-7D70-4A1C-A996-32393EEAFCC1}" dt="2023-09-08T07:44:37.713" v="5"/>
          <ac:spMkLst>
            <pc:docMk/>
            <pc:sldMk cId="2796198765" sldId="259"/>
            <ac:spMk id="26" creationId="{FD004DDE-2937-5B48-1F88-344B2184DE57}"/>
          </ac:spMkLst>
        </pc:spChg>
        <pc:spChg chg="mod">
          <ac:chgData name="門田　幸二" userId="e60ee963-aaff-44c5-9395-7a40d260caf0" providerId="ADAL" clId="{CDC73072-7D70-4A1C-A996-32393EEAFCC1}" dt="2023-09-08T07:44:37.713" v="5"/>
          <ac:spMkLst>
            <pc:docMk/>
            <pc:sldMk cId="2796198765" sldId="259"/>
            <ac:spMk id="27" creationId="{4D97D8B4-109E-3075-BE93-447DE0EC6DF3}"/>
          </ac:spMkLst>
        </pc:spChg>
        <pc:spChg chg="mod">
          <ac:chgData name="門田　幸二" userId="e60ee963-aaff-44c5-9395-7a40d260caf0" providerId="ADAL" clId="{CDC73072-7D70-4A1C-A996-32393EEAFCC1}" dt="2023-09-08T07:44:37.713" v="5"/>
          <ac:spMkLst>
            <pc:docMk/>
            <pc:sldMk cId="2796198765" sldId="259"/>
            <ac:spMk id="28" creationId="{ADAB8527-9997-72A0-B87C-A7CF9471D346}"/>
          </ac:spMkLst>
        </pc:spChg>
        <pc:spChg chg="mod">
          <ac:chgData name="門田　幸二" userId="e60ee963-aaff-44c5-9395-7a40d260caf0" providerId="ADAL" clId="{CDC73072-7D70-4A1C-A996-32393EEAFCC1}" dt="2023-09-08T07:44:37.713" v="5"/>
          <ac:spMkLst>
            <pc:docMk/>
            <pc:sldMk cId="2796198765" sldId="259"/>
            <ac:spMk id="29" creationId="{41A0DC46-F946-0A18-A74E-A703AD286F17}"/>
          </ac:spMkLst>
        </pc:spChg>
        <pc:spChg chg="mod">
          <ac:chgData name="門田　幸二" userId="e60ee963-aaff-44c5-9395-7a40d260caf0" providerId="ADAL" clId="{CDC73072-7D70-4A1C-A996-32393EEAFCC1}" dt="2023-09-08T07:44:37.713" v="5"/>
          <ac:spMkLst>
            <pc:docMk/>
            <pc:sldMk cId="2796198765" sldId="259"/>
            <ac:spMk id="31" creationId="{36820021-0DE9-C80C-A451-A54AE981FBCE}"/>
          </ac:spMkLst>
        </pc:spChg>
        <pc:spChg chg="mod">
          <ac:chgData name="門田　幸二" userId="e60ee963-aaff-44c5-9395-7a40d260caf0" providerId="ADAL" clId="{CDC73072-7D70-4A1C-A996-32393EEAFCC1}" dt="2023-09-08T07:44:37.713" v="5"/>
          <ac:spMkLst>
            <pc:docMk/>
            <pc:sldMk cId="2796198765" sldId="259"/>
            <ac:spMk id="32" creationId="{8E064912-ABE4-C3AE-DBB9-E99CE099E934}"/>
          </ac:spMkLst>
        </pc:spChg>
        <pc:spChg chg="mod">
          <ac:chgData name="門田　幸二" userId="e60ee963-aaff-44c5-9395-7a40d260caf0" providerId="ADAL" clId="{CDC73072-7D70-4A1C-A996-32393EEAFCC1}" dt="2023-09-08T07:44:37.713" v="5"/>
          <ac:spMkLst>
            <pc:docMk/>
            <pc:sldMk cId="2796198765" sldId="259"/>
            <ac:spMk id="33" creationId="{078C6D3E-9BF2-AED2-E19C-3C69FAA85936}"/>
          </ac:spMkLst>
        </pc:spChg>
        <pc:spChg chg="mod">
          <ac:chgData name="門田　幸二" userId="e60ee963-aaff-44c5-9395-7a40d260caf0" providerId="ADAL" clId="{CDC73072-7D70-4A1C-A996-32393EEAFCC1}" dt="2023-09-08T07:44:37.713" v="5"/>
          <ac:spMkLst>
            <pc:docMk/>
            <pc:sldMk cId="2796198765" sldId="259"/>
            <ac:spMk id="34" creationId="{8F6F60AD-E669-0950-5497-F884AFC6CA85}"/>
          </ac:spMkLst>
        </pc:spChg>
        <pc:spChg chg="mod">
          <ac:chgData name="門田　幸二" userId="e60ee963-aaff-44c5-9395-7a40d260caf0" providerId="ADAL" clId="{CDC73072-7D70-4A1C-A996-32393EEAFCC1}" dt="2023-09-08T07:44:37.713" v="5"/>
          <ac:spMkLst>
            <pc:docMk/>
            <pc:sldMk cId="2796198765" sldId="259"/>
            <ac:spMk id="35" creationId="{D233C2E0-8D83-996E-61CF-6F7B7802CF6C}"/>
          </ac:spMkLst>
        </pc:spChg>
        <pc:spChg chg="mod">
          <ac:chgData name="門田　幸二" userId="e60ee963-aaff-44c5-9395-7a40d260caf0" providerId="ADAL" clId="{CDC73072-7D70-4A1C-A996-32393EEAFCC1}" dt="2023-09-08T07:44:37.713" v="5"/>
          <ac:spMkLst>
            <pc:docMk/>
            <pc:sldMk cId="2796198765" sldId="259"/>
            <ac:spMk id="36" creationId="{B2A9BACA-E099-1A28-0E52-501570B2CAC5}"/>
          </ac:spMkLst>
        </pc:spChg>
        <pc:spChg chg="mod">
          <ac:chgData name="門田　幸二" userId="e60ee963-aaff-44c5-9395-7a40d260caf0" providerId="ADAL" clId="{CDC73072-7D70-4A1C-A996-32393EEAFCC1}" dt="2023-09-08T07:44:37.713" v="5"/>
          <ac:spMkLst>
            <pc:docMk/>
            <pc:sldMk cId="2796198765" sldId="259"/>
            <ac:spMk id="39" creationId="{E0CA6EDB-5218-C826-605A-CB50CF701702}"/>
          </ac:spMkLst>
        </pc:spChg>
        <pc:spChg chg="mod">
          <ac:chgData name="門田　幸二" userId="e60ee963-aaff-44c5-9395-7a40d260caf0" providerId="ADAL" clId="{CDC73072-7D70-4A1C-A996-32393EEAFCC1}" dt="2023-09-08T07:44:37.713" v="5"/>
          <ac:spMkLst>
            <pc:docMk/>
            <pc:sldMk cId="2796198765" sldId="259"/>
            <ac:spMk id="40" creationId="{4BA6CF70-101E-3E5F-FE06-D330727B3B38}"/>
          </ac:spMkLst>
        </pc:spChg>
        <pc:spChg chg="mod">
          <ac:chgData name="門田　幸二" userId="e60ee963-aaff-44c5-9395-7a40d260caf0" providerId="ADAL" clId="{CDC73072-7D70-4A1C-A996-32393EEAFCC1}" dt="2023-09-08T07:44:37.713" v="5"/>
          <ac:spMkLst>
            <pc:docMk/>
            <pc:sldMk cId="2796198765" sldId="259"/>
            <ac:spMk id="41" creationId="{3A07334F-87DD-9C1F-0711-90EE0A368899}"/>
          </ac:spMkLst>
        </pc:spChg>
        <pc:spChg chg="mod">
          <ac:chgData name="門田　幸二" userId="e60ee963-aaff-44c5-9395-7a40d260caf0" providerId="ADAL" clId="{CDC73072-7D70-4A1C-A996-32393EEAFCC1}" dt="2023-09-08T07:44:37.713" v="5"/>
          <ac:spMkLst>
            <pc:docMk/>
            <pc:sldMk cId="2796198765" sldId="259"/>
            <ac:spMk id="42" creationId="{2C4CEA81-2B6B-3268-80C3-6A13E36C250C}"/>
          </ac:spMkLst>
        </pc:spChg>
        <pc:spChg chg="mod">
          <ac:chgData name="門田　幸二" userId="e60ee963-aaff-44c5-9395-7a40d260caf0" providerId="ADAL" clId="{CDC73072-7D70-4A1C-A996-32393EEAFCC1}" dt="2023-09-08T07:44:37.713" v="5"/>
          <ac:spMkLst>
            <pc:docMk/>
            <pc:sldMk cId="2796198765" sldId="259"/>
            <ac:spMk id="43" creationId="{C3C7BD37-8D25-58C3-A995-D11D7B8ABEB5}"/>
          </ac:spMkLst>
        </pc:spChg>
        <pc:spChg chg="mod">
          <ac:chgData name="門田　幸二" userId="e60ee963-aaff-44c5-9395-7a40d260caf0" providerId="ADAL" clId="{CDC73072-7D70-4A1C-A996-32393EEAFCC1}" dt="2023-09-08T07:44:37.713" v="5"/>
          <ac:spMkLst>
            <pc:docMk/>
            <pc:sldMk cId="2796198765" sldId="259"/>
            <ac:spMk id="44" creationId="{83C038A5-A0AA-E801-2896-9FA8629C39AA}"/>
          </ac:spMkLst>
        </pc:spChg>
        <pc:grpChg chg="add mod">
          <ac:chgData name="門田　幸二" userId="e60ee963-aaff-44c5-9395-7a40d260caf0" providerId="ADAL" clId="{CDC73072-7D70-4A1C-A996-32393EEAFCC1}" dt="2023-09-08T07:44:37.713" v="5"/>
          <ac:grpSpMkLst>
            <pc:docMk/>
            <pc:sldMk cId="2796198765" sldId="259"/>
            <ac:grpSpMk id="3" creationId="{2C991F17-51EC-7F25-F1DA-8E53593C3713}"/>
          </ac:grpSpMkLst>
        </pc:grpChg>
        <pc:grpChg chg="del">
          <ac:chgData name="門田　幸二" userId="e60ee963-aaff-44c5-9395-7a40d260caf0" providerId="ADAL" clId="{CDC73072-7D70-4A1C-A996-32393EEAFCC1}" dt="2023-09-08T07:44:37.095" v="4" actId="478"/>
          <ac:grpSpMkLst>
            <pc:docMk/>
            <pc:sldMk cId="2796198765" sldId="259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CDC73072-7D70-4A1C-A996-32393EEAFCC1}" dt="2023-09-08T07:44:37.713" v="5"/>
          <ac:grpSpMkLst>
            <pc:docMk/>
            <pc:sldMk cId="2796198765" sldId="259"/>
            <ac:grpSpMk id="23" creationId="{25BEAC38-DBDD-BA4F-FA4D-1E5ACA93050B}"/>
          </ac:grpSpMkLst>
        </pc:grpChg>
        <pc:grpChg chg="add mod">
          <ac:chgData name="門田　幸二" userId="e60ee963-aaff-44c5-9395-7a40d260caf0" providerId="ADAL" clId="{CDC73072-7D70-4A1C-A996-32393EEAFCC1}" dt="2023-09-08T07:44:37.713" v="5"/>
          <ac:grpSpMkLst>
            <pc:docMk/>
            <pc:sldMk cId="2796198765" sldId="259"/>
            <ac:grpSpMk id="30" creationId="{D407F56B-A2C1-5228-C70F-C6F20E827048}"/>
          </ac:grpSpMkLst>
        </pc:grpChg>
        <pc:grpChg chg="add mod">
          <ac:chgData name="門田　幸二" userId="e60ee963-aaff-44c5-9395-7a40d260caf0" providerId="ADAL" clId="{CDC73072-7D70-4A1C-A996-32393EEAFCC1}" dt="2023-09-08T07:44:37.713" v="5"/>
          <ac:grpSpMkLst>
            <pc:docMk/>
            <pc:sldMk cId="2796198765" sldId="259"/>
            <ac:grpSpMk id="38" creationId="{6237A640-EA92-398C-0AE9-1521C78FD4E7}"/>
          </ac:grpSpMkLst>
        </pc:grpChg>
        <pc:grpChg chg="del">
          <ac:chgData name="門田　幸二" userId="e60ee963-aaff-44c5-9395-7a40d260caf0" providerId="ADAL" clId="{CDC73072-7D70-4A1C-A996-32393EEAFCC1}" dt="2023-09-08T07:44:37.095" v="4" actId="478"/>
          <ac:grpSpMkLst>
            <pc:docMk/>
            <pc:sldMk cId="2796198765" sldId="259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CDC73072-7D70-4A1C-A996-32393EEAFCC1}" dt="2023-09-08T07:44:37.095" v="4" actId="478"/>
          <ac:grpSpMkLst>
            <pc:docMk/>
            <pc:sldMk cId="2796198765" sldId="259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CDC73072-7D70-4A1C-A996-32393EEAFCC1}" dt="2023-09-08T07:44:37.095" v="4" actId="478"/>
          <ac:grpSpMkLst>
            <pc:docMk/>
            <pc:sldMk cId="2796198765" sldId="259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CDC73072-7D70-4A1C-A996-32393EEAFCC1}" dt="2023-09-08T07:48:20.438" v="14" actId="478"/>
          <ac:picMkLst>
            <pc:docMk/>
            <pc:sldMk cId="2796198765" sldId="259"/>
            <ac:picMk id="12" creationId="{C2F3B68A-7D53-BD8A-4516-D0A3E9AE5160}"/>
          </ac:picMkLst>
        </pc:picChg>
        <pc:picChg chg="add mod modCrop">
          <ac:chgData name="門田　幸二" userId="e60ee963-aaff-44c5-9395-7a40d260caf0" providerId="ADAL" clId="{CDC73072-7D70-4A1C-A996-32393EEAFCC1}" dt="2023-09-08T07:53:16.547" v="117" actId="1076"/>
          <ac:picMkLst>
            <pc:docMk/>
            <pc:sldMk cId="2796198765" sldId="259"/>
            <ac:picMk id="46" creationId="{6CE972D8-4B95-7A10-5378-B95DA1B4EDD1}"/>
          </ac:picMkLst>
        </pc:picChg>
      </pc:sldChg>
      <pc:sldChg chg="addSp delSp modSp mod">
        <pc:chgData name="門田　幸二" userId="e60ee963-aaff-44c5-9395-7a40d260caf0" providerId="ADAL" clId="{CDC73072-7D70-4A1C-A996-32393EEAFCC1}" dt="2023-09-16T00:06:24.817" v="152" actId="1076"/>
        <pc:sldMkLst>
          <pc:docMk/>
          <pc:sldMk cId="399863296" sldId="260"/>
        </pc:sldMkLst>
        <pc:spChg chg="mod">
          <ac:chgData name="門田　幸二" userId="e60ee963-aaff-44c5-9395-7a40d260caf0" providerId="ADAL" clId="{CDC73072-7D70-4A1C-A996-32393EEAFCC1}" dt="2023-09-08T07:44:42.387" v="7"/>
          <ac:spMkLst>
            <pc:docMk/>
            <pc:sldMk cId="399863296" sldId="260"/>
            <ac:spMk id="12" creationId="{A7040D7D-88A0-9331-E256-E2D5C039E97E}"/>
          </ac:spMkLst>
        </pc:spChg>
        <pc:spChg chg="mod">
          <ac:chgData name="門田　幸二" userId="e60ee963-aaff-44c5-9395-7a40d260caf0" providerId="ADAL" clId="{CDC73072-7D70-4A1C-A996-32393EEAFCC1}" dt="2023-09-08T07:44:42.387" v="7"/>
          <ac:spMkLst>
            <pc:docMk/>
            <pc:sldMk cId="399863296" sldId="260"/>
            <ac:spMk id="13" creationId="{8EA59300-2A46-E832-5F12-2088FDEA2292}"/>
          </ac:spMkLst>
        </pc:spChg>
        <pc:spChg chg="mod">
          <ac:chgData name="門田　幸二" userId="e60ee963-aaff-44c5-9395-7a40d260caf0" providerId="ADAL" clId="{CDC73072-7D70-4A1C-A996-32393EEAFCC1}" dt="2023-09-08T07:44:42.387" v="7"/>
          <ac:spMkLst>
            <pc:docMk/>
            <pc:sldMk cId="399863296" sldId="260"/>
            <ac:spMk id="14" creationId="{64A40B1F-C9C7-92EB-E208-83868CF40431}"/>
          </ac:spMkLst>
        </pc:spChg>
        <pc:spChg chg="mod">
          <ac:chgData name="門田　幸二" userId="e60ee963-aaff-44c5-9395-7a40d260caf0" providerId="ADAL" clId="{CDC73072-7D70-4A1C-A996-32393EEAFCC1}" dt="2023-09-08T07:44:42.387" v="7"/>
          <ac:spMkLst>
            <pc:docMk/>
            <pc:sldMk cId="399863296" sldId="260"/>
            <ac:spMk id="16" creationId="{EFBC3199-F9AB-AE2A-F52F-62F1E17D0A58}"/>
          </ac:spMkLst>
        </pc:spChg>
        <pc:spChg chg="mod">
          <ac:chgData name="門田　幸二" userId="e60ee963-aaff-44c5-9395-7a40d260caf0" providerId="ADAL" clId="{CDC73072-7D70-4A1C-A996-32393EEAFCC1}" dt="2023-09-08T07:44:42.387" v="7"/>
          <ac:spMkLst>
            <pc:docMk/>
            <pc:sldMk cId="399863296" sldId="260"/>
            <ac:spMk id="20" creationId="{2C7BA2D5-51DC-C33B-A9DB-5AE5F64DD35D}"/>
          </ac:spMkLst>
        </pc:spChg>
        <pc:spChg chg="mod">
          <ac:chgData name="門田　幸二" userId="e60ee963-aaff-44c5-9395-7a40d260caf0" providerId="ADAL" clId="{CDC73072-7D70-4A1C-A996-32393EEAFCC1}" dt="2023-09-08T07:44:42.387" v="7"/>
          <ac:spMkLst>
            <pc:docMk/>
            <pc:sldMk cId="399863296" sldId="260"/>
            <ac:spMk id="22" creationId="{76D8868A-19A9-34E1-47B7-38298E2AFB4B}"/>
          </ac:spMkLst>
        </pc:spChg>
        <pc:spChg chg="mod">
          <ac:chgData name="門田　幸二" userId="e60ee963-aaff-44c5-9395-7a40d260caf0" providerId="ADAL" clId="{CDC73072-7D70-4A1C-A996-32393EEAFCC1}" dt="2023-09-08T07:44:42.387" v="7"/>
          <ac:spMkLst>
            <pc:docMk/>
            <pc:sldMk cId="399863296" sldId="260"/>
            <ac:spMk id="24" creationId="{A3CE0869-AE65-DF4C-FA4D-A59050F172FF}"/>
          </ac:spMkLst>
        </pc:spChg>
        <pc:spChg chg="mod">
          <ac:chgData name="門田　幸二" userId="e60ee963-aaff-44c5-9395-7a40d260caf0" providerId="ADAL" clId="{CDC73072-7D70-4A1C-A996-32393EEAFCC1}" dt="2023-09-08T07:44:42.387" v="7"/>
          <ac:spMkLst>
            <pc:docMk/>
            <pc:sldMk cId="399863296" sldId="260"/>
            <ac:spMk id="25" creationId="{D163ECA1-32B3-0CBB-E1C3-7227D8745F4F}"/>
          </ac:spMkLst>
        </pc:spChg>
        <pc:spChg chg="mod">
          <ac:chgData name="門田　幸二" userId="e60ee963-aaff-44c5-9395-7a40d260caf0" providerId="ADAL" clId="{CDC73072-7D70-4A1C-A996-32393EEAFCC1}" dt="2023-09-08T07:44:42.387" v="7"/>
          <ac:spMkLst>
            <pc:docMk/>
            <pc:sldMk cId="399863296" sldId="260"/>
            <ac:spMk id="26" creationId="{7F15189B-72C3-5E44-2E6C-87513FB96F30}"/>
          </ac:spMkLst>
        </pc:spChg>
        <pc:spChg chg="mod">
          <ac:chgData name="門田　幸二" userId="e60ee963-aaff-44c5-9395-7a40d260caf0" providerId="ADAL" clId="{CDC73072-7D70-4A1C-A996-32393EEAFCC1}" dt="2023-09-08T07:44:42.387" v="7"/>
          <ac:spMkLst>
            <pc:docMk/>
            <pc:sldMk cId="399863296" sldId="260"/>
            <ac:spMk id="27" creationId="{93102289-CE39-7226-CB81-AE662E1A6F32}"/>
          </ac:spMkLst>
        </pc:spChg>
        <pc:spChg chg="mod">
          <ac:chgData name="門田　幸二" userId="e60ee963-aaff-44c5-9395-7a40d260caf0" providerId="ADAL" clId="{CDC73072-7D70-4A1C-A996-32393EEAFCC1}" dt="2023-09-08T07:44:42.387" v="7"/>
          <ac:spMkLst>
            <pc:docMk/>
            <pc:sldMk cId="399863296" sldId="260"/>
            <ac:spMk id="28" creationId="{E877A0A3-D185-8F34-8545-515724404569}"/>
          </ac:spMkLst>
        </pc:spChg>
        <pc:spChg chg="mod">
          <ac:chgData name="門田　幸二" userId="e60ee963-aaff-44c5-9395-7a40d260caf0" providerId="ADAL" clId="{CDC73072-7D70-4A1C-A996-32393EEAFCC1}" dt="2023-09-08T07:44:42.387" v="7"/>
          <ac:spMkLst>
            <pc:docMk/>
            <pc:sldMk cId="399863296" sldId="260"/>
            <ac:spMk id="29" creationId="{D3BFADB9-AAE8-3451-89A1-7DEEAD8C4925}"/>
          </ac:spMkLst>
        </pc:spChg>
        <pc:spChg chg="mod">
          <ac:chgData name="門田　幸二" userId="e60ee963-aaff-44c5-9395-7a40d260caf0" providerId="ADAL" clId="{CDC73072-7D70-4A1C-A996-32393EEAFCC1}" dt="2023-09-08T07:44:42.387" v="7"/>
          <ac:spMkLst>
            <pc:docMk/>
            <pc:sldMk cId="399863296" sldId="260"/>
            <ac:spMk id="31" creationId="{7F0A71DE-8CAA-8627-A8D0-6438BCD97486}"/>
          </ac:spMkLst>
        </pc:spChg>
        <pc:spChg chg="mod">
          <ac:chgData name="門田　幸二" userId="e60ee963-aaff-44c5-9395-7a40d260caf0" providerId="ADAL" clId="{CDC73072-7D70-4A1C-A996-32393EEAFCC1}" dt="2023-09-08T07:44:42.387" v="7"/>
          <ac:spMkLst>
            <pc:docMk/>
            <pc:sldMk cId="399863296" sldId="260"/>
            <ac:spMk id="32" creationId="{E6417335-DBC1-3956-7BF9-CBD33B191925}"/>
          </ac:spMkLst>
        </pc:spChg>
        <pc:spChg chg="mod">
          <ac:chgData name="門田　幸二" userId="e60ee963-aaff-44c5-9395-7a40d260caf0" providerId="ADAL" clId="{CDC73072-7D70-4A1C-A996-32393EEAFCC1}" dt="2023-09-08T07:44:42.387" v="7"/>
          <ac:spMkLst>
            <pc:docMk/>
            <pc:sldMk cId="399863296" sldId="260"/>
            <ac:spMk id="33" creationId="{FF2548E7-1978-FE09-C242-A7D1BDBF7E66}"/>
          </ac:spMkLst>
        </pc:spChg>
        <pc:spChg chg="mod">
          <ac:chgData name="門田　幸二" userId="e60ee963-aaff-44c5-9395-7a40d260caf0" providerId="ADAL" clId="{CDC73072-7D70-4A1C-A996-32393EEAFCC1}" dt="2023-09-08T07:44:42.387" v="7"/>
          <ac:spMkLst>
            <pc:docMk/>
            <pc:sldMk cId="399863296" sldId="260"/>
            <ac:spMk id="34" creationId="{BFC0D609-7475-7FC3-4CC7-DCEA096703BF}"/>
          </ac:spMkLst>
        </pc:spChg>
        <pc:spChg chg="mod">
          <ac:chgData name="門田　幸二" userId="e60ee963-aaff-44c5-9395-7a40d260caf0" providerId="ADAL" clId="{CDC73072-7D70-4A1C-A996-32393EEAFCC1}" dt="2023-09-08T07:44:42.387" v="7"/>
          <ac:spMkLst>
            <pc:docMk/>
            <pc:sldMk cId="399863296" sldId="260"/>
            <ac:spMk id="35" creationId="{3456B820-A725-7027-987B-61678C645534}"/>
          </ac:spMkLst>
        </pc:spChg>
        <pc:spChg chg="mod">
          <ac:chgData name="門田　幸二" userId="e60ee963-aaff-44c5-9395-7a40d260caf0" providerId="ADAL" clId="{CDC73072-7D70-4A1C-A996-32393EEAFCC1}" dt="2023-09-08T07:44:42.387" v="7"/>
          <ac:spMkLst>
            <pc:docMk/>
            <pc:sldMk cId="399863296" sldId="260"/>
            <ac:spMk id="36" creationId="{4186DB7B-E326-4975-26DC-6DA2BF1E315D}"/>
          </ac:spMkLst>
        </pc:spChg>
        <pc:spChg chg="mod">
          <ac:chgData name="門田　幸二" userId="e60ee963-aaff-44c5-9395-7a40d260caf0" providerId="ADAL" clId="{CDC73072-7D70-4A1C-A996-32393EEAFCC1}" dt="2023-09-08T07:44:42.387" v="7"/>
          <ac:spMkLst>
            <pc:docMk/>
            <pc:sldMk cId="399863296" sldId="260"/>
            <ac:spMk id="39" creationId="{0B44BF09-3822-AFD2-4386-3181A24322E3}"/>
          </ac:spMkLst>
        </pc:spChg>
        <pc:spChg chg="mod">
          <ac:chgData name="門田　幸二" userId="e60ee963-aaff-44c5-9395-7a40d260caf0" providerId="ADAL" clId="{CDC73072-7D70-4A1C-A996-32393EEAFCC1}" dt="2023-09-08T07:44:42.387" v="7"/>
          <ac:spMkLst>
            <pc:docMk/>
            <pc:sldMk cId="399863296" sldId="260"/>
            <ac:spMk id="40" creationId="{86A0A23E-346D-A079-DFFD-A6FD5C638BBD}"/>
          </ac:spMkLst>
        </pc:spChg>
        <pc:spChg chg="mod">
          <ac:chgData name="門田　幸二" userId="e60ee963-aaff-44c5-9395-7a40d260caf0" providerId="ADAL" clId="{CDC73072-7D70-4A1C-A996-32393EEAFCC1}" dt="2023-09-08T07:44:42.387" v="7"/>
          <ac:spMkLst>
            <pc:docMk/>
            <pc:sldMk cId="399863296" sldId="260"/>
            <ac:spMk id="41" creationId="{893D1E98-CF03-2F66-AD2C-22B0C1DFBB6F}"/>
          </ac:spMkLst>
        </pc:spChg>
        <pc:spChg chg="mod">
          <ac:chgData name="門田　幸二" userId="e60ee963-aaff-44c5-9395-7a40d260caf0" providerId="ADAL" clId="{CDC73072-7D70-4A1C-A996-32393EEAFCC1}" dt="2023-09-08T07:44:42.387" v="7"/>
          <ac:spMkLst>
            <pc:docMk/>
            <pc:sldMk cId="399863296" sldId="260"/>
            <ac:spMk id="42" creationId="{BCCE9E38-184B-B75A-4979-02B48722CFA0}"/>
          </ac:spMkLst>
        </pc:spChg>
        <pc:spChg chg="mod">
          <ac:chgData name="門田　幸二" userId="e60ee963-aaff-44c5-9395-7a40d260caf0" providerId="ADAL" clId="{CDC73072-7D70-4A1C-A996-32393EEAFCC1}" dt="2023-09-08T07:44:42.387" v="7"/>
          <ac:spMkLst>
            <pc:docMk/>
            <pc:sldMk cId="399863296" sldId="260"/>
            <ac:spMk id="43" creationId="{5D183925-CD6D-0670-201C-1274BBF6C456}"/>
          </ac:spMkLst>
        </pc:spChg>
        <pc:spChg chg="mod">
          <ac:chgData name="門田　幸二" userId="e60ee963-aaff-44c5-9395-7a40d260caf0" providerId="ADAL" clId="{CDC73072-7D70-4A1C-A996-32393EEAFCC1}" dt="2023-09-08T07:44:42.387" v="7"/>
          <ac:spMkLst>
            <pc:docMk/>
            <pc:sldMk cId="399863296" sldId="260"/>
            <ac:spMk id="44" creationId="{3FFF02D4-D3DB-817F-7FB2-2D5A2D56A0B9}"/>
          </ac:spMkLst>
        </pc:spChg>
        <pc:grpChg chg="add mod">
          <ac:chgData name="門田　幸二" userId="e60ee963-aaff-44c5-9395-7a40d260caf0" providerId="ADAL" clId="{CDC73072-7D70-4A1C-A996-32393EEAFCC1}" dt="2023-09-08T07:44:42.387" v="7"/>
          <ac:grpSpMkLst>
            <pc:docMk/>
            <pc:sldMk cId="399863296" sldId="260"/>
            <ac:grpSpMk id="3" creationId="{FF203D7B-6D6A-D735-19A7-5A98F4E3FC63}"/>
          </ac:grpSpMkLst>
        </pc:grpChg>
        <pc:grpChg chg="del">
          <ac:chgData name="門田　幸二" userId="e60ee963-aaff-44c5-9395-7a40d260caf0" providerId="ADAL" clId="{CDC73072-7D70-4A1C-A996-32393EEAFCC1}" dt="2023-09-08T07:44:41.997" v="6" actId="478"/>
          <ac:grpSpMkLst>
            <pc:docMk/>
            <pc:sldMk cId="399863296" sldId="260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CDC73072-7D70-4A1C-A996-32393EEAFCC1}" dt="2023-09-08T07:44:42.387" v="7"/>
          <ac:grpSpMkLst>
            <pc:docMk/>
            <pc:sldMk cId="399863296" sldId="260"/>
            <ac:grpSpMk id="23" creationId="{8BF34ED4-D857-5E5F-F7B9-90E553B3C9E2}"/>
          </ac:grpSpMkLst>
        </pc:grpChg>
        <pc:grpChg chg="add mod">
          <ac:chgData name="門田　幸二" userId="e60ee963-aaff-44c5-9395-7a40d260caf0" providerId="ADAL" clId="{CDC73072-7D70-4A1C-A996-32393EEAFCC1}" dt="2023-09-08T07:44:42.387" v="7"/>
          <ac:grpSpMkLst>
            <pc:docMk/>
            <pc:sldMk cId="399863296" sldId="260"/>
            <ac:grpSpMk id="30" creationId="{237CF62F-95CC-BCBB-CB8B-9FF670D2F359}"/>
          </ac:grpSpMkLst>
        </pc:grpChg>
        <pc:grpChg chg="add mod">
          <ac:chgData name="門田　幸二" userId="e60ee963-aaff-44c5-9395-7a40d260caf0" providerId="ADAL" clId="{CDC73072-7D70-4A1C-A996-32393EEAFCC1}" dt="2023-09-08T07:44:42.387" v="7"/>
          <ac:grpSpMkLst>
            <pc:docMk/>
            <pc:sldMk cId="399863296" sldId="260"/>
            <ac:grpSpMk id="38" creationId="{F4F627B2-0CF1-9FB3-1F2C-663E958DB44A}"/>
          </ac:grpSpMkLst>
        </pc:grpChg>
        <pc:grpChg chg="del">
          <ac:chgData name="門田　幸二" userId="e60ee963-aaff-44c5-9395-7a40d260caf0" providerId="ADAL" clId="{CDC73072-7D70-4A1C-A996-32393EEAFCC1}" dt="2023-09-08T07:44:41.997" v="6" actId="478"/>
          <ac:grpSpMkLst>
            <pc:docMk/>
            <pc:sldMk cId="399863296" sldId="260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CDC73072-7D70-4A1C-A996-32393EEAFCC1}" dt="2023-09-08T07:44:41.997" v="6" actId="478"/>
          <ac:grpSpMkLst>
            <pc:docMk/>
            <pc:sldMk cId="399863296" sldId="260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CDC73072-7D70-4A1C-A996-32393EEAFCC1}" dt="2023-09-08T07:44:41.997" v="6" actId="478"/>
          <ac:grpSpMkLst>
            <pc:docMk/>
            <pc:sldMk cId="399863296" sldId="260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CDC73072-7D70-4A1C-A996-32393EEAFCC1}" dt="2023-09-08T07:48:21.963" v="15" actId="478"/>
          <ac:picMkLst>
            <pc:docMk/>
            <pc:sldMk cId="399863296" sldId="260"/>
            <ac:picMk id="11" creationId="{ABAD8680-DD61-7146-FA6C-F557BF4B77E0}"/>
          </ac:picMkLst>
        </pc:picChg>
        <pc:picChg chg="add mod modCrop">
          <ac:chgData name="門田　幸二" userId="e60ee963-aaff-44c5-9395-7a40d260caf0" providerId="ADAL" clId="{CDC73072-7D70-4A1C-A996-32393EEAFCC1}" dt="2023-09-16T00:06:24.817" v="152" actId="1076"/>
          <ac:picMkLst>
            <pc:docMk/>
            <pc:sldMk cId="399863296" sldId="260"/>
            <ac:picMk id="15" creationId="{2B692356-5D09-4AC4-66EF-41D3204B397F}"/>
          </ac:picMkLst>
        </pc:picChg>
      </pc:sldChg>
    </pc:docChg>
  </pc:docChgLst>
  <pc:docChgLst>
    <pc:chgData name="門田　幸二" userId="e60ee963-aaff-44c5-9395-7a40d260caf0" providerId="ADAL" clId="{79C00E28-304E-4FE4-A881-5C0693442314}"/>
    <pc:docChg chg="custSel modSld">
      <pc:chgData name="門田　幸二" userId="e60ee963-aaff-44c5-9395-7a40d260caf0" providerId="ADAL" clId="{79C00E28-304E-4FE4-A881-5C0693442314}" dt="2023-05-15T04:19:31.730" v="156" actId="167"/>
      <pc:docMkLst>
        <pc:docMk/>
      </pc:docMkLst>
      <pc:sldChg chg="addSp delSp modSp mod">
        <pc:chgData name="門田　幸二" userId="e60ee963-aaff-44c5-9395-7a40d260caf0" providerId="ADAL" clId="{79C00E28-304E-4FE4-A881-5C0693442314}" dt="2023-05-15T04:17:14.967" v="72" actId="167"/>
        <pc:sldMkLst>
          <pc:docMk/>
          <pc:sldMk cId="2887538341" sldId="257"/>
        </pc:sldMkLst>
        <pc:picChg chg="del">
          <ac:chgData name="門田　幸二" userId="e60ee963-aaff-44c5-9395-7a40d260caf0" providerId="ADAL" clId="{79C00E28-304E-4FE4-A881-5C0693442314}" dt="2023-05-15T04:17:07.244" v="67" actId="478"/>
          <ac:picMkLst>
            <pc:docMk/>
            <pc:sldMk cId="2887538341" sldId="257"/>
            <ac:picMk id="3" creationId="{7DB81373-6099-AEAC-B023-DA15CE470AFB}"/>
          </ac:picMkLst>
        </pc:picChg>
        <pc:picChg chg="add mod ord modCrop">
          <ac:chgData name="門田　幸二" userId="e60ee963-aaff-44c5-9395-7a40d260caf0" providerId="ADAL" clId="{79C00E28-304E-4FE4-A881-5C0693442314}" dt="2023-05-15T04:17:14.967" v="72" actId="167"/>
          <ac:picMkLst>
            <pc:docMk/>
            <pc:sldMk cId="2887538341" sldId="257"/>
            <ac:picMk id="11" creationId="{0F834461-05C9-049E-1071-18AA16935843}"/>
          </ac:picMkLst>
        </pc:picChg>
      </pc:sldChg>
      <pc:sldChg chg="addSp delSp modSp mod">
        <pc:chgData name="門田　幸二" userId="e60ee963-aaff-44c5-9395-7a40d260caf0" providerId="ADAL" clId="{79C00E28-304E-4FE4-A881-5C0693442314}" dt="2023-05-15T04:19:31.730" v="156" actId="167"/>
        <pc:sldMkLst>
          <pc:docMk/>
          <pc:sldMk cId="1466241530" sldId="258"/>
        </pc:sldMkLst>
        <pc:picChg chg="del">
          <ac:chgData name="門田　幸二" userId="e60ee963-aaff-44c5-9395-7a40d260caf0" providerId="ADAL" clId="{79C00E28-304E-4FE4-A881-5C0693442314}" dt="2023-05-15T04:18:10.798" v="73" actId="478"/>
          <ac:picMkLst>
            <pc:docMk/>
            <pc:sldMk cId="1466241530" sldId="258"/>
            <ac:picMk id="3" creationId="{6A3632E4-894D-DCA2-4804-073673A32208}"/>
          </ac:picMkLst>
        </pc:picChg>
        <pc:picChg chg="add mod ord modCrop">
          <ac:chgData name="門田　幸二" userId="e60ee963-aaff-44c5-9395-7a40d260caf0" providerId="ADAL" clId="{79C00E28-304E-4FE4-A881-5C0693442314}" dt="2023-05-15T04:19:31.730" v="156" actId="167"/>
          <ac:picMkLst>
            <pc:docMk/>
            <pc:sldMk cId="1466241530" sldId="258"/>
            <ac:picMk id="11" creationId="{A5DAEE2E-F80B-4CB1-B899-98A4C6C55FF5}"/>
          </ac:picMkLst>
        </pc:picChg>
      </pc:sldChg>
    </pc:docChg>
  </pc:docChgLst>
  <pc:docChgLst>
    <pc:chgData name="門田　幸二" userId="e60ee963-aaff-44c5-9395-7a40d260caf0" providerId="ADAL" clId="{EB683380-4BAE-4FBD-BDB4-FDAE4D98CFDB}"/>
    <pc:docChg chg="undo custSel modSld">
      <pc:chgData name="門田　幸二" userId="e60ee963-aaff-44c5-9395-7a40d260caf0" providerId="ADAL" clId="{EB683380-4BAE-4FBD-BDB4-FDAE4D98CFDB}" dt="2023-06-23T13:08:26.980" v="206" actId="1076"/>
      <pc:docMkLst>
        <pc:docMk/>
      </pc:docMkLst>
      <pc:sldChg chg="addSp delSp modSp mod">
        <pc:chgData name="門田　幸二" userId="e60ee963-aaff-44c5-9395-7a40d260caf0" providerId="ADAL" clId="{EB683380-4BAE-4FBD-BDB4-FDAE4D98CFDB}" dt="2023-06-23T13:05:52.555" v="68" actId="1076"/>
        <pc:sldMkLst>
          <pc:docMk/>
          <pc:sldMk cId="2887538341" sldId="257"/>
        </pc:sldMkLst>
        <pc:picChg chg="del">
          <ac:chgData name="門田　幸二" userId="e60ee963-aaff-44c5-9395-7a40d260caf0" providerId="ADAL" clId="{EB683380-4BAE-4FBD-BDB4-FDAE4D98CFDB}" dt="2023-06-23T13:04:15.532" v="0" actId="478"/>
          <ac:picMkLst>
            <pc:docMk/>
            <pc:sldMk cId="2887538341" sldId="257"/>
            <ac:picMk id="11" creationId="{0F834461-05C9-049E-1071-18AA16935843}"/>
          </ac:picMkLst>
        </pc:picChg>
        <pc:picChg chg="add mod modCrop">
          <ac:chgData name="門田　幸二" userId="e60ee963-aaff-44c5-9395-7a40d260caf0" providerId="ADAL" clId="{EB683380-4BAE-4FBD-BDB4-FDAE4D98CFDB}" dt="2023-06-23T13:05:52.555" v="68" actId="1076"/>
          <ac:picMkLst>
            <pc:docMk/>
            <pc:sldMk cId="2887538341" sldId="257"/>
            <ac:picMk id="12" creationId="{A54069DB-AB87-B450-9C10-C4E3FBE3A5E1}"/>
          </ac:picMkLst>
        </pc:picChg>
      </pc:sldChg>
      <pc:sldChg chg="addSp delSp modSp mod">
        <pc:chgData name="門田　幸二" userId="e60ee963-aaff-44c5-9395-7a40d260caf0" providerId="ADAL" clId="{EB683380-4BAE-4FBD-BDB4-FDAE4D98CFDB}" dt="2023-06-23T13:07:15.578" v="139" actId="1076"/>
        <pc:sldMkLst>
          <pc:docMk/>
          <pc:sldMk cId="1466241530" sldId="258"/>
        </pc:sldMkLst>
        <pc:picChg chg="del">
          <ac:chgData name="門田　幸二" userId="e60ee963-aaff-44c5-9395-7a40d260caf0" providerId="ADAL" clId="{EB683380-4BAE-4FBD-BDB4-FDAE4D98CFDB}" dt="2023-06-23T13:04:16.809" v="1" actId="478"/>
          <ac:picMkLst>
            <pc:docMk/>
            <pc:sldMk cId="1466241530" sldId="258"/>
            <ac:picMk id="11" creationId="{A5DAEE2E-F80B-4CB1-B899-98A4C6C55FF5}"/>
          </ac:picMkLst>
        </pc:picChg>
        <pc:picChg chg="add mod modCrop">
          <ac:chgData name="門田　幸二" userId="e60ee963-aaff-44c5-9395-7a40d260caf0" providerId="ADAL" clId="{EB683380-4BAE-4FBD-BDB4-FDAE4D98CFDB}" dt="2023-06-23T13:07:15.578" v="139" actId="1076"/>
          <ac:picMkLst>
            <pc:docMk/>
            <pc:sldMk cId="1466241530" sldId="258"/>
            <ac:picMk id="12" creationId="{A3184681-3F84-3088-AAC6-9DCB702F2D15}"/>
          </ac:picMkLst>
        </pc:picChg>
      </pc:sldChg>
      <pc:sldChg chg="addSp delSp modSp mod">
        <pc:chgData name="門田　幸二" userId="e60ee963-aaff-44c5-9395-7a40d260caf0" providerId="ADAL" clId="{EB683380-4BAE-4FBD-BDB4-FDAE4D98CFDB}" dt="2023-06-23T13:08:26.980" v="206" actId="1076"/>
        <pc:sldMkLst>
          <pc:docMk/>
          <pc:sldMk cId="2796198765" sldId="259"/>
        </pc:sldMkLst>
        <pc:picChg chg="del">
          <ac:chgData name="門田　幸二" userId="e60ee963-aaff-44c5-9395-7a40d260caf0" providerId="ADAL" clId="{EB683380-4BAE-4FBD-BDB4-FDAE4D98CFDB}" dt="2023-06-23T13:04:17.920" v="2" actId="478"/>
          <ac:picMkLst>
            <pc:docMk/>
            <pc:sldMk cId="2796198765" sldId="259"/>
            <ac:picMk id="11" creationId="{901595BC-2F3F-58A2-8761-ADAEB188A55F}"/>
          </ac:picMkLst>
        </pc:picChg>
        <pc:picChg chg="add mod modCrop">
          <ac:chgData name="門田　幸二" userId="e60ee963-aaff-44c5-9395-7a40d260caf0" providerId="ADAL" clId="{EB683380-4BAE-4FBD-BDB4-FDAE4D98CFDB}" dt="2023-06-23T13:08:26.980" v="206" actId="1076"/>
          <ac:picMkLst>
            <pc:docMk/>
            <pc:sldMk cId="2796198765" sldId="259"/>
            <ac:picMk id="12" creationId="{58068FC2-D481-A0A5-7D1F-4D9A696C88C8}"/>
          </ac:picMkLst>
        </pc:picChg>
      </pc:sldChg>
      <pc:sldChg chg="delSp mod">
        <pc:chgData name="門田　幸二" userId="e60ee963-aaff-44c5-9395-7a40d260caf0" providerId="ADAL" clId="{EB683380-4BAE-4FBD-BDB4-FDAE4D98CFDB}" dt="2023-06-23T13:04:19.054" v="3" actId="478"/>
        <pc:sldMkLst>
          <pc:docMk/>
          <pc:sldMk cId="399863296" sldId="260"/>
        </pc:sldMkLst>
        <pc:picChg chg="del">
          <ac:chgData name="門田　幸二" userId="e60ee963-aaff-44c5-9395-7a40d260caf0" providerId="ADAL" clId="{EB683380-4BAE-4FBD-BDB4-FDAE4D98CFDB}" dt="2023-06-23T13:04:19.054" v="3" actId="478"/>
          <ac:picMkLst>
            <pc:docMk/>
            <pc:sldMk cId="399863296" sldId="260"/>
            <ac:picMk id="3" creationId="{50FEBB1E-CA6E-B02D-66E5-77D06481D675}"/>
          </ac:picMkLst>
        </pc:picChg>
      </pc:sldChg>
    </pc:docChg>
  </pc:docChgLst>
  <pc:docChgLst>
    <pc:chgData name="門田　幸二" userId="e60ee963-aaff-44c5-9395-7a40d260caf0" providerId="ADAL" clId="{79FE9496-486C-4412-A167-427CDADFF755}"/>
    <pc:docChg chg="custSel modSld">
      <pc:chgData name="門田　幸二" userId="e60ee963-aaff-44c5-9395-7a40d260caf0" providerId="ADAL" clId="{79FE9496-486C-4412-A167-427CDADFF755}" dt="2023-07-04T00:45:22.375" v="354" actId="1076"/>
      <pc:docMkLst>
        <pc:docMk/>
      </pc:docMkLst>
      <pc:sldChg chg="addSp delSp modSp mod">
        <pc:chgData name="門田　幸二" userId="e60ee963-aaff-44c5-9395-7a40d260caf0" providerId="ADAL" clId="{79FE9496-486C-4412-A167-427CDADFF755}" dt="2023-07-04T00:42:20.515" v="235" actId="1076"/>
        <pc:sldMkLst>
          <pc:docMk/>
          <pc:sldMk cId="2887538341" sldId="257"/>
        </pc:sldMkLst>
        <pc:picChg chg="add del mod modCrop">
          <ac:chgData name="門田　幸二" userId="e60ee963-aaff-44c5-9395-7a40d260caf0" providerId="ADAL" clId="{79FE9496-486C-4412-A167-427CDADFF755}" dt="2023-07-04T00:41:33.537" v="200" actId="478"/>
          <ac:picMkLst>
            <pc:docMk/>
            <pc:sldMk cId="2887538341" sldId="257"/>
            <ac:picMk id="11" creationId="{97B5A3AA-1496-DC4E-C7CA-2B094B087335}"/>
          </ac:picMkLst>
        </pc:picChg>
        <pc:picChg chg="add mod modCrop">
          <ac:chgData name="門田　幸二" userId="e60ee963-aaff-44c5-9395-7a40d260caf0" providerId="ADAL" clId="{79FE9496-486C-4412-A167-427CDADFF755}" dt="2023-07-04T00:42:20.515" v="235" actId="1076"/>
          <ac:picMkLst>
            <pc:docMk/>
            <pc:sldMk cId="2887538341" sldId="257"/>
            <ac:picMk id="12" creationId="{497AB2F4-DBC9-6B89-B404-793F7EED5ACB}"/>
          </ac:picMkLst>
        </pc:picChg>
        <pc:picChg chg="del">
          <ac:chgData name="門田　幸二" userId="e60ee963-aaff-44c5-9395-7a40d260caf0" providerId="ADAL" clId="{79FE9496-486C-4412-A167-427CDADFF755}" dt="2023-06-23T13:17:41.637" v="0" actId="478"/>
          <ac:picMkLst>
            <pc:docMk/>
            <pc:sldMk cId="2887538341" sldId="257"/>
            <ac:picMk id="12" creationId="{A54069DB-AB87-B450-9C10-C4E3FBE3A5E1}"/>
          </ac:picMkLst>
        </pc:picChg>
      </pc:sldChg>
      <pc:sldChg chg="addSp delSp modSp mod">
        <pc:chgData name="門田　幸二" userId="e60ee963-aaff-44c5-9395-7a40d260caf0" providerId="ADAL" clId="{79FE9496-486C-4412-A167-427CDADFF755}" dt="2023-07-04T00:43:24.507" v="273" actId="1076"/>
        <pc:sldMkLst>
          <pc:docMk/>
          <pc:sldMk cId="1466241530" sldId="258"/>
        </pc:sldMkLst>
        <pc:picChg chg="add del mod modCrop">
          <ac:chgData name="門田　幸二" userId="e60ee963-aaff-44c5-9395-7a40d260caf0" providerId="ADAL" clId="{79FE9496-486C-4412-A167-427CDADFF755}" dt="2023-07-04T00:42:50.015" v="240" actId="478"/>
          <ac:picMkLst>
            <pc:docMk/>
            <pc:sldMk cId="1466241530" sldId="258"/>
            <ac:picMk id="11" creationId="{4F59DE7F-1101-8F54-5192-3174FEF77EA2}"/>
          </ac:picMkLst>
        </pc:picChg>
        <pc:picChg chg="del">
          <ac:chgData name="門田　幸二" userId="e60ee963-aaff-44c5-9395-7a40d260caf0" providerId="ADAL" clId="{79FE9496-486C-4412-A167-427CDADFF755}" dt="2023-06-23T13:17:43.116" v="1" actId="478"/>
          <ac:picMkLst>
            <pc:docMk/>
            <pc:sldMk cId="1466241530" sldId="258"/>
            <ac:picMk id="12" creationId="{A3184681-3F84-3088-AAC6-9DCB702F2D15}"/>
          </ac:picMkLst>
        </pc:picChg>
        <pc:picChg chg="add mod modCrop">
          <ac:chgData name="門田　幸二" userId="e60ee963-aaff-44c5-9395-7a40d260caf0" providerId="ADAL" clId="{79FE9496-486C-4412-A167-427CDADFF755}" dt="2023-07-04T00:43:24.507" v="273" actId="1076"/>
          <ac:picMkLst>
            <pc:docMk/>
            <pc:sldMk cId="1466241530" sldId="258"/>
            <ac:picMk id="12" creationId="{B02F1C9E-213C-7693-C25A-42D05AE1BA47}"/>
          </ac:picMkLst>
        </pc:picChg>
      </pc:sldChg>
      <pc:sldChg chg="addSp delSp modSp mod">
        <pc:chgData name="門田　幸二" userId="e60ee963-aaff-44c5-9395-7a40d260caf0" providerId="ADAL" clId="{79FE9496-486C-4412-A167-427CDADFF755}" dt="2023-07-04T00:44:28.979" v="314" actId="1076"/>
        <pc:sldMkLst>
          <pc:docMk/>
          <pc:sldMk cId="2796198765" sldId="259"/>
        </pc:sldMkLst>
        <pc:picChg chg="add del mod modCrop">
          <ac:chgData name="門田　幸二" userId="e60ee963-aaff-44c5-9395-7a40d260caf0" providerId="ADAL" clId="{79FE9496-486C-4412-A167-427CDADFF755}" dt="2023-07-04T00:43:54.876" v="278" actId="478"/>
          <ac:picMkLst>
            <pc:docMk/>
            <pc:sldMk cId="2796198765" sldId="259"/>
            <ac:picMk id="11" creationId="{3126555C-4A70-3282-C4F2-69D1F4A47905}"/>
          </ac:picMkLst>
        </pc:picChg>
        <pc:picChg chg="del">
          <ac:chgData name="門田　幸二" userId="e60ee963-aaff-44c5-9395-7a40d260caf0" providerId="ADAL" clId="{79FE9496-486C-4412-A167-427CDADFF755}" dt="2023-06-23T13:17:44.357" v="2" actId="478"/>
          <ac:picMkLst>
            <pc:docMk/>
            <pc:sldMk cId="2796198765" sldId="259"/>
            <ac:picMk id="12" creationId="{58068FC2-D481-A0A5-7D1F-4D9A696C88C8}"/>
          </ac:picMkLst>
        </pc:picChg>
        <pc:picChg chg="add mod modCrop">
          <ac:chgData name="門田　幸二" userId="e60ee963-aaff-44c5-9395-7a40d260caf0" providerId="ADAL" clId="{79FE9496-486C-4412-A167-427CDADFF755}" dt="2023-07-04T00:44:28.979" v="314" actId="1076"/>
          <ac:picMkLst>
            <pc:docMk/>
            <pc:sldMk cId="2796198765" sldId="259"/>
            <ac:picMk id="12" creationId="{C2F3B68A-7D53-BD8A-4516-D0A3E9AE5160}"/>
          </ac:picMkLst>
        </pc:picChg>
      </pc:sldChg>
      <pc:sldChg chg="addSp modSp mod">
        <pc:chgData name="門田　幸二" userId="e60ee963-aaff-44c5-9395-7a40d260caf0" providerId="ADAL" clId="{79FE9496-486C-4412-A167-427CDADFF755}" dt="2023-07-04T00:45:22.375" v="354" actId="1076"/>
        <pc:sldMkLst>
          <pc:docMk/>
          <pc:sldMk cId="399863296" sldId="260"/>
        </pc:sldMkLst>
        <pc:picChg chg="add mod modCrop">
          <ac:chgData name="門田　幸二" userId="e60ee963-aaff-44c5-9395-7a40d260caf0" providerId="ADAL" clId="{79FE9496-486C-4412-A167-427CDADFF755}" dt="2023-07-04T00:45:22.375" v="354" actId="1076"/>
          <ac:picMkLst>
            <pc:docMk/>
            <pc:sldMk cId="399863296" sldId="260"/>
            <ac:picMk id="11" creationId="{ABAD8680-DD61-7146-FA6C-F557BF4B77E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9845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601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3753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1072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675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5047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6964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290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9580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57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772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929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3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DC40F7C-F3FE-5D7C-D31B-64A015993239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1" name="正方形/長方形 60">
              <a:extLst>
                <a:ext uri="{FF2B5EF4-FFF2-40B4-BE49-F238E27FC236}">
                  <a16:creationId xmlns:a16="http://schemas.microsoft.com/office/drawing/2014/main" id="{7D47A7F1-F798-C7A2-E69E-C3CA3F3F51C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6F7B9931-9AD1-371E-4FF5-0D816276DC3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7CD5B094-AF97-D215-059C-DBB3A107DC8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87EEC88C-392F-6BEB-A337-792F1E09E45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F5DE0E49-4435-7AE9-9D18-37EBE949554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02313602-691C-7EFC-E99E-E8CDF2E56F3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3E4CE4A7-2341-7962-4333-A637FCF52390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D570244B-F9CE-C50B-E4E0-4B849D1839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9E800F11-6EE7-1C1C-FDE3-574E1C4F4C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D0101A69-1E8A-5D8F-AA97-2456AE3C1B2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684AAA9E-DBD7-62B7-AEF9-CE31D5DA07A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B7D6F739-A084-16C6-E3B8-DF6E27975D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9869E109-3E09-F6AC-98AD-B8835892325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3744171A-EC27-E716-2B87-0ACF622322D2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BB3CD823-88C7-0C4A-A6F5-DC4F5141202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A2ADF83C-1EC1-BCAA-9333-F54D23E1242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44999426-147B-159E-E312-33607C43FC8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547E8217-D744-FE3B-237F-BC06FD54128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DAAD6D1E-B221-D008-5F7A-A6F082FFFB7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E59258CD-8F2F-72AE-EC7F-D1E2419C0AF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C17E4F60-A8C0-C459-C536-2756B3895F77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C6FF1BC0-BD19-3694-94FB-9B605CD6DA0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6F7F1E0B-E9E3-2D72-B8AA-178D4A048C7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559F97B-1AC1-3657-313B-335F88D66BC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B0F4C003-8473-400C-2E55-5FA565C98DC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BE25BD86-EC51-1618-D214-5E6AE0098A9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16F5C0B6-8FD0-F6D1-4268-779802A9EE8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6" name="図 45" descr="グラフ, 折れ線グラフ&#10;&#10;自動的に生成された説明">
            <a:extLst>
              <a:ext uri="{FF2B5EF4-FFF2-40B4-BE49-F238E27FC236}">
                <a16:creationId xmlns:a16="http://schemas.microsoft.com/office/drawing/2014/main" id="{7164DDB5-5AB8-6950-FEC2-B05704447C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538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6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667C21C-9F40-9427-35CA-BBABAC0206F9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1" name="正方形/長方形 60">
              <a:extLst>
                <a:ext uri="{FF2B5EF4-FFF2-40B4-BE49-F238E27FC236}">
                  <a16:creationId xmlns:a16="http://schemas.microsoft.com/office/drawing/2014/main" id="{2572C2D4-618A-5C46-4744-03778D28B0C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ED059FDA-1803-2135-DD87-25E3811BBD2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C03D8BBF-0822-0E70-8556-3606E080787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E2D8C803-4A67-2680-3FBF-C1CBAED5C42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569BBD0E-0F35-B949-DD4C-DED0872010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1959BA95-14EE-F12A-E0D8-68FD48DD6F0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56A9E7BB-EE05-8FDB-8666-B831B082B087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38110CB2-1393-A3B3-ACD9-6DC7EBC2E30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F950D4BA-8F12-C217-EB14-67FE8910E8E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FF1F1CD4-0768-E0A9-C19B-7DF04B81CE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B92105F8-3423-0320-4D01-7E25EC3C1A5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5E07B149-010E-C0B3-15C1-35EE6A77695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BF0FC4DD-913D-3623-4465-C7A2943155C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7BAFE798-1A7A-B445-13D5-24802A435A8A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D6D5BD71-34F1-3776-EBD8-D535A11D38E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E00A79B6-4705-8D17-9425-5448D39F58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E07D7D5C-01AA-A381-180A-471870D813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AF1E4B34-C3B9-A486-1245-5ABBE9BEA64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5C1BD2F8-97C5-C60C-C6A5-A1FDFCEE7BF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9AA401D5-1190-91B0-928C-B83EADC9E69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6EA93AAB-66B0-1D01-B29A-CD8E1EB87385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2E7ED307-9F32-AE4D-05FC-F109DB985D4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9F183890-87EF-86A7-7372-77856AA5457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EEBD2B53-A114-1FE3-3156-4DF559BFEC8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9693880A-BB4B-1621-F7D7-543D7AE930A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F65BC052-7A2A-A61C-BD0F-047C74EAD56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85DD9FE4-3903-F6E2-1112-F5F9B2C9A1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6" name="図 45" descr="グラフ, 折れ線グラフ&#10;&#10;自動的に生成された説明">
            <a:extLst>
              <a:ext uri="{FF2B5EF4-FFF2-40B4-BE49-F238E27FC236}">
                <a16:creationId xmlns:a16="http://schemas.microsoft.com/office/drawing/2014/main" id="{63D8DD0B-3737-5FAC-3B22-43F680EEB1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41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C991F17-51EC-7F25-F1DA-8E53593C3713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1" name="正方形/長方形 60">
              <a:extLst>
                <a:ext uri="{FF2B5EF4-FFF2-40B4-BE49-F238E27FC236}">
                  <a16:creationId xmlns:a16="http://schemas.microsoft.com/office/drawing/2014/main" id="{61FBDB64-C5D6-E9D4-DE51-5464216F296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F2CC35ED-55BD-058F-7136-4364BA5CB4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34187970-6259-D83E-0503-2BC9950BE0B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A9386EF1-0E76-C6EF-549C-7A332F600A4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F4669E5A-E053-8ACA-74DF-38900F8DF2F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55112346-4951-F95B-3F56-FD78D7033C2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25BEAC38-DBDD-BA4F-FA4D-1E5ACA93050B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2085B05E-828C-A0EA-9132-C8193A0EB32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D1F5E13D-ECD2-7325-6D5F-0EE9B911AF1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FD004DDE-2937-5B48-1F88-344B2184DE5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4D97D8B4-109E-3075-BE93-447DE0EC6DF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ADAB8527-9997-72A0-B87C-A7CF9471D34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41A0DC46-F946-0A18-A74E-A703AD286F1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D407F56B-A2C1-5228-C70F-C6F20E827048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36820021-0DE9-C80C-A451-A54AE981FBC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8E064912-ABE4-C3AE-DBB9-E99CE099E93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078C6D3E-9BF2-AED2-E19C-3C69FAA8593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8F6F60AD-E669-0950-5497-F884AFC6CA8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D233C2E0-8D83-996E-61CF-6F7B7802CF6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B2A9BACA-E099-1A28-0E52-501570B2CAC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6237A640-EA92-398C-0AE9-1521C78FD4E7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E0CA6EDB-5218-C826-605A-CB50CF70170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4BA6CF70-101E-3E5F-FE06-D330727B3B3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3A07334F-87DD-9C1F-0711-90EE0A36889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2C4CEA81-2B6B-3268-80C3-6A13E36C250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C3C7BD37-8D25-58C3-A995-D11D7B8ABEB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83C038A5-A0AA-E801-2896-9FA8629C39A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6" name="図 45" descr="グラフ, 折れ線グラフ&#10;&#10;自動的に生成された説明">
            <a:extLst>
              <a:ext uri="{FF2B5EF4-FFF2-40B4-BE49-F238E27FC236}">
                <a16:creationId xmlns:a16="http://schemas.microsoft.com/office/drawing/2014/main" id="{6CE972D8-4B95-7A10-5378-B95DA1B4ED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98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12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F203D7B-6D6A-D735-19A7-5A98F4E3FC63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2" name="正方形/長方形 60">
              <a:extLst>
                <a:ext uri="{FF2B5EF4-FFF2-40B4-BE49-F238E27FC236}">
                  <a16:creationId xmlns:a16="http://schemas.microsoft.com/office/drawing/2014/main" id="{A7040D7D-88A0-9331-E256-E2D5C039E97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8EA59300-2A46-E832-5F12-2088FDEA22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64A40B1F-C9C7-92EB-E208-83868CF4043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EFBC3199-F9AB-AE2A-F52F-62F1E17D0A5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2C7BA2D5-51DC-C33B-A9DB-5AE5F64DD35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76D8868A-19A9-34E1-47B7-38298E2AFB4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8BF34ED4-D857-5E5F-F7B9-90E553B3C9E2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A3CE0869-AE65-DF4C-FA4D-A59050F172F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D163ECA1-32B3-0CBB-E1C3-7227D8745F4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7F15189B-72C3-5E44-2E6C-87513FB96F3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93102289-CE39-7226-CB81-AE662E1A6F3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E877A0A3-D185-8F34-8545-51572440456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D3BFADB9-AAE8-3451-89A1-7DEEAD8C492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237CF62F-95CC-BCBB-CB8B-9FF670D2F359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7F0A71DE-8CAA-8627-A8D0-6438BCD9748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E6417335-DBC1-3956-7BF9-CBD33B19192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FF2548E7-1978-FE09-C242-A7D1BDBF7E6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BFC0D609-7475-7FC3-4CC7-DCEA096703B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3456B820-A725-7027-987B-61678C64553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4186DB7B-E326-4975-26DC-6DA2BF1E315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F4F627B2-0CF1-9FB3-1F2C-663E958DB44A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0B44BF09-3822-AFD2-4386-3181A24322E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86A0A23E-346D-A079-DFFD-A6FD5C638BB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893D1E98-CF03-2F66-AD2C-22B0C1DFBB6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BCCE9E38-184B-B75A-4979-02B48722CFA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5D183925-CD6D-0670-201C-1274BBF6C4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3FFF02D4-D3DB-817F-7FB2-2D5A2D56A0B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5" name="図 14" descr="グラフ, 折れ線グラフ&#10;&#10;自動的に生成された説明">
            <a:extLst>
              <a:ext uri="{FF2B5EF4-FFF2-40B4-BE49-F238E27FC236}">
                <a16:creationId xmlns:a16="http://schemas.microsoft.com/office/drawing/2014/main" id="{2B692356-5D09-4AC4-66EF-41D3204B39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3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252</TotalTime>
  <Words>276</Words>
  <Application>Microsoft Office PowerPoint</Application>
  <PresentationFormat>A4 210 x 297 mm</PresentationFormat>
  <Paragraphs>140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門田　幸二</dc:creator>
  <cp:lastModifiedBy>門田　幸二</cp:lastModifiedBy>
  <cp:revision>44</cp:revision>
  <dcterms:created xsi:type="dcterms:W3CDTF">2020-06-11T23:59:28Z</dcterms:created>
  <dcterms:modified xsi:type="dcterms:W3CDTF">2023-09-16T00:06:25Z</dcterms:modified>
</cp:coreProperties>
</file>