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31A666-F97C-43D8-B0E2-E52F042C642A}" v="9" dt="2023-09-08T07:27:51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01" autoAdjust="0"/>
    <p:restoredTop sz="94660"/>
  </p:normalViewPr>
  <p:slideViewPr>
    <p:cSldViewPr snapToGrid="0">
      <p:cViewPr varScale="1">
        <p:scale>
          <a:sx n="71" d="100"/>
          <a:sy n="71" d="100"/>
        </p:scale>
        <p:origin x="9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BA31A666-F97C-43D8-B0E2-E52F042C642A}"/>
    <pc:docChg chg="custSel modSld">
      <pc:chgData name="門田　幸二" userId="e60ee963-aaff-44c5-9395-7a40d260caf0" providerId="ADAL" clId="{BA31A666-F97C-43D8-B0E2-E52F042C642A}" dt="2023-09-08T07:28:19.860" v="118" actId="1076"/>
      <pc:docMkLst>
        <pc:docMk/>
      </pc:docMkLst>
      <pc:sldChg chg="addSp delSp modSp mod">
        <pc:chgData name="門田　幸二" userId="e60ee963-aaff-44c5-9395-7a40d260caf0" providerId="ADAL" clId="{BA31A666-F97C-43D8-B0E2-E52F042C642A}" dt="2023-09-08T07:21:37.135" v="48"/>
        <pc:sldMkLst>
          <pc:docMk/>
          <pc:sldMk cId="2887538341" sldId="257"/>
        </pc:sldMkLst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2" creationId="{10314FDE-FE68-BF32-955D-1EDED0863BF5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3" creationId="{F2C20213-4797-D36C-474C-360B9B7DB604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4" creationId="{31BF3713-97B8-547E-12BE-309FBFE8B7DD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5" creationId="{9C30A9F9-83F2-0162-6F48-FAB211DD8EA4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6" creationId="{C48352DD-5E93-910E-7A3E-8E9B065E8C85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7" creationId="{03CC0A73-AC16-BDDA-DCC0-F6B0CA0B5FD5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49" creationId="{56E2F5B5-8E8A-D568-94C6-60858CB38BE7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0" creationId="{AD43E413-B188-4097-8F65-9912F313A5F2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1" creationId="{C268F8D4-4A51-76BF-B6D6-A4E7C65EFE15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2" creationId="{68E90C71-5E64-BADB-BB47-394223216D05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3" creationId="{23BB3270-8238-9CEE-7A14-169603A49CE6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6" creationId="{96B18225-AE5A-8BDF-4E26-FE407561723A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8" creationId="{76649968-2A37-6ACE-B904-8ACC512AD550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59" creationId="{73201EC0-11A2-B2C3-E0DA-A84CC923C9BE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0" creationId="{B44E48AA-6F62-B7E5-C816-6085C8224BA7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1" creationId="{9E9E3E6E-8456-6185-4D44-926C11B90DBC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2" creationId="{615F9C45-10A3-54AB-93CD-8E99BB67D73B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3" creationId="{1E776BA7-35BA-F1A8-4FF3-9935457978B7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5" creationId="{911C5DA9-5FD1-ABF7-E0A5-49312C10B59D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6" creationId="{43764530-5A5B-134B-2D34-5563B8304933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7" creationId="{128C2844-EDAF-24A0-3B4B-4495B249E91D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8" creationId="{A82DCE57-EFF0-613E-CB6D-EC74008D2D30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69" creationId="{80666C22-0A99-5A8D-FAE7-C2D9A4D6D1F7}"/>
          </ac:spMkLst>
        </pc:spChg>
        <pc:spChg chg="mod">
          <ac:chgData name="門田　幸二" userId="e60ee963-aaff-44c5-9395-7a40d260caf0" providerId="ADAL" clId="{BA31A666-F97C-43D8-B0E2-E52F042C642A}" dt="2023-09-08T07:21:37.135" v="48"/>
          <ac:spMkLst>
            <pc:docMk/>
            <pc:sldMk cId="2887538341" sldId="257"/>
            <ac:spMk id="70" creationId="{07AD4E34-9686-165F-C234-0092A6D04D45}"/>
          </ac:spMkLst>
        </pc:spChg>
        <pc:grpChg chg="del">
          <ac:chgData name="門田　幸二" userId="e60ee963-aaff-44c5-9395-7a40d260caf0" providerId="ADAL" clId="{BA31A666-F97C-43D8-B0E2-E52F042C642A}" dt="2023-09-08T07:21:36.496" v="47" actId="478"/>
          <ac:grpSpMkLst>
            <pc:docMk/>
            <pc:sldMk cId="2887538341" sldId="257"/>
            <ac:grpSpMk id="11" creationId="{EB71ED6B-4CF7-DA74-DF67-533A0276D82E}"/>
          </ac:grpSpMkLst>
        </pc:grpChg>
        <pc:grpChg chg="del">
          <ac:chgData name="門田　幸二" userId="e60ee963-aaff-44c5-9395-7a40d260caf0" providerId="ADAL" clId="{BA31A666-F97C-43D8-B0E2-E52F042C642A}" dt="2023-09-08T07:21:36.496" v="47" actId="478"/>
          <ac:grpSpMkLst>
            <pc:docMk/>
            <pc:sldMk cId="2887538341" sldId="257"/>
            <ac:grpSpMk id="18" creationId="{1770563D-60A1-25AD-6E9D-A3A6925EE18E}"/>
          </ac:grpSpMkLst>
        </pc:grpChg>
        <pc:grpChg chg="del">
          <ac:chgData name="門田　幸二" userId="e60ee963-aaff-44c5-9395-7a40d260caf0" providerId="ADAL" clId="{BA31A666-F97C-43D8-B0E2-E52F042C642A}" dt="2023-09-08T07:21:36.496" v="47" actId="478"/>
          <ac:grpSpMkLst>
            <pc:docMk/>
            <pc:sldMk cId="2887538341" sldId="257"/>
            <ac:grpSpMk id="25" creationId="{A222B1A9-A792-3B2D-9F64-2BB2F1BDC81C}"/>
          </ac:grpSpMkLst>
        </pc:grpChg>
        <pc:grpChg chg="del">
          <ac:chgData name="門田　幸二" userId="e60ee963-aaff-44c5-9395-7a40d260caf0" providerId="ADAL" clId="{BA31A666-F97C-43D8-B0E2-E52F042C642A}" dt="2023-09-08T07:21:36.496" v="47" actId="478"/>
          <ac:grpSpMkLst>
            <pc:docMk/>
            <pc:sldMk cId="2887538341" sldId="257"/>
            <ac:grpSpMk id="32" creationId="{13F2C65E-B0BA-48FD-0391-DCAE261F133D}"/>
          </ac:grpSpMkLst>
        </pc:grpChg>
        <pc:grpChg chg="add mod">
          <ac:chgData name="門田　幸二" userId="e60ee963-aaff-44c5-9395-7a40d260caf0" providerId="ADAL" clId="{BA31A666-F97C-43D8-B0E2-E52F042C642A}" dt="2023-09-08T07:21:37.135" v="48"/>
          <ac:grpSpMkLst>
            <pc:docMk/>
            <pc:sldMk cId="2887538341" sldId="257"/>
            <ac:grpSpMk id="41" creationId="{15CEAED8-21C7-DED7-96DD-1D74CAE326E7}"/>
          </ac:grpSpMkLst>
        </pc:grpChg>
        <pc:grpChg chg="add mod">
          <ac:chgData name="門田　幸二" userId="e60ee963-aaff-44c5-9395-7a40d260caf0" providerId="ADAL" clId="{BA31A666-F97C-43D8-B0E2-E52F042C642A}" dt="2023-09-08T07:21:37.135" v="48"/>
          <ac:grpSpMkLst>
            <pc:docMk/>
            <pc:sldMk cId="2887538341" sldId="257"/>
            <ac:grpSpMk id="48" creationId="{E49D8A97-7256-7A2E-063C-3DDF145E452B}"/>
          </ac:grpSpMkLst>
        </pc:grpChg>
        <pc:grpChg chg="add mod">
          <ac:chgData name="門田　幸二" userId="e60ee963-aaff-44c5-9395-7a40d260caf0" providerId="ADAL" clId="{BA31A666-F97C-43D8-B0E2-E52F042C642A}" dt="2023-09-08T07:21:37.135" v="48"/>
          <ac:grpSpMkLst>
            <pc:docMk/>
            <pc:sldMk cId="2887538341" sldId="257"/>
            <ac:grpSpMk id="57" creationId="{527A8DCB-FFFD-12B2-EF99-04FA812FA3FC}"/>
          </ac:grpSpMkLst>
        </pc:grpChg>
        <pc:grpChg chg="add mod">
          <ac:chgData name="門田　幸二" userId="e60ee963-aaff-44c5-9395-7a40d260caf0" providerId="ADAL" clId="{BA31A666-F97C-43D8-B0E2-E52F042C642A}" dt="2023-09-08T07:21:37.135" v="48"/>
          <ac:grpSpMkLst>
            <pc:docMk/>
            <pc:sldMk cId="2887538341" sldId="257"/>
            <ac:grpSpMk id="64" creationId="{15D62A40-BEB9-5516-AE7F-8423F774B7AF}"/>
          </ac:grpSpMkLst>
        </pc:grpChg>
        <pc:picChg chg="add mod modCrop">
          <ac:chgData name="門田　幸二" userId="e60ee963-aaff-44c5-9395-7a40d260caf0" providerId="ADAL" clId="{BA31A666-F97C-43D8-B0E2-E52F042C642A}" dt="2023-09-08T07:20:58.680" v="40" actId="1076"/>
          <ac:picMkLst>
            <pc:docMk/>
            <pc:sldMk cId="2887538341" sldId="257"/>
            <ac:picMk id="39" creationId="{44003608-80C7-8AFC-9643-143EABC2C397}"/>
          </ac:picMkLst>
        </pc:picChg>
        <pc:picChg chg="del">
          <ac:chgData name="門田　幸二" userId="e60ee963-aaff-44c5-9395-7a40d260caf0" providerId="ADAL" clId="{BA31A666-F97C-43D8-B0E2-E52F042C642A}" dt="2023-09-08T07:20:11.134" v="3" actId="478"/>
          <ac:picMkLst>
            <pc:docMk/>
            <pc:sldMk cId="2887538341" sldId="257"/>
            <ac:picMk id="40" creationId="{B406C885-DD0D-752E-589A-1D423CCB7559}"/>
          </ac:picMkLst>
        </pc:picChg>
      </pc:sldChg>
      <pc:sldChg chg="addSp delSp modSp mod">
        <pc:chgData name="門田　幸二" userId="e60ee963-aaff-44c5-9395-7a40d260caf0" providerId="ADAL" clId="{BA31A666-F97C-43D8-B0E2-E52F042C642A}" dt="2023-09-08T07:27:31.153" v="83" actId="14100"/>
        <pc:sldMkLst>
          <pc:docMk/>
          <pc:sldMk cId="1466241530" sldId="258"/>
        </pc:sldMkLst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39" creationId="{5A38C64B-8A2D-B53F-099B-8315013163A6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1" creationId="{C2881594-7254-2CB0-5292-336A3867D73C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2" creationId="{8C41ECBB-5651-F2E9-0A03-03BD8EAD9E1E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3" creationId="{47E11B12-08C7-8BF8-3279-7E6660BAF59D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4" creationId="{5AA8029B-F861-7D40-49B9-ED3DCAB99F4B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5" creationId="{CB4CFF3C-C309-4957-55F1-267682B9DB89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7" creationId="{0566050B-D7B8-7265-C9B1-B162B3EC0751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8" creationId="{160DD2D7-5679-745F-9E3F-FBCF1552F781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49" creationId="{E3B551E2-1FAD-AB1E-67B5-6CB392F1428C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0" creationId="{CBF2274C-39E0-6FAB-3553-DFE2EEB67D19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1" creationId="{CDB57F36-7B67-7ECD-8E07-C5FA6BA441B3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2" creationId="{FB7FD214-6D0E-BE4F-33F4-7523A05A4C98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6" creationId="{1F0A1AB9-5FC8-3668-5700-CF8B671C5E34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7" creationId="{C48C6560-CBE3-F2B1-2D42-E60817476ADE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8" creationId="{DB787A29-8896-32F1-718A-CBE15DC55F04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59" creationId="{47FAE9D6-E183-4452-0909-96D188356559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0" creationId="{4C55CA53-63BB-9764-8126-43018CA67567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1" creationId="{0782E52C-F867-D308-7EA5-0D02AE8EA85B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3" creationId="{A7892DD8-A4F0-273C-5025-DA743595DE8D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4" creationId="{EA85E85F-15C7-9412-CEE6-F8A9EAAA374C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5" creationId="{FB5919E1-A170-A8EB-F8A0-43861054ABC0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6" creationId="{38AE584B-8327-D7A9-B4B7-D113B84209A3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7" creationId="{7E8AE200-CB41-B3E3-2C18-05486EFE843D}"/>
          </ac:spMkLst>
        </pc:spChg>
        <pc:spChg chg="mod">
          <ac:chgData name="門田　幸二" userId="e60ee963-aaff-44c5-9395-7a40d260caf0" providerId="ADAL" clId="{BA31A666-F97C-43D8-B0E2-E52F042C642A}" dt="2023-09-08T07:21:32.616" v="46"/>
          <ac:spMkLst>
            <pc:docMk/>
            <pc:sldMk cId="1466241530" sldId="258"/>
            <ac:spMk id="68" creationId="{D514EDF7-753A-2D05-46FD-835FCFD6CE99}"/>
          </ac:spMkLst>
        </pc:spChg>
        <pc:grpChg chg="add mod">
          <ac:chgData name="門田　幸二" userId="e60ee963-aaff-44c5-9395-7a40d260caf0" providerId="ADAL" clId="{BA31A666-F97C-43D8-B0E2-E52F042C642A}" dt="2023-09-08T07:21:32.616" v="46"/>
          <ac:grpSpMkLst>
            <pc:docMk/>
            <pc:sldMk cId="1466241530" sldId="258"/>
            <ac:grpSpMk id="3" creationId="{8C089EC8-8F8F-1190-1491-A8D2201DF78A}"/>
          </ac:grpSpMkLst>
        </pc:grpChg>
        <pc:grpChg chg="del">
          <ac:chgData name="門田　幸二" userId="e60ee963-aaff-44c5-9395-7a40d260caf0" providerId="ADAL" clId="{BA31A666-F97C-43D8-B0E2-E52F042C642A}" dt="2023-09-08T07:21:32.074" v="45" actId="478"/>
          <ac:grpSpMkLst>
            <pc:docMk/>
            <pc:sldMk cId="1466241530" sldId="258"/>
            <ac:grpSpMk id="11" creationId="{D70B531D-F0AE-9903-036B-8C4A51760714}"/>
          </ac:grpSpMkLst>
        </pc:grpChg>
        <pc:grpChg chg="del">
          <ac:chgData name="門田　幸二" userId="e60ee963-aaff-44c5-9395-7a40d260caf0" providerId="ADAL" clId="{BA31A666-F97C-43D8-B0E2-E52F042C642A}" dt="2023-09-08T07:21:32.074" v="45" actId="478"/>
          <ac:grpSpMkLst>
            <pc:docMk/>
            <pc:sldMk cId="1466241530" sldId="258"/>
            <ac:grpSpMk id="18" creationId="{D8C9FF1D-7983-E2B4-A294-518CD5913E41}"/>
          </ac:grpSpMkLst>
        </pc:grpChg>
        <pc:grpChg chg="del">
          <ac:chgData name="門田　幸二" userId="e60ee963-aaff-44c5-9395-7a40d260caf0" providerId="ADAL" clId="{BA31A666-F97C-43D8-B0E2-E52F042C642A}" dt="2023-09-08T07:21:32.074" v="45" actId="478"/>
          <ac:grpSpMkLst>
            <pc:docMk/>
            <pc:sldMk cId="1466241530" sldId="258"/>
            <ac:grpSpMk id="25" creationId="{8A70C184-FE72-9B44-F8F8-3E6C5582A51D}"/>
          </ac:grpSpMkLst>
        </pc:grpChg>
        <pc:grpChg chg="del">
          <ac:chgData name="門田　幸二" userId="e60ee963-aaff-44c5-9395-7a40d260caf0" providerId="ADAL" clId="{BA31A666-F97C-43D8-B0E2-E52F042C642A}" dt="2023-09-08T07:21:32.074" v="45" actId="478"/>
          <ac:grpSpMkLst>
            <pc:docMk/>
            <pc:sldMk cId="1466241530" sldId="258"/>
            <ac:grpSpMk id="32" creationId="{21FFC420-6C96-B935-A231-4AE24FC61653}"/>
          </ac:grpSpMkLst>
        </pc:grpChg>
        <pc:grpChg chg="add mod">
          <ac:chgData name="門田　幸二" userId="e60ee963-aaff-44c5-9395-7a40d260caf0" providerId="ADAL" clId="{BA31A666-F97C-43D8-B0E2-E52F042C642A}" dt="2023-09-08T07:21:32.616" v="46"/>
          <ac:grpSpMkLst>
            <pc:docMk/>
            <pc:sldMk cId="1466241530" sldId="258"/>
            <ac:grpSpMk id="46" creationId="{6A730F0E-A52F-D403-44CB-B5AC1100FBBD}"/>
          </ac:grpSpMkLst>
        </pc:grpChg>
        <pc:grpChg chg="add mod">
          <ac:chgData name="門田　幸二" userId="e60ee963-aaff-44c5-9395-7a40d260caf0" providerId="ADAL" clId="{BA31A666-F97C-43D8-B0E2-E52F042C642A}" dt="2023-09-08T07:21:32.616" v="46"/>
          <ac:grpSpMkLst>
            <pc:docMk/>
            <pc:sldMk cId="1466241530" sldId="258"/>
            <ac:grpSpMk id="53" creationId="{445288A1-55C2-5917-4BBC-7E0E8C124862}"/>
          </ac:grpSpMkLst>
        </pc:grpChg>
        <pc:grpChg chg="add mod">
          <ac:chgData name="門田　幸二" userId="e60ee963-aaff-44c5-9395-7a40d260caf0" providerId="ADAL" clId="{BA31A666-F97C-43D8-B0E2-E52F042C642A}" dt="2023-09-08T07:21:32.616" v="46"/>
          <ac:grpSpMkLst>
            <pc:docMk/>
            <pc:sldMk cId="1466241530" sldId="258"/>
            <ac:grpSpMk id="62" creationId="{F1F3B804-94CF-B8C4-25C6-3DCAF8336A69}"/>
          </ac:grpSpMkLst>
        </pc:grpChg>
        <pc:picChg chg="del">
          <ac:chgData name="門田　幸二" userId="e60ee963-aaff-44c5-9395-7a40d260caf0" providerId="ADAL" clId="{BA31A666-F97C-43D8-B0E2-E52F042C642A}" dt="2023-09-08T07:21:07.304" v="41" actId="478"/>
          <ac:picMkLst>
            <pc:docMk/>
            <pc:sldMk cId="1466241530" sldId="258"/>
            <ac:picMk id="40" creationId="{A56D2BFB-CC97-8DDD-2848-18FC73E4D662}"/>
          </ac:picMkLst>
        </pc:picChg>
        <pc:picChg chg="add mod modCrop">
          <ac:chgData name="門田　幸二" userId="e60ee963-aaff-44c5-9395-7a40d260caf0" providerId="ADAL" clId="{BA31A666-F97C-43D8-B0E2-E52F042C642A}" dt="2023-09-08T07:27:31.153" v="83" actId="14100"/>
          <ac:picMkLst>
            <pc:docMk/>
            <pc:sldMk cId="1466241530" sldId="258"/>
            <ac:picMk id="70" creationId="{A2FCBF05-01C9-1DD8-73C6-B513331F70E0}"/>
          </ac:picMkLst>
        </pc:picChg>
      </pc:sldChg>
      <pc:sldChg chg="addSp delSp modSp mod">
        <pc:chgData name="門田　幸二" userId="e60ee963-aaff-44c5-9395-7a40d260caf0" providerId="ADAL" clId="{BA31A666-F97C-43D8-B0E2-E52F042C642A}" dt="2023-09-08T07:28:19.860" v="118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0" creationId="{17AD9C3A-3935-D7C0-77A5-87EBBFAD0ADA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1" creationId="{771399D1-5BE1-1477-551C-5B76FEA4E6FD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2" creationId="{8D3617ED-D11A-02C7-3166-7EC36218719D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3" creationId="{C467B407-4CD7-D1E2-A0E2-EBED969CDF86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4" creationId="{730C2B3F-62BE-3C17-8885-B1D954BBE797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5" creationId="{56CBF657-44E9-BA82-545D-DA910CB08F30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7" creationId="{2C8E8059-A9CF-EEC5-4616-0FA0521F0AE8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8" creationId="{1D9879AB-6421-F7D0-17F0-F6FDC58521AF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49" creationId="{95B4C780-83C2-B0C8-E5E4-6494E1FD2894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0" creationId="{69BE93EF-F9AE-09C1-6458-4EBE0D536D66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1" creationId="{CCA12E3F-A66A-4700-F230-4FEB12061835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2" creationId="{5A29F43F-9C43-EFA2-212F-E6C789E8902A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6" creationId="{856CB306-A0F0-34B7-07E9-309307AB39C0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7" creationId="{F63E58C2-84B9-6B3F-B728-6A48F5B36441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8" creationId="{86956101-5AD3-E3D6-99C5-AF665DC680AF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59" creationId="{F1DECE15-79A0-9C27-6757-374D187D2299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0" creationId="{5A3F4A81-7B90-B57E-E010-A2B37F0126C4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1" creationId="{4962894F-4E50-1551-FB8D-700016220CF0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3" creationId="{BED96E8B-A097-FEF2-0E16-52CB32D6BA71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4" creationId="{7EEE74AA-A738-004C-B526-1725A120F697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5" creationId="{5E4B3230-FEBC-67F6-2744-DEB7F5BDA9D1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6" creationId="{1596B287-3F6C-5E4D-DC83-61DC53CBD2A2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7" creationId="{096BEC61-8E09-72C5-8891-44C505DE21E6}"/>
          </ac:spMkLst>
        </pc:spChg>
        <pc:spChg chg="mod">
          <ac:chgData name="門田　幸二" userId="e60ee963-aaff-44c5-9395-7a40d260caf0" providerId="ADAL" clId="{BA31A666-F97C-43D8-B0E2-E52F042C642A}" dt="2023-09-08T07:21:28.079" v="44"/>
          <ac:spMkLst>
            <pc:docMk/>
            <pc:sldMk cId="2796198765" sldId="259"/>
            <ac:spMk id="68" creationId="{69EA5313-CE0F-F129-71CD-F6F168A4D117}"/>
          </ac:spMkLst>
        </pc:spChg>
        <pc:grpChg chg="add mod">
          <ac:chgData name="門田　幸二" userId="e60ee963-aaff-44c5-9395-7a40d260caf0" providerId="ADAL" clId="{BA31A666-F97C-43D8-B0E2-E52F042C642A}" dt="2023-09-08T07:21:28.079" v="44"/>
          <ac:grpSpMkLst>
            <pc:docMk/>
            <pc:sldMk cId="2796198765" sldId="259"/>
            <ac:grpSpMk id="3" creationId="{15A490BF-4CCD-CA57-1E1E-D2F52B5085D1}"/>
          </ac:grpSpMkLst>
        </pc:grpChg>
        <pc:grpChg chg="del">
          <ac:chgData name="門田　幸二" userId="e60ee963-aaff-44c5-9395-7a40d260caf0" providerId="ADAL" clId="{BA31A666-F97C-43D8-B0E2-E52F042C642A}" dt="2023-09-08T07:21:27.730" v="43" actId="478"/>
          <ac:grpSpMkLst>
            <pc:docMk/>
            <pc:sldMk cId="2796198765" sldId="259"/>
            <ac:grpSpMk id="11" creationId="{98878099-156F-B8AE-ABDC-53E29777B34C}"/>
          </ac:grpSpMkLst>
        </pc:grpChg>
        <pc:grpChg chg="del">
          <ac:chgData name="門田　幸二" userId="e60ee963-aaff-44c5-9395-7a40d260caf0" providerId="ADAL" clId="{BA31A666-F97C-43D8-B0E2-E52F042C642A}" dt="2023-09-08T07:21:27.730" v="43" actId="478"/>
          <ac:grpSpMkLst>
            <pc:docMk/>
            <pc:sldMk cId="2796198765" sldId="259"/>
            <ac:grpSpMk id="18" creationId="{608AF1E4-46A8-8421-BFF0-760A2F8EDF2F}"/>
          </ac:grpSpMkLst>
        </pc:grpChg>
        <pc:grpChg chg="del">
          <ac:chgData name="門田　幸二" userId="e60ee963-aaff-44c5-9395-7a40d260caf0" providerId="ADAL" clId="{BA31A666-F97C-43D8-B0E2-E52F042C642A}" dt="2023-09-08T07:21:27.730" v="43" actId="478"/>
          <ac:grpSpMkLst>
            <pc:docMk/>
            <pc:sldMk cId="2796198765" sldId="259"/>
            <ac:grpSpMk id="25" creationId="{562435DB-CA0B-7139-F2F7-36C9A40E9D54}"/>
          </ac:grpSpMkLst>
        </pc:grpChg>
        <pc:grpChg chg="del">
          <ac:chgData name="門田　幸二" userId="e60ee963-aaff-44c5-9395-7a40d260caf0" providerId="ADAL" clId="{BA31A666-F97C-43D8-B0E2-E52F042C642A}" dt="2023-09-08T07:21:27.730" v="43" actId="478"/>
          <ac:grpSpMkLst>
            <pc:docMk/>
            <pc:sldMk cId="2796198765" sldId="259"/>
            <ac:grpSpMk id="32" creationId="{D501BA8E-4628-2095-B496-CBEC079DFD9A}"/>
          </ac:grpSpMkLst>
        </pc:grpChg>
        <pc:grpChg chg="add mod">
          <ac:chgData name="門田　幸二" userId="e60ee963-aaff-44c5-9395-7a40d260caf0" providerId="ADAL" clId="{BA31A666-F97C-43D8-B0E2-E52F042C642A}" dt="2023-09-08T07:21:28.079" v="44"/>
          <ac:grpSpMkLst>
            <pc:docMk/>
            <pc:sldMk cId="2796198765" sldId="259"/>
            <ac:grpSpMk id="46" creationId="{29BF6AA1-33BA-67F2-F435-7976C36B399F}"/>
          </ac:grpSpMkLst>
        </pc:grpChg>
        <pc:grpChg chg="add mod">
          <ac:chgData name="門田　幸二" userId="e60ee963-aaff-44c5-9395-7a40d260caf0" providerId="ADAL" clId="{BA31A666-F97C-43D8-B0E2-E52F042C642A}" dt="2023-09-08T07:21:28.079" v="44"/>
          <ac:grpSpMkLst>
            <pc:docMk/>
            <pc:sldMk cId="2796198765" sldId="259"/>
            <ac:grpSpMk id="53" creationId="{34CC5A93-D2BF-31FA-BE95-D95779FA6868}"/>
          </ac:grpSpMkLst>
        </pc:grpChg>
        <pc:grpChg chg="add mod">
          <ac:chgData name="門田　幸二" userId="e60ee963-aaff-44c5-9395-7a40d260caf0" providerId="ADAL" clId="{BA31A666-F97C-43D8-B0E2-E52F042C642A}" dt="2023-09-08T07:21:28.079" v="44"/>
          <ac:grpSpMkLst>
            <pc:docMk/>
            <pc:sldMk cId="2796198765" sldId="259"/>
            <ac:grpSpMk id="62" creationId="{D6228F5B-6053-6F50-4EF4-6F73D7BB69B8}"/>
          </ac:grpSpMkLst>
        </pc:grpChg>
        <pc:picChg chg="del">
          <ac:chgData name="門田　幸二" userId="e60ee963-aaff-44c5-9395-7a40d260caf0" providerId="ADAL" clId="{BA31A666-F97C-43D8-B0E2-E52F042C642A}" dt="2023-09-08T07:21:08.543" v="42" actId="478"/>
          <ac:picMkLst>
            <pc:docMk/>
            <pc:sldMk cId="2796198765" sldId="259"/>
            <ac:picMk id="39" creationId="{37CB4794-4A47-4F7E-831A-77A883A05BA9}"/>
          </ac:picMkLst>
        </pc:picChg>
        <pc:picChg chg="add mod modCrop">
          <ac:chgData name="門田　幸二" userId="e60ee963-aaff-44c5-9395-7a40d260caf0" providerId="ADAL" clId="{BA31A666-F97C-43D8-B0E2-E52F042C642A}" dt="2023-09-08T07:28:19.860" v="118" actId="1076"/>
          <ac:picMkLst>
            <pc:docMk/>
            <pc:sldMk cId="2796198765" sldId="259"/>
            <ac:picMk id="70" creationId="{6BACE50C-E1D7-B67E-1E00-DA50B9C3967C}"/>
          </ac:picMkLst>
        </pc:picChg>
      </pc:sldChg>
    </pc:docChg>
  </pc:docChgLst>
  <pc:docChgLst>
    <pc:chgData name="門田　幸二" userId="e60ee963-aaff-44c5-9395-7a40d260caf0" providerId="ADAL" clId="{60375FC6-05AC-4002-B707-09FC18877610}"/>
    <pc:docChg chg="custSel modSld">
      <pc:chgData name="門田　幸二" userId="e60ee963-aaff-44c5-9395-7a40d260caf0" providerId="ADAL" clId="{60375FC6-05AC-4002-B707-09FC18877610}" dt="2023-06-23T12:56:04.871" v="214" actId="1076"/>
      <pc:docMkLst>
        <pc:docMk/>
      </pc:docMkLst>
      <pc:sldChg chg="addSp delSp modSp mod">
        <pc:chgData name="門田　幸二" userId="e60ee963-aaff-44c5-9395-7a40d260caf0" providerId="ADAL" clId="{60375FC6-05AC-4002-B707-09FC18877610}" dt="2023-06-23T12:54:52.487" v="150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2" creationId="{FA90DA1A-AFC7-9CE9-C869-2A78193852FA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3" creationId="{08F63014-FA69-01D9-EC90-25B3B2B4EB93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4" creationId="{6ECBCD1F-1C2E-2318-DDDF-BCD84FF46880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5" creationId="{7327FF85-F21D-AF36-1387-88172AAA73E5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6" creationId="{B1386D8D-0BDD-BE75-81F4-58BE164CD28C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7" creationId="{6CA0A5F8-E1E8-0129-1867-E1571C1BD054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19" creationId="{66D7E4D2-A1EA-A39C-91DA-8EF41F76A053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0" creationId="{49433EDF-1C0B-BCB0-CE62-A0F0F86136BE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1" creationId="{D1144AE3-5A45-912F-9CA4-568BFD100C05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2" creationId="{C469508D-ACC3-2C4B-17A8-D84F3BF5C806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3" creationId="{FA1DA269-81D5-A769-376B-C5E0E8EE6200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4" creationId="{195C7446-EF32-EC06-111C-2D5DD4C8B57B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6" creationId="{F3130ED9-CD50-19EE-642F-C15439D94877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7" creationId="{1A5E3A4B-01CF-99A5-DA1E-58C49492978D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8" creationId="{EFD03F76-AE7A-7964-E278-6FBB258A0505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29" creationId="{B70C92F0-D3E8-B6B1-19E0-1D04CF58D8E3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0" creationId="{F438898C-E9FB-4DA6-B66A-283B7BC611B9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1" creationId="{95B077EA-B0CD-174D-7B30-C7C40F72F65D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3" creationId="{327405F4-E47B-F6A9-EF11-7D0030ADDA24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4" creationId="{2212C643-DBA8-01BE-EB6A-763C85B63B7A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5" creationId="{731D5C75-0761-A12D-9AC2-D70AB9063F33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6" creationId="{C24E8ED8-A096-B3D7-FE43-9CD9CCC1A99F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7" creationId="{E044EDAC-666A-C9D2-B430-FDB2A5D08415}"/>
          </ac:spMkLst>
        </pc:spChg>
        <pc:spChg chg="mod">
          <ac:chgData name="門田　幸二" userId="e60ee963-aaff-44c5-9395-7a40d260caf0" providerId="ADAL" clId="{60375FC6-05AC-4002-B707-09FC18877610}" dt="2023-06-23T12:46:14.140" v="5"/>
          <ac:spMkLst>
            <pc:docMk/>
            <pc:sldMk cId="2887538341" sldId="257"/>
            <ac:spMk id="38" creationId="{3A20F968-804C-F123-F1A2-C6E2905ABBF1}"/>
          </ac:spMkLst>
        </pc:spChg>
        <pc:grpChg chg="add mod">
          <ac:chgData name="門田　幸二" userId="e60ee963-aaff-44c5-9395-7a40d260caf0" providerId="ADAL" clId="{60375FC6-05AC-4002-B707-09FC18877610}" dt="2023-06-23T12:46:14.140" v="5"/>
          <ac:grpSpMkLst>
            <pc:docMk/>
            <pc:sldMk cId="2887538341" sldId="257"/>
            <ac:grpSpMk id="11" creationId="{EB71ED6B-4CF7-DA74-DF67-533A0276D82E}"/>
          </ac:grpSpMkLst>
        </pc:grpChg>
        <pc:grpChg chg="add mod">
          <ac:chgData name="門田　幸二" userId="e60ee963-aaff-44c5-9395-7a40d260caf0" providerId="ADAL" clId="{60375FC6-05AC-4002-B707-09FC18877610}" dt="2023-06-23T12:46:14.140" v="5"/>
          <ac:grpSpMkLst>
            <pc:docMk/>
            <pc:sldMk cId="2887538341" sldId="257"/>
            <ac:grpSpMk id="18" creationId="{1770563D-60A1-25AD-6E9D-A3A6925EE18E}"/>
          </ac:grpSpMkLst>
        </pc:grpChg>
        <pc:grpChg chg="add mod">
          <ac:chgData name="門田　幸二" userId="e60ee963-aaff-44c5-9395-7a40d260caf0" providerId="ADAL" clId="{60375FC6-05AC-4002-B707-09FC18877610}" dt="2023-06-23T12:46:14.140" v="5"/>
          <ac:grpSpMkLst>
            <pc:docMk/>
            <pc:sldMk cId="2887538341" sldId="257"/>
            <ac:grpSpMk id="25" creationId="{A222B1A9-A792-3B2D-9F64-2BB2F1BDC81C}"/>
          </ac:grpSpMkLst>
        </pc:grpChg>
        <pc:grpChg chg="add mod">
          <ac:chgData name="門田　幸二" userId="e60ee963-aaff-44c5-9395-7a40d260caf0" providerId="ADAL" clId="{60375FC6-05AC-4002-B707-09FC18877610}" dt="2023-06-23T12:46:14.140" v="5"/>
          <ac:grpSpMkLst>
            <pc:docMk/>
            <pc:sldMk cId="2887538341" sldId="257"/>
            <ac:grpSpMk id="32" creationId="{13F2C65E-B0BA-48FD-0391-DCAE261F133D}"/>
          </ac:grpSpMkLst>
        </pc:grpChg>
        <pc:picChg chg="del">
          <ac:chgData name="門田　幸二" userId="e60ee963-aaff-44c5-9395-7a40d260caf0" providerId="ADAL" clId="{60375FC6-05AC-4002-B707-09FC18877610}" dt="2023-06-23T12:45:48.650" v="0" actId="478"/>
          <ac:picMkLst>
            <pc:docMk/>
            <pc:sldMk cId="2887538341" sldId="257"/>
            <ac:picMk id="3" creationId="{D99A6FAC-489A-C97E-DA9C-BE497543CA49}"/>
          </ac:picMkLst>
        </pc:picChg>
        <pc:picChg chg="add del mod modCrop">
          <ac:chgData name="門田　幸二" userId="e60ee963-aaff-44c5-9395-7a40d260caf0" providerId="ADAL" clId="{60375FC6-05AC-4002-B707-09FC18877610}" dt="2023-06-23T12:53:25.531" v="65" actId="478"/>
          <ac:picMkLst>
            <pc:docMk/>
            <pc:sldMk cId="2887538341" sldId="257"/>
            <ac:picMk id="40" creationId="{6DF7D111-A143-13B4-B752-7C2C77E46FA2}"/>
          </ac:picMkLst>
        </pc:picChg>
        <pc:picChg chg="add del mod modCrop">
          <ac:chgData name="門田　幸二" userId="e60ee963-aaff-44c5-9395-7a40d260caf0" providerId="ADAL" clId="{60375FC6-05AC-4002-B707-09FC18877610}" dt="2023-06-23T12:53:52.671" v="76" actId="478"/>
          <ac:picMkLst>
            <pc:docMk/>
            <pc:sldMk cId="2887538341" sldId="257"/>
            <ac:picMk id="42" creationId="{86E9B094-5B5F-854C-FE44-DA879D15E688}"/>
          </ac:picMkLst>
        </pc:picChg>
        <pc:picChg chg="add del mod">
          <ac:chgData name="門田　幸二" userId="e60ee963-aaff-44c5-9395-7a40d260caf0" providerId="ADAL" clId="{60375FC6-05AC-4002-B707-09FC18877610}" dt="2023-06-23T12:54:12.196" v="85" actId="478"/>
          <ac:picMkLst>
            <pc:docMk/>
            <pc:sldMk cId="2887538341" sldId="257"/>
            <ac:picMk id="44" creationId="{32A0A274-4A31-B355-97FA-09CB04055B2F}"/>
          </ac:picMkLst>
        </pc:picChg>
        <pc:picChg chg="add mod modCrop">
          <ac:chgData name="門田　幸二" userId="e60ee963-aaff-44c5-9395-7a40d260caf0" providerId="ADAL" clId="{60375FC6-05AC-4002-B707-09FC18877610}" dt="2023-06-23T12:54:52.487" v="150" actId="1076"/>
          <ac:picMkLst>
            <pc:docMk/>
            <pc:sldMk cId="2887538341" sldId="257"/>
            <ac:picMk id="46" creationId="{54117CF9-E1F2-A5AC-A38C-2C6716262515}"/>
          </ac:picMkLst>
        </pc:picChg>
      </pc:sldChg>
      <pc:sldChg chg="addSp delSp modSp mod">
        <pc:chgData name="門田　幸二" userId="e60ee963-aaff-44c5-9395-7a40d260caf0" providerId="ADAL" clId="{60375FC6-05AC-4002-B707-09FC18877610}" dt="2023-06-23T12:56:04.871" v="214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2" creationId="{8048A8EF-3AA9-76F0-8A47-0F1EA43028C3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3" creationId="{2682E2C0-3A89-7E00-3DE2-5426626CD748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4" creationId="{B3FB4DDF-531D-D56C-37E0-72DC1DBB171B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5" creationId="{6F4C3107-5A56-178A-C474-EC4133398024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6" creationId="{F1D3C6C9-6DB5-C750-4512-A332BE92007D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7" creationId="{0AC0A6FE-16A6-6F19-B44D-FF550F4AA447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19" creationId="{BE75886C-87D4-81E2-7E01-47A67288325A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0" creationId="{E0E9FFD7-2BAC-583B-72A4-91F458D1FD52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1" creationId="{87E3C975-6EB6-EE89-B9D4-A68192ECE2AD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2" creationId="{10D66F37-2194-F468-8DCD-5494AEBEAFD9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3" creationId="{DCF96054-C6E6-7EEE-FF5C-3801D9223D64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4" creationId="{6A33F900-7DB6-00A0-A6A2-5CECF0BDD761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6" creationId="{7050959F-07DB-4AFA-1443-835A2DE2732F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7" creationId="{C3EDE157-CA46-ED41-85C0-97A3AFB9CC5B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8" creationId="{89725861-E6DD-330D-D651-2FE3195D891E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29" creationId="{5EE7158B-8907-053D-D1C0-F26A61963B03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0" creationId="{F53360DC-2D5E-F81E-3EB1-7163571ED96A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1" creationId="{DDA56A1B-F04D-C534-77CF-8BF04AB604B5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3" creationId="{9D6B7712-0F16-BDCC-D3F4-541A748615C5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4" creationId="{821AA67F-609E-CC21-FE02-EDD9F11F2CBE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5" creationId="{A204CD8D-5D40-755A-4621-A7EEA1B37BD1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6" creationId="{50AEDAFD-277B-8A05-CF50-492B069879F2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7" creationId="{346AD75B-6650-4F06-E487-7053BB3075C6}"/>
          </ac:spMkLst>
        </pc:spChg>
        <pc:spChg chg="mod">
          <ac:chgData name="門田　幸二" userId="e60ee963-aaff-44c5-9395-7a40d260caf0" providerId="ADAL" clId="{60375FC6-05AC-4002-B707-09FC18877610}" dt="2023-06-23T12:46:12.251" v="4"/>
          <ac:spMkLst>
            <pc:docMk/>
            <pc:sldMk cId="1466241530" sldId="258"/>
            <ac:spMk id="38" creationId="{5B4E8D58-70F8-BEA4-FFBC-464E98A1E58F}"/>
          </ac:spMkLst>
        </pc:spChg>
        <pc:grpChg chg="add mod">
          <ac:chgData name="門田　幸二" userId="e60ee963-aaff-44c5-9395-7a40d260caf0" providerId="ADAL" clId="{60375FC6-05AC-4002-B707-09FC18877610}" dt="2023-06-23T12:46:12.251" v="4"/>
          <ac:grpSpMkLst>
            <pc:docMk/>
            <pc:sldMk cId="1466241530" sldId="258"/>
            <ac:grpSpMk id="11" creationId="{D70B531D-F0AE-9903-036B-8C4A51760714}"/>
          </ac:grpSpMkLst>
        </pc:grpChg>
        <pc:grpChg chg="add mod">
          <ac:chgData name="門田　幸二" userId="e60ee963-aaff-44c5-9395-7a40d260caf0" providerId="ADAL" clId="{60375FC6-05AC-4002-B707-09FC18877610}" dt="2023-06-23T12:46:12.251" v="4"/>
          <ac:grpSpMkLst>
            <pc:docMk/>
            <pc:sldMk cId="1466241530" sldId="258"/>
            <ac:grpSpMk id="18" creationId="{D8C9FF1D-7983-E2B4-A294-518CD5913E41}"/>
          </ac:grpSpMkLst>
        </pc:grpChg>
        <pc:grpChg chg="add mod">
          <ac:chgData name="門田　幸二" userId="e60ee963-aaff-44c5-9395-7a40d260caf0" providerId="ADAL" clId="{60375FC6-05AC-4002-B707-09FC18877610}" dt="2023-06-23T12:46:12.251" v="4"/>
          <ac:grpSpMkLst>
            <pc:docMk/>
            <pc:sldMk cId="1466241530" sldId="258"/>
            <ac:grpSpMk id="25" creationId="{8A70C184-FE72-9B44-F8F8-3E6C5582A51D}"/>
          </ac:grpSpMkLst>
        </pc:grpChg>
        <pc:grpChg chg="add mod">
          <ac:chgData name="門田　幸二" userId="e60ee963-aaff-44c5-9395-7a40d260caf0" providerId="ADAL" clId="{60375FC6-05AC-4002-B707-09FC18877610}" dt="2023-06-23T12:46:12.251" v="4"/>
          <ac:grpSpMkLst>
            <pc:docMk/>
            <pc:sldMk cId="1466241530" sldId="258"/>
            <ac:grpSpMk id="32" creationId="{21FFC420-6C96-B935-A231-4AE24FC61653}"/>
          </ac:grpSpMkLst>
        </pc:grpChg>
        <pc:picChg chg="del">
          <ac:chgData name="門田　幸二" userId="e60ee963-aaff-44c5-9395-7a40d260caf0" providerId="ADAL" clId="{60375FC6-05AC-4002-B707-09FC18877610}" dt="2023-06-23T12:45:50.509" v="1" actId="478"/>
          <ac:picMkLst>
            <pc:docMk/>
            <pc:sldMk cId="1466241530" sldId="258"/>
            <ac:picMk id="3" creationId="{4D270B1B-F3A4-6009-2904-184A39F3C641}"/>
          </ac:picMkLst>
        </pc:picChg>
        <pc:picChg chg="add mod modCrop">
          <ac:chgData name="門田　幸二" userId="e60ee963-aaff-44c5-9395-7a40d260caf0" providerId="ADAL" clId="{60375FC6-05AC-4002-B707-09FC18877610}" dt="2023-06-23T12:56:04.871" v="214" actId="1076"/>
          <ac:picMkLst>
            <pc:docMk/>
            <pc:sldMk cId="1466241530" sldId="258"/>
            <ac:picMk id="40" creationId="{A110CDE2-BDD3-5C9B-484A-99CCB13C4AD7}"/>
          </ac:picMkLst>
        </pc:picChg>
      </pc:sldChg>
      <pc:sldChg chg="addSp delSp modSp mod">
        <pc:chgData name="門田　幸二" userId="e60ee963-aaff-44c5-9395-7a40d260caf0" providerId="ADAL" clId="{60375FC6-05AC-4002-B707-09FC18877610}" dt="2023-06-23T12:46:09.860" v="3"/>
        <pc:sldMkLst>
          <pc:docMk/>
          <pc:sldMk cId="2796198765" sldId="259"/>
        </pc:sldMkLst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2" creationId="{A5BF314A-C553-43F9-C9DF-154EF6EA7C14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3" creationId="{BA966D5C-12D8-B28A-4BEC-712CE7A597D7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4" creationId="{8B045F51-AA77-602E-F11B-366745203E02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5" creationId="{5543DC89-21E4-621F-B5FD-AE4E1E432195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6" creationId="{519F05E4-8224-61F8-B88A-72E26CB00887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7" creationId="{1F79EF69-6E6A-7C45-65BE-AA3EE4CDC90E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19" creationId="{3BD3813F-394D-D961-BA9D-618BF95DB35C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0" creationId="{07C0BDCA-9E0A-91AF-F7E2-77BFF3F9A130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1" creationId="{C73E61FE-8268-DD05-9E32-7507A778E5C5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2" creationId="{B63A6EC8-7B79-56AB-E2D5-40F59E7A4234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3" creationId="{65DEFD01-F45D-28EB-66BA-65496500D20B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4" creationId="{A47F9425-F3A8-AB26-E0C6-4E4CDC7E158F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6" creationId="{688F7691-23A7-41A2-BB8D-9E85D2C7FB29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7" creationId="{BC013D59-27EA-C840-29BF-2424A3C1509A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8" creationId="{64E090A5-3F1B-AE88-A6EB-EF942439BBEA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29" creationId="{F3A60D22-1948-F359-C236-50C1DD6E8DC6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0" creationId="{8D0AAA08-BE2D-F86F-806F-93D36C738A3B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1" creationId="{3A0FB2B8-CFB3-B582-EEDC-4322D1E395E9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3" creationId="{40E4E08C-58B1-8BB8-241A-E005CE36D13C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4" creationId="{96AD07F8-1104-46EB-9665-F7B464209E04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5" creationId="{E0FC0F5F-CC09-D15F-78F0-30B4FDC44B14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6" creationId="{A46EE461-2580-9E84-C6D5-782DF8B5AF72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7" creationId="{631FB8FA-A9DA-DFF6-79D0-D3A84594ACC5}"/>
          </ac:spMkLst>
        </pc:spChg>
        <pc:spChg chg="mod">
          <ac:chgData name="門田　幸二" userId="e60ee963-aaff-44c5-9395-7a40d260caf0" providerId="ADAL" clId="{60375FC6-05AC-4002-B707-09FC18877610}" dt="2023-06-23T12:46:09.860" v="3"/>
          <ac:spMkLst>
            <pc:docMk/>
            <pc:sldMk cId="2796198765" sldId="259"/>
            <ac:spMk id="38" creationId="{2B986D43-4D3D-8668-1F35-CA9997ED8449}"/>
          </ac:spMkLst>
        </pc:spChg>
        <pc:grpChg chg="add mod">
          <ac:chgData name="門田　幸二" userId="e60ee963-aaff-44c5-9395-7a40d260caf0" providerId="ADAL" clId="{60375FC6-05AC-4002-B707-09FC18877610}" dt="2023-06-23T12:46:09.860" v="3"/>
          <ac:grpSpMkLst>
            <pc:docMk/>
            <pc:sldMk cId="2796198765" sldId="259"/>
            <ac:grpSpMk id="11" creationId="{98878099-156F-B8AE-ABDC-53E29777B34C}"/>
          </ac:grpSpMkLst>
        </pc:grpChg>
        <pc:grpChg chg="add mod">
          <ac:chgData name="門田　幸二" userId="e60ee963-aaff-44c5-9395-7a40d260caf0" providerId="ADAL" clId="{60375FC6-05AC-4002-B707-09FC18877610}" dt="2023-06-23T12:46:09.860" v="3"/>
          <ac:grpSpMkLst>
            <pc:docMk/>
            <pc:sldMk cId="2796198765" sldId="259"/>
            <ac:grpSpMk id="18" creationId="{608AF1E4-46A8-8421-BFF0-760A2F8EDF2F}"/>
          </ac:grpSpMkLst>
        </pc:grpChg>
        <pc:grpChg chg="add mod">
          <ac:chgData name="門田　幸二" userId="e60ee963-aaff-44c5-9395-7a40d260caf0" providerId="ADAL" clId="{60375FC6-05AC-4002-B707-09FC18877610}" dt="2023-06-23T12:46:09.860" v="3"/>
          <ac:grpSpMkLst>
            <pc:docMk/>
            <pc:sldMk cId="2796198765" sldId="259"/>
            <ac:grpSpMk id="25" creationId="{562435DB-CA0B-7139-F2F7-36C9A40E9D54}"/>
          </ac:grpSpMkLst>
        </pc:grpChg>
        <pc:grpChg chg="add mod">
          <ac:chgData name="門田　幸二" userId="e60ee963-aaff-44c5-9395-7a40d260caf0" providerId="ADAL" clId="{60375FC6-05AC-4002-B707-09FC18877610}" dt="2023-06-23T12:46:09.860" v="3"/>
          <ac:grpSpMkLst>
            <pc:docMk/>
            <pc:sldMk cId="2796198765" sldId="259"/>
            <ac:grpSpMk id="32" creationId="{D501BA8E-4628-2095-B496-CBEC079DFD9A}"/>
          </ac:grpSpMkLst>
        </pc:grpChg>
        <pc:picChg chg="del">
          <ac:chgData name="門田　幸二" userId="e60ee963-aaff-44c5-9395-7a40d260caf0" providerId="ADAL" clId="{60375FC6-05AC-4002-B707-09FC18877610}" dt="2023-06-23T12:45:51.843" v="2" actId="478"/>
          <ac:picMkLst>
            <pc:docMk/>
            <pc:sldMk cId="2796198765" sldId="259"/>
            <ac:picMk id="3" creationId="{E516DADF-F5C0-90BD-A7FF-464779F7D4E3}"/>
          </ac:picMkLst>
        </pc:picChg>
      </pc:sldChg>
    </pc:docChg>
  </pc:docChgLst>
  <pc:docChgLst>
    <pc:chgData name="門田　幸二" userId="e60ee963-aaff-44c5-9395-7a40d260caf0" providerId="ADAL" clId="{06097399-0F30-43C1-AE6B-B54472173E3E}"/>
    <pc:docChg chg="modSld">
      <pc:chgData name="門田　幸二" userId="e60ee963-aaff-44c5-9395-7a40d260caf0" providerId="ADAL" clId="{06097399-0F30-43C1-AE6B-B54472173E3E}" dt="2023-05-15T02:55:09.819" v="200" actId="1076"/>
      <pc:docMkLst>
        <pc:docMk/>
      </pc:docMkLst>
      <pc:sldChg chg="addSp delSp modSp mod">
        <pc:chgData name="門田　幸二" userId="e60ee963-aaff-44c5-9395-7a40d260caf0" providerId="ADAL" clId="{06097399-0F30-43C1-AE6B-B54472173E3E}" dt="2023-05-15T02:52:41.692" v="67" actId="1076"/>
        <pc:sldMkLst>
          <pc:docMk/>
          <pc:sldMk cId="2887538341" sldId="257"/>
        </pc:sldMkLst>
        <pc:grpChg chg="del">
          <ac:chgData name="門田　幸二" userId="e60ee963-aaff-44c5-9395-7a40d260caf0" providerId="ADAL" clId="{06097399-0F30-43C1-AE6B-B54472173E3E}" dt="2023-05-15T02:50:59.537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06097399-0F30-43C1-AE6B-B54472173E3E}" dt="2023-05-15T02:50:59.537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6097399-0F30-43C1-AE6B-B54472173E3E}" dt="2023-05-15T02:50:59.537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6097399-0F30-43C1-AE6B-B54472173E3E}" dt="2023-05-15T02:50:59.537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06097399-0F30-43C1-AE6B-B54472173E3E}" dt="2023-05-15T02:52:41.692" v="67" actId="1076"/>
          <ac:picMkLst>
            <pc:docMk/>
            <pc:sldMk cId="2887538341" sldId="257"/>
            <ac:picMk id="3" creationId="{D99A6FAC-489A-C97E-DA9C-BE497543CA49}"/>
          </ac:picMkLst>
        </pc:picChg>
      </pc:sldChg>
      <pc:sldChg chg="addSp delSp modSp mod">
        <pc:chgData name="門田　幸二" userId="e60ee963-aaff-44c5-9395-7a40d260caf0" providerId="ADAL" clId="{06097399-0F30-43C1-AE6B-B54472173E3E}" dt="2023-05-15T02:54:12.176" v="133" actId="1076"/>
        <pc:sldMkLst>
          <pc:docMk/>
          <pc:sldMk cId="1466241530" sldId="258"/>
        </pc:sldMkLst>
        <pc:grpChg chg="del">
          <ac:chgData name="門田　幸二" userId="e60ee963-aaff-44c5-9395-7a40d260caf0" providerId="ADAL" clId="{06097399-0F30-43C1-AE6B-B54472173E3E}" dt="2023-05-15T02:51:01.798" v="1" actId="478"/>
          <ac:grpSpMkLst>
            <pc:docMk/>
            <pc:sldMk cId="1466241530" sldId="258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06097399-0F30-43C1-AE6B-B54472173E3E}" dt="2023-05-15T02:51:01.798" v="1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6097399-0F30-43C1-AE6B-B54472173E3E}" dt="2023-05-15T02:51:01.798" v="1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6097399-0F30-43C1-AE6B-B54472173E3E}" dt="2023-05-15T02:51:01.798" v="1" actId="478"/>
          <ac:grpSpMkLst>
            <pc:docMk/>
            <pc:sldMk cId="1466241530" sldId="258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06097399-0F30-43C1-AE6B-B54472173E3E}" dt="2023-05-15T02:54:12.176" v="133" actId="1076"/>
          <ac:picMkLst>
            <pc:docMk/>
            <pc:sldMk cId="1466241530" sldId="258"/>
            <ac:picMk id="3" creationId="{4D270B1B-F3A4-6009-2904-184A39F3C641}"/>
          </ac:picMkLst>
        </pc:picChg>
      </pc:sldChg>
      <pc:sldChg chg="addSp delSp modSp mod">
        <pc:chgData name="門田　幸二" userId="e60ee963-aaff-44c5-9395-7a40d260caf0" providerId="ADAL" clId="{06097399-0F30-43C1-AE6B-B54472173E3E}" dt="2023-05-15T02:55:09.819" v="200" actId="1076"/>
        <pc:sldMkLst>
          <pc:docMk/>
          <pc:sldMk cId="2796198765" sldId="259"/>
        </pc:sldMkLst>
        <pc:grpChg chg="del">
          <ac:chgData name="門田　幸二" userId="e60ee963-aaff-44c5-9395-7a40d260caf0" providerId="ADAL" clId="{06097399-0F30-43C1-AE6B-B54472173E3E}" dt="2023-05-15T02:51:04.460" v="2" actId="478"/>
          <ac:grpSpMkLst>
            <pc:docMk/>
            <pc:sldMk cId="2796198765" sldId="259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06097399-0F30-43C1-AE6B-B54472173E3E}" dt="2023-05-15T02:51:04.460" v="2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6097399-0F30-43C1-AE6B-B54472173E3E}" dt="2023-05-15T02:51:04.460" v="2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6097399-0F30-43C1-AE6B-B54472173E3E}" dt="2023-05-15T02:51:04.460" v="2" actId="478"/>
          <ac:grpSpMkLst>
            <pc:docMk/>
            <pc:sldMk cId="2796198765" sldId="259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06097399-0F30-43C1-AE6B-B54472173E3E}" dt="2023-05-15T02:55:09.819" v="200" actId="1076"/>
          <ac:picMkLst>
            <pc:docMk/>
            <pc:sldMk cId="2796198765" sldId="259"/>
            <ac:picMk id="3" creationId="{E516DADF-F5C0-90BD-A7FF-464779F7D4E3}"/>
          </ac:picMkLst>
        </pc:picChg>
      </pc:sldChg>
    </pc:docChg>
  </pc:docChgLst>
  <pc:docChgLst>
    <pc:chgData name="門田　幸二" userId="e60ee963-aaff-44c5-9395-7a40d260caf0" providerId="ADAL" clId="{736C51AE-7A0D-4EED-A620-633ACA0D64B0}"/>
    <pc:docChg chg="custSel modSld">
      <pc:chgData name="門田　幸二" userId="e60ee963-aaff-44c5-9395-7a40d260caf0" providerId="ADAL" clId="{736C51AE-7A0D-4EED-A620-633ACA0D64B0}" dt="2023-08-23T02:08:19.031" v="73" actId="1076"/>
      <pc:docMkLst>
        <pc:docMk/>
      </pc:docMkLst>
      <pc:sldChg chg="addSp delSp modSp mod">
        <pc:chgData name="門田　幸二" userId="e60ee963-aaff-44c5-9395-7a40d260caf0" providerId="ADAL" clId="{736C51AE-7A0D-4EED-A620-633ACA0D64B0}" dt="2023-08-23T02:07:13.216" v="39" actId="14100"/>
        <pc:sldMkLst>
          <pc:docMk/>
          <pc:sldMk cId="2887538341" sldId="257"/>
        </pc:sldMkLst>
        <pc:picChg chg="del">
          <ac:chgData name="門田　幸二" userId="e60ee963-aaff-44c5-9395-7a40d260caf0" providerId="ADAL" clId="{736C51AE-7A0D-4EED-A620-633ACA0D64B0}" dt="2023-08-23T02:06:20.857" v="5" actId="478"/>
          <ac:picMkLst>
            <pc:docMk/>
            <pc:sldMk cId="2887538341" sldId="257"/>
            <ac:picMk id="39" creationId="{DB31268A-841F-9C0A-6B28-99ABB295F939}"/>
          </ac:picMkLst>
        </pc:picChg>
        <pc:picChg chg="add mod modCrop">
          <ac:chgData name="門田　幸二" userId="e60ee963-aaff-44c5-9395-7a40d260caf0" providerId="ADAL" clId="{736C51AE-7A0D-4EED-A620-633ACA0D64B0}" dt="2023-08-23T02:07:13.216" v="39" actId="14100"/>
          <ac:picMkLst>
            <pc:docMk/>
            <pc:sldMk cId="2887538341" sldId="257"/>
            <ac:picMk id="40" creationId="{B406C885-DD0D-752E-589A-1D423CCB7559}"/>
          </ac:picMkLst>
        </pc:picChg>
      </pc:sldChg>
      <pc:sldChg chg="addSp delSp modSp mod">
        <pc:chgData name="門田　幸二" userId="e60ee963-aaff-44c5-9395-7a40d260caf0" providerId="ADAL" clId="{736C51AE-7A0D-4EED-A620-633ACA0D64B0}" dt="2023-08-23T02:08:19.031" v="73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736C51AE-7A0D-4EED-A620-633ACA0D64B0}" dt="2023-08-23T02:07:24.282" v="40" actId="478"/>
          <ac:picMkLst>
            <pc:docMk/>
            <pc:sldMk cId="1466241530" sldId="258"/>
            <ac:picMk id="39" creationId="{210CA41A-43BF-98B9-758C-B1B90769097F}"/>
          </ac:picMkLst>
        </pc:picChg>
        <pc:picChg chg="add mod modCrop">
          <ac:chgData name="門田　幸二" userId="e60ee963-aaff-44c5-9395-7a40d260caf0" providerId="ADAL" clId="{736C51AE-7A0D-4EED-A620-633ACA0D64B0}" dt="2023-08-23T02:08:19.031" v="73" actId="1076"/>
          <ac:picMkLst>
            <pc:docMk/>
            <pc:sldMk cId="1466241530" sldId="258"/>
            <ac:picMk id="40" creationId="{A56D2BFB-CC97-8DDD-2848-18FC73E4D662}"/>
          </ac:picMkLst>
        </pc:picChg>
      </pc:sldChg>
    </pc:docChg>
  </pc:docChgLst>
  <pc:docChgLst>
    <pc:chgData name="幸二 門田" userId="e60ee963-aaff-44c5-9395-7a40d260caf0" providerId="ADAL" clId="{60375FC6-05AC-4002-B707-09FC18877610}"/>
    <pc:docChg chg="custSel modSld">
      <pc:chgData name="幸二 門田" userId="e60ee963-aaff-44c5-9395-7a40d260caf0" providerId="ADAL" clId="{60375FC6-05AC-4002-B707-09FC18877610}" dt="2023-07-04T00:04:16.497" v="111" actId="1076"/>
      <pc:docMkLst>
        <pc:docMk/>
      </pc:docMkLst>
      <pc:sldChg chg="addSp delSp modSp mod">
        <pc:chgData name="幸二 門田" userId="e60ee963-aaff-44c5-9395-7a40d260caf0" providerId="ADAL" clId="{60375FC6-05AC-4002-B707-09FC18877610}" dt="2023-07-04T00:02:23.800" v="36" actId="1076"/>
        <pc:sldMkLst>
          <pc:docMk/>
          <pc:sldMk cId="2887538341" sldId="257"/>
        </pc:sldMkLst>
        <pc:picChg chg="add mod modCrop">
          <ac:chgData name="幸二 門田" userId="e60ee963-aaff-44c5-9395-7a40d260caf0" providerId="ADAL" clId="{60375FC6-05AC-4002-B707-09FC18877610}" dt="2023-07-04T00:02:23.800" v="36" actId="1076"/>
          <ac:picMkLst>
            <pc:docMk/>
            <pc:sldMk cId="2887538341" sldId="257"/>
            <ac:picMk id="39" creationId="{DB31268A-841F-9C0A-6B28-99ABB295F939}"/>
          </ac:picMkLst>
        </pc:picChg>
        <pc:picChg chg="del">
          <ac:chgData name="幸二 門田" userId="e60ee963-aaff-44c5-9395-7a40d260caf0" providerId="ADAL" clId="{60375FC6-05AC-4002-B707-09FC18877610}" dt="2023-07-04T00:01:26.352" v="5" actId="478"/>
          <ac:picMkLst>
            <pc:docMk/>
            <pc:sldMk cId="2887538341" sldId="257"/>
            <ac:picMk id="46" creationId="{54117CF9-E1F2-A5AC-A38C-2C6716262515}"/>
          </ac:picMkLst>
        </pc:picChg>
      </pc:sldChg>
      <pc:sldChg chg="addSp delSp modSp mod">
        <pc:chgData name="幸二 門田" userId="e60ee963-aaff-44c5-9395-7a40d260caf0" providerId="ADAL" clId="{60375FC6-05AC-4002-B707-09FC18877610}" dt="2023-07-04T00:03:22.986" v="74" actId="1076"/>
        <pc:sldMkLst>
          <pc:docMk/>
          <pc:sldMk cId="1466241530" sldId="258"/>
        </pc:sldMkLst>
        <pc:picChg chg="add mod modCrop">
          <ac:chgData name="幸二 門田" userId="e60ee963-aaff-44c5-9395-7a40d260caf0" providerId="ADAL" clId="{60375FC6-05AC-4002-B707-09FC18877610}" dt="2023-07-04T00:03:22.986" v="74" actId="1076"/>
          <ac:picMkLst>
            <pc:docMk/>
            <pc:sldMk cId="1466241530" sldId="258"/>
            <ac:picMk id="39" creationId="{210CA41A-43BF-98B9-758C-B1B90769097F}"/>
          </ac:picMkLst>
        </pc:picChg>
        <pc:picChg chg="del">
          <ac:chgData name="幸二 門田" userId="e60ee963-aaff-44c5-9395-7a40d260caf0" providerId="ADAL" clId="{60375FC6-05AC-4002-B707-09FC18877610}" dt="2023-07-04T00:02:27.856" v="37" actId="478"/>
          <ac:picMkLst>
            <pc:docMk/>
            <pc:sldMk cId="1466241530" sldId="258"/>
            <ac:picMk id="40" creationId="{A110CDE2-BDD3-5C9B-484A-99CCB13C4AD7}"/>
          </ac:picMkLst>
        </pc:picChg>
      </pc:sldChg>
      <pc:sldChg chg="addSp modSp mod">
        <pc:chgData name="幸二 門田" userId="e60ee963-aaff-44c5-9395-7a40d260caf0" providerId="ADAL" clId="{60375FC6-05AC-4002-B707-09FC18877610}" dt="2023-07-04T00:04:16.497" v="111" actId="1076"/>
        <pc:sldMkLst>
          <pc:docMk/>
          <pc:sldMk cId="2796198765" sldId="259"/>
        </pc:sldMkLst>
        <pc:picChg chg="add mod modCrop">
          <ac:chgData name="幸二 門田" userId="e60ee963-aaff-44c5-9395-7a40d260caf0" providerId="ADAL" clId="{60375FC6-05AC-4002-B707-09FC18877610}" dt="2023-07-04T00:04:16.497" v="111" actId="1076"/>
          <ac:picMkLst>
            <pc:docMk/>
            <pc:sldMk cId="2796198765" sldId="259"/>
            <ac:picMk id="39" creationId="{37CB4794-4A47-4F7E-831A-77A883A05BA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図 38" descr="屋内, 地図, いっぱい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44003608-80C7-8AFC-9643-143EABC2C3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15CEAED8-21C7-DED7-96DD-1D74CAE326E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10314FDE-FE68-BF32-955D-1EDED0863B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2C20213-4797-D36C-474C-360B9B7DB6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31BF3713-97B8-547E-12BE-309FBFE8B7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正方形/長方形 60">
              <a:extLst>
                <a:ext uri="{FF2B5EF4-FFF2-40B4-BE49-F238E27FC236}">
                  <a16:creationId xmlns:a16="http://schemas.microsoft.com/office/drawing/2014/main" id="{9C30A9F9-83F2-0162-6F48-FAB211DD8E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正方形/長方形 60">
              <a:extLst>
                <a:ext uri="{FF2B5EF4-FFF2-40B4-BE49-F238E27FC236}">
                  <a16:creationId xmlns:a16="http://schemas.microsoft.com/office/drawing/2014/main" id="{C48352DD-5E93-910E-7A3E-8E9B065E8C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正方形/長方形 60">
              <a:extLst>
                <a:ext uri="{FF2B5EF4-FFF2-40B4-BE49-F238E27FC236}">
                  <a16:creationId xmlns:a16="http://schemas.microsoft.com/office/drawing/2014/main" id="{03CC0A73-AC16-BDDA-DCC0-F6B0CA0B5F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E49D8A97-7256-7A2E-063C-3DDF145E452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49" name="正方形/長方形 60">
              <a:extLst>
                <a:ext uri="{FF2B5EF4-FFF2-40B4-BE49-F238E27FC236}">
                  <a16:creationId xmlns:a16="http://schemas.microsoft.com/office/drawing/2014/main" id="{56E2F5B5-8E8A-D568-94C6-60858CB38B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正方形/長方形 60">
              <a:extLst>
                <a:ext uri="{FF2B5EF4-FFF2-40B4-BE49-F238E27FC236}">
                  <a16:creationId xmlns:a16="http://schemas.microsoft.com/office/drawing/2014/main" id="{AD43E413-B188-4097-8F65-9912F313A5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正方形/長方形 60">
              <a:extLst>
                <a:ext uri="{FF2B5EF4-FFF2-40B4-BE49-F238E27FC236}">
                  <a16:creationId xmlns:a16="http://schemas.microsoft.com/office/drawing/2014/main" id="{C268F8D4-4A51-76BF-B6D6-A4E7C65EFE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正方形/長方形 60">
              <a:extLst>
                <a:ext uri="{FF2B5EF4-FFF2-40B4-BE49-F238E27FC236}">
                  <a16:creationId xmlns:a16="http://schemas.microsoft.com/office/drawing/2014/main" id="{68E90C71-5E64-BADB-BB47-394223216D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正方形/長方形 60">
              <a:extLst>
                <a:ext uri="{FF2B5EF4-FFF2-40B4-BE49-F238E27FC236}">
                  <a16:creationId xmlns:a16="http://schemas.microsoft.com/office/drawing/2014/main" id="{23BB3270-8238-9CEE-7A14-169603A49C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正方形/長方形 60">
              <a:extLst>
                <a:ext uri="{FF2B5EF4-FFF2-40B4-BE49-F238E27FC236}">
                  <a16:creationId xmlns:a16="http://schemas.microsoft.com/office/drawing/2014/main" id="{96B18225-AE5A-8BDF-4E26-FE40756172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527A8DCB-FFFD-12B2-EF99-04FA812FA3F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58" name="正方形/長方形 60">
              <a:extLst>
                <a:ext uri="{FF2B5EF4-FFF2-40B4-BE49-F238E27FC236}">
                  <a16:creationId xmlns:a16="http://schemas.microsoft.com/office/drawing/2014/main" id="{76649968-2A37-6ACE-B904-8ACC512AD5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正方形/長方形 60">
              <a:extLst>
                <a:ext uri="{FF2B5EF4-FFF2-40B4-BE49-F238E27FC236}">
                  <a16:creationId xmlns:a16="http://schemas.microsoft.com/office/drawing/2014/main" id="{73201EC0-11A2-B2C3-E0DA-A84CC923C9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正方形/長方形 60">
              <a:extLst>
                <a:ext uri="{FF2B5EF4-FFF2-40B4-BE49-F238E27FC236}">
                  <a16:creationId xmlns:a16="http://schemas.microsoft.com/office/drawing/2014/main" id="{B44E48AA-6F62-B7E5-C816-6085C8224B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9E9E3E6E-8456-6185-4D44-926C11B90D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正方形/長方形 60">
              <a:extLst>
                <a:ext uri="{FF2B5EF4-FFF2-40B4-BE49-F238E27FC236}">
                  <a16:creationId xmlns:a16="http://schemas.microsoft.com/office/drawing/2014/main" id="{615F9C45-10A3-54AB-93CD-8E99BB67D7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正方形/長方形 60">
              <a:extLst>
                <a:ext uri="{FF2B5EF4-FFF2-40B4-BE49-F238E27FC236}">
                  <a16:creationId xmlns:a16="http://schemas.microsoft.com/office/drawing/2014/main" id="{1E776BA7-35BA-F1A8-4FF3-9935457978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15D62A40-BEB9-5516-AE7F-8423F774B7A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65" name="正方形/長方形 60">
              <a:extLst>
                <a:ext uri="{FF2B5EF4-FFF2-40B4-BE49-F238E27FC236}">
                  <a16:creationId xmlns:a16="http://schemas.microsoft.com/office/drawing/2014/main" id="{911C5DA9-5FD1-ABF7-E0A5-49312C10B5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正方形/長方形 60">
              <a:extLst>
                <a:ext uri="{FF2B5EF4-FFF2-40B4-BE49-F238E27FC236}">
                  <a16:creationId xmlns:a16="http://schemas.microsoft.com/office/drawing/2014/main" id="{43764530-5A5B-134B-2D34-5563B83049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128C2844-EDAF-24A0-3B4B-4495B249E9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正方形/長方形 60">
              <a:extLst>
                <a:ext uri="{FF2B5EF4-FFF2-40B4-BE49-F238E27FC236}">
                  <a16:creationId xmlns:a16="http://schemas.microsoft.com/office/drawing/2014/main" id="{A82DCE57-EFF0-613E-CB6D-EC74008D2D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正方形/長方形 60">
              <a:extLst>
                <a:ext uri="{FF2B5EF4-FFF2-40B4-BE49-F238E27FC236}">
                  <a16:creationId xmlns:a16="http://schemas.microsoft.com/office/drawing/2014/main" id="{80666C22-0A99-5A8D-FAE7-C2D9A4D6D1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正方形/長方形 60">
              <a:extLst>
                <a:ext uri="{FF2B5EF4-FFF2-40B4-BE49-F238E27FC236}">
                  <a16:creationId xmlns:a16="http://schemas.microsoft.com/office/drawing/2014/main" id="{07AD4E34-9686-165F-C234-0092A6D04D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C089EC8-8F8F-1190-1491-A8D2201DF78A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5A38C64B-8A2D-B53F-099B-8315013163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C2881594-7254-2CB0-5292-336A3867D7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8C41ECBB-5651-F2E9-0A03-03BD8EAD9E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47E11B12-08C7-8BF8-3279-7E6660BAF5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5AA8029B-F861-7D40-49B9-ED3DCAB99F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正方形/長方形 60">
              <a:extLst>
                <a:ext uri="{FF2B5EF4-FFF2-40B4-BE49-F238E27FC236}">
                  <a16:creationId xmlns:a16="http://schemas.microsoft.com/office/drawing/2014/main" id="{CB4CFF3C-C309-4957-55F1-267682B9DB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6A730F0E-A52F-D403-44CB-B5AC1100FBBD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47" name="正方形/長方形 60">
              <a:extLst>
                <a:ext uri="{FF2B5EF4-FFF2-40B4-BE49-F238E27FC236}">
                  <a16:creationId xmlns:a16="http://schemas.microsoft.com/office/drawing/2014/main" id="{0566050B-D7B8-7265-C9B1-B162B3EC07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正方形/長方形 60">
              <a:extLst>
                <a:ext uri="{FF2B5EF4-FFF2-40B4-BE49-F238E27FC236}">
                  <a16:creationId xmlns:a16="http://schemas.microsoft.com/office/drawing/2014/main" id="{160DD2D7-5679-745F-9E3F-FBCF1552F7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正方形/長方形 60">
              <a:extLst>
                <a:ext uri="{FF2B5EF4-FFF2-40B4-BE49-F238E27FC236}">
                  <a16:creationId xmlns:a16="http://schemas.microsoft.com/office/drawing/2014/main" id="{E3B551E2-1FAD-AB1E-67B5-6CB392F142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正方形/長方形 60">
              <a:extLst>
                <a:ext uri="{FF2B5EF4-FFF2-40B4-BE49-F238E27FC236}">
                  <a16:creationId xmlns:a16="http://schemas.microsoft.com/office/drawing/2014/main" id="{CBF2274C-39E0-6FAB-3553-DFE2EEB67D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正方形/長方形 60">
              <a:extLst>
                <a:ext uri="{FF2B5EF4-FFF2-40B4-BE49-F238E27FC236}">
                  <a16:creationId xmlns:a16="http://schemas.microsoft.com/office/drawing/2014/main" id="{CDB57F36-7B67-7ECD-8E07-C5FA6BA441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正方形/長方形 60">
              <a:extLst>
                <a:ext uri="{FF2B5EF4-FFF2-40B4-BE49-F238E27FC236}">
                  <a16:creationId xmlns:a16="http://schemas.microsoft.com/office/drawing/2014/main" id="{FB7FD214-6D0E-BE4F-33F4-7523A05A4C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445288A1-55C2-5917-4BBC-7E0E8C124862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56" name="正方形/長方形 60">
              <a:extLst>
                <a:ext uri="{FF2B5EF4-FFF2-40B4-BE49-F238E27FC236}">
                  <a16:creationId xmlns:a16="http://schemas.microsoft.com/office/drawing/2014/main" id="{1F0A1AB9-5FC8-3668-5700-CF8B671C5E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正方形/長方形 60">
              <a:extLst>
                <a:ext uri="{FF2B5EF4-FFF2-40B4-BE49-F238E27FC236}">
                  <a16:creationId xmlns:a16="http://schemas.microsoft.com/office/drawing/2014/main" id="{C48C6560-CBE3-F2B1-2D42-E60817476A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正方形/長方形 60">
              <a:extLst>
                <a:ext uri="{FF2B5EF4-FFF2-40B4-BE49-F238E27FC236}">
                  <a16:creationId xmlns:a16="http://schemas.microsoft.com/office/drawing/2014/main" id="{DB787A29-8896-32F1-718A-CBE15DC55F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正方形/長方形 60">
              <a:extLst>
                <a:ext uri="{FF2B5EF4-FFF2-40B4-BE49-F238E27FC236}">
                  <a16:creationId xmlns:a16="http://schemas.microsoft.com/office/drawing/2014/main" id="{47FAE9D6-E183-4452-0909-96D1883565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正方形/長方形 60">
              <a:extLst>
                <a:ext uri="{FF2B5EF4-FFF2-40B4-BE49-F238E27FC236}">
                  <a16:creationId xmlns:a16="http://schemas.microsoft.com/office/drawing/2014/main" id="{4C55CA53-63BB-9764-8126-43018CA675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0782E52C-F867-D308-7EA5-0D02AE8EA8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F1F3B804-94CF-B8C4-25C6-3DCAF8336A6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63" name="正方形/長方形 60">
              <a:extLst>
                <a:ext uri="{FF2B5EF4-FFF2-40B4-BE49-F238E27FC236}">
                  <a16:creationId xmlns:a16="http://schemas.microsoft.com/office/drawing/2014/main" id="{A7892DD8-A4F0-273C-5025-DA743595DE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正方形/長方形 60">
              <a:extLst>
                <a:ext uri="{FF2B5EF4-FFF2-40B4-BE49-F238E27FC236}">
                  <a16:creationId xmlns:a16="http://schemas.microsoft.com/office/drawing/2014/main" id="{EA85E85F-15C7-9412-CEE6-F8A9EAAA37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FB5919E1-A170-A8EB-F8A0-43861054A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正方形/長方形 60">
              <a:extLst>
                <a:ext uri="{FF2B5EF4-FFF2-40B4-BE49-F238E27FC236}">
                  <a16:creationId xmlns:a16="http://schemas.microsoft.com/office/drawing/2014/main" id="{38AE584B-8327-D7A9-B4B7-D113B84209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正方形/長方形 60">
              <a:extLst>
                <a:ext uri="{FF2B5EF4-FFF2-40B4-BE49-F238E27FC236}">
                  <a16:creationId xmlns:a16="http://schemas.microsoft.com/office/drawing/2014/main" id="{7E8AE200-CB41-B3E3-2C18-05486EFE84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正方形/長方形 60">
              <a:extLst>
                <a:ext uri="{FF2B5EF4-FFF2-40B4-BE49-F238E27FC236}">
                  <a16:creationId xmlns:a16="http://schemas.microsoft.com/office/drawing/2014/main" id="{D514EDF7-753A-2D05-46FD-835FCFD6CE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0" name="図 69" descr="グラフ, 折れ線グラフ&#10;&#10;自動的に生成された説明">
            <a:extLst>
              <a:ext uri="{FF2B5EF4-FFF2-40B4-BE49-F238E27FC236}">
                <a16:creationId xmlns:a16="http://schemas.microsoft.com/office/drawing/2014/main" id="{A2FCBF05-01C9-1DD8-73C6-B513331F7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6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5A490BF-4CCD-CA57-1E1E-D2F52B5085D1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17AD9C3A-3935-D7C0-77A5-87EBBFAD0A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771399D1-5BE1-1477-551C-5B76FEA4E6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8D3617ED-D11A-02C7-3166-7EC3621871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467B407-4CD7-D1E2-A0E2-EBED969CDF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730C2B3F-62BE-3C17-8885-B1D954BBE7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正方形/長方形 60">
              <a:extLst>
                <a:ext uri="{FF2B5EF4-FFF2-40B4-BE49-F238E27FC236}">
                  <a16:creationId xmlns:a16="http://schemas.microsoft.com/office/drawing/2014/main" id="{56CBF657-44E9-BA82-545D-DA910CB08F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29BF6AA1-33BA-67F2-F435-7976C36B399F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47" name="正方形/長方形 60">
              <a:extLst>
                <a:ext uri="{FF2B5EF4-FFF2-40B4-BE49-F238E27FC236}">
                  <a16:creationId xmlns:a16="http://schemas.microsoft.com/office/drawing/2014/main" id="{2C8E8059-A9CF-EEC5-4616-0FA0521F0A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正方形/長方形 60">
              <a:extLst>
                <a:ext uri="{FF2B5EF4-FFF2-40B4-BE49-F238E27FC236}">
                  <a16:creationId xmlns:a16="http://schemas.microsoft.com/office/drawing/2014/main" id="{1D9879AB-6421-F7D0-17F0-F6FDC58521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正方形/長方形 60">
              <a:extLst>
                <a:ext uri="{FF2B5EF4-FFF2-40B4-BE49-F238E27FC236}">
                  <a16:creationId xmlns:a16="http://schemas.microsoft.com/office/drawing/2014/main" id="{95B4C780-83C2-B0C8-E5E4-6494E1FD28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正方形/長方形 60">
              <a:extLst>
                <a:ext uri="{FF2B5EF4-FFF2-40B4-BE49-F238E27FC236}">
                  <a16:creationId xmlns:a16="http://schemas.microsoft.com/office/drawing/2014/main" id="{69BE93EF-F9AE-09C1-6458-4EBE0D536D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正方形/長方形 60">
              <a:extLst>
                <a:ext uri="{FF2B5EF4-FFF2-40B4-BE49-F238E27FC236}">
                  <a16:creationId xmlns:a16="http://schemas.microsoft.com/office/drawing/2014/main" id="{CCA12E3F-A66A-4700-F230-4FEB120618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正方形/長方形 60">
              <a:extLst>
                <a:ext uri="{FF2B5EF4-FFF2-40B4-BE49-F238E27FC236}">
                  <a16:creationId xmlns:a16="http://schemas.microsoft.com/office/drawing/2014/main" id="{5A29F43F-9C43-EFA2-212F-E6C789E890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34CC5A93-D2BF-31FA-BE95-D95779FA686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56" name="正方形/長方形 60">
              <a:extLst>
                <a:ext uri="{FF2B5EF4-FFF2-40B4-BE49-F238E27FC236}">
                  <a16:creationId xmlns:a16="http://schemas.microsoft.com/office/drawing/2014/main" id="{856CB306-A0F0-34B7-07E9-309307AB39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正方形/長方形 60">
              <a:extLst>
                <a:ext uri="{FF2B5EF4-FFF2-40B4-BE49-F238E27FC236}">
                  <a16:creationId xmlns:a16="http://schemas.microsoft.com/office/drawing/2014/main" id="{F63E58C2-84B9-6B3F-B728-6A48F5B364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正方形/長方形 60">
              <a:extLst>
                <a:ext uri="{FF2B5EF4-FFF2-40B4-BE49-F238E27FC236}">
                  <a16:creationId xmlns:a16="http://schemas.microsoft.com/office/drawing/2014/main" id="{86956101-5AD3-E3D6-99C5-AF665DC680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正方形/長方形 60">
              <a:extLst>
                <a:ext uri="{FF2B5EF4-FFF2-40B4-BE49-F238E27FC236}">
                  <a16:creationId xmlns:a16="http://schemas.microsoft.com/office/drawing/2014/main" id="{F1DECE15-79A0-9C27-6757-374D187D22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正方形/長方形 60">
              <a:extLst>
                <a:ext uri="{FF2B5EF4-FFF2-40B4-BE49-F238E27FC236}">
                  <a16:creationId xmlns:a16="http://schemas.microsoft.com/office/drawing/2014/main" id="{5A3F4A81-7B90-B57E-E010-A2B37F0126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4962894F-4E50-1551-FB8D-700016220C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D6228F5B-6053-6F50-4EF4-6F73D7BB69B8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63" name="正方形/長方形 60">
              <a:extLst>
                <a:ext uri="{FF2B5EF4-FFF2-40B4-BE49-F238E27FC236}">
                  <a16:creationId xmlns:a16="http://schemas.microsoft.com/office/drawing/2014/main" id="{BED96E8B-A097-FEF2-0E16-52CB32D6BA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正方形/長方形 60">
              <a:extLst>
                <a:ext uri="{FF2B5EF4-FFF2-40B4-BE49-F238E27FC236}">
                  <a16:creationId xmlns:a16="http://schemas.microsoft.com/office/drawing/2014/main" id="{7EEE74AA-A738-004C-B526-1725A120F6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5E4B3230-FEBC-67F6-2744-DEB7F5BDA9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正方形/長方形 60">
              <a:extLst>
                <a:ext uri="{FF2B5EF4-FFF2-40B4-BE49-F238E27FC236}">
                  <a16:creationId xmlns:a16="http://schemas.microsoft.com/office/drawing/2014/main" id="{1596B287-3F6C-5E4D-DC83-61DC53CBD2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正方形/長方形 60">
              <a:extLst>
                <a:ext uri="{FF2B5EF4-FFF2-40B4-BE49-F238E27FC236}">
                  <a16:creationId xmlns:a16="http://schemas.microsoft.com/office/drawing/2014/main" id="{096BEC61-8E09-72C5-8891-44C505DE21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正方形/長方形 60">
              <a:extLst>
                <a:ext uri="{FF2B5EF4-FFF2-40B4-BE49-F238E27FC236}">
                  <a16:creationId xmlns:a16="http://schemas.microsoft.com/office/drawing/2014/main" id="{69EA5313-CE0F-F129-71CD-F6F168A4D1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0" name="図 69" descr="グラフ, 折れ線グラフ&#10;&#10;自動的に生成された説明">
            <a:extLst>
              <a:ext uri="{FF2B5EF4-FFF2-40B4-BE49-F238E27FC236}">
                <a16:creationId xmlns:a16="http://schemas.microsoft.com/office/drawing/2014/main" id="{6BACE50C-E1D7-B67E-1E00-DA50B9C39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207</Words>
  <Application>Microsoft Office PowerPoint</Application>
  <PresentationFormat>A4 210 x 297 mm</PresentationFormat>
  <Paragraphs>105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39</cp:revision>
  <dcterms:created xsi:type="dcterms:W3CDTF">2020-06-11T23:59:28Z</dcterms:created>
  <dcterms:modified xsi:type="dcterms:W3CDTF">2023-09-08T07:28:21Z</dcterms:modified>
</cp:coreProperties>
</file>