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A7A7AC-D059-4613-BA47-7E036ECD8DE0}" v="12" dt="2023-09-08T11:57:07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79A7A7AC-D059-4613-BA47-7E036ECD8DE0}"/>
    <pc:docChg chg="custSel modSld">
      <pc:chgData name="門田　幸二" userId="e60ee963-aaff-44c5-9395-7a40d260caf0" providerId="ADAL" clId="{79A7A7AC-D059-4613-BA47-7E036ECD8DE0}" dt="2023-09-08T11:57:41.176" v="121" actId="1076"/>
      <pc:docMkLst>
        <pc:docMk/>
      </pc:docMkLst>
      <pc:sldChg chg="addSp delSp modSp mod">
        <pc:chgData name="門田　幸二" userId="e60ee963-aaff-44c5-9395-7a40d260caf0" providerId="ADAL" clId="{79A7A7AC-D059-4613-BA47-7E036ECD8DE0}" dt="2023-09-08T05:56:24.965" v="83"/>
        <pc:sldMkLst>
          <pc:docMk/>
          <pc:sldMk cId="2887538341" sldId="257"/>
        </pc:sldMkLst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16" creationId="{87F7525E-EA3E-E89E-F745-F856B65EE3DE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0" creationId="{70BF0C51-B244-11EF-E40B-351728F77FCE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2" creationId="{0D080557-B51C-A06C-A1E1-7ABC10C9008E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3" creationId="{61A359DC-D98F-0A59-3D67-1E7C703C0AB3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4" creationId="{B938427B-8FFB-10C2-7503-99C93CDE1E19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5" creationId="{A3B9F8CF-8F01-8ED3-617F-6599DC1B4ED8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6" creationId="{5FFAF678-C02E-31C7-0294-F71AD8BFA6F3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7" creationId="{F0EAF6D7-D17C-EC00-EB04-283B6DC3852B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8" creationId="{79E73E19-BE4E-AEB5-41D9-D3DF6C8DB470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29" creationId="{9C526C52-024C-E204-5A95-099DB5326D48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0" creationId="{4FA532A7-1A0F-CDE4-AE72-AA6C9A9D2440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1" creationId="{E98B8CA0-8811-0B72-146E-647AAB2A4BB6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2" creationId="{9AF100DF-06BD-21AC-9DD4-D6D4F0516987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3" creationId="{EF4CBEDD-5AD5-F025-1625-7C82DA090CDC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4" creationId="{76364AE9-E266-FABD-4548-D94FBDC9966D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5" creationId="{2D385FF1-0363-C702-A658-385E2E074EBA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6" creationId="{7E4007B3-7666-8B5E-E35B-44E8477DE681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8" creationId="{9FB3F735-7753-5D74-DE37-0BD90BE632D8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39" creationId="{CE66BD54-776A-91C0-5195-F6AF3878E52C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40" creationId="{56F8546E-5B72-BAE5-F5A7-4B7222010DBD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41" creationId="{A6639FDF-9D73-41C4-4F8F-B21696897695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42" creationId="{0EF7FDE8-8268-1ABF-E682-E1F3B7FB5D05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43" creationId="{C9446A8B-63C0-0E6A-30D0-C214FF52D0C3}"/>
          </ac:spMkLst>
        </pc:spChg>
        <pc:spChg chg="add mod">
          <ac:chgData name="門田　幸二" userId="e60ee963-aaff-44c5-9395-7a40d260caf0" providerId="ADAL" clId="{79A7A7AC-D059-4613-BA47-7E036ECD8DE0}" dt="2023-09-08T05:56:08.352" v="81"/>
          <ac:spMkLst>
            <pc:docMk/>
            <pc:sldMk cId="2887538341" sldId="257"/>
            <ac:spMk id="44" creationId="{E0BDC2EC-5BEE-0EDB-E5F0-5C3E84EA1DB4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46" creationId="{C35EDF50-74DA-798F-6923-DBD89B71FC02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47" creationId="{D41AF175-1D89-E257-A90C-DCEDAD068DB3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48" creationId="{C97BFB7E-49EF-0D3B-87A9-AE232C85BCBB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49" creationId="{D819D2CB-CCCA-4223-3F29-0B184A2FB4BA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50" creationId="{01F0BDD5-03D4-4C67-0154-06D94FF77E81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51" creationId="{7B040938-349A-EEC2-AD20-C0E8E40D2538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78" creationId="{C77690F5-3B20-6B10-66AC-0DC329B1F982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79" creationId="{C9A79958-9480-A6F8-019C-43DF428865BD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0" creationId="{6499D07F-9200-981B-BADC-A4D2486CCB5A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1" creationId="{36F6B17D-FE12-21AC-2DCF-803C56809E27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2" creationId="{71D28142-65BB-A3E4-5B9F-8E37F17E9420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3" creationId="{7A776437-73A2-66DF-4383-5BE9915A0246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5" creationId="{79E4F47A-EB4C-FA2F-C2F4-DF5A95AAC1BF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6" creationId="{7A557A38-40D3-ACB5-6D40-2671BF74C6AB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7" creationId="{010D7913-879E-C026-D063-BBAEF8BAB468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8" creationId="{1C6A711A-34FE-3316-9DAC-DDE1D7DF70F4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89" creationId="{0AC0C83A-62DB-A8DA-B883-7E4F2257F04B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0" creationId="{5A674495-2657-9090-E5C9-FA042FB4DDB3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2" creationId="{89386795-F430-2F99-07E5-4BBC66DF6163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3" creationId="{396643B7-1016-292D-0B6A-0F456903FA61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4" creationId="{EE33CF6A-75B4-DBCB-6B00-095C1EA0B2CC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5" creationId="{C9B0593A-8C90-4F25-F12B-F202B41AAA68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6" creationId="{B9E12309-1FF1-E6A5-21E8-88382D1BBAFD}"/>
          </ac:spMkLst>
        </pc:spChg>
        <pc:spChg chg="mod">
          <ac:chgData name="門田　幸二" userId="e60ee963-aaff-44c5-9395-7a40d260caf0" providerId="ADAL" clId="{79A7A7AC-D059-4613-BA47-7E036ECD8DE0}" dt="2023-09-08T05:56:24.965" v="83"/>
          <ac:spMkLst>
            <pc:docMk/>
            <pc:sldMk cId="2887538341" sldId="257"/>
            <ac:spMk id="97" creationId="{3B7C63ED-D1B7-501D-17B4-B32405323394}"/>
          </ac:spMkLst>
        </pc:spChg>
        <pc:grpChg chg="add del mod">
          <ac:chgData name="門田　幸二" userId="e60ee963-aaff-44c5-9395-7a40d260caf0" providerId="ADAL" clId="{79A7A7AC-D059-4613-BA47-7E036ECD8DE0}" dt="2023-09-08T05:56:11.890" v="82" actId="478"/>
          <ac:grpSpMkLst>
            <pc:docMk/>
            <pc:sldMk cId="2887538341" sldId="257"/>
            <ac:grpSpMk id="3" creationId="{F28A37A2-29DB-A91E-4B0F-FDA280571813}"/>
          </ac:grpSpMkLst>
        </pc:grpChg>
        <pc:grpChg chg="add del mod">
          <ac:chgData name="門田　幸二" userId="e60ee963-aaff-44c5-9395-7a40d260caf0" providerId="ADAL" clId="{79A7A7AC-D059-4613-BA47-7E036ECD8DE0}" dt="2023-09-08T05:56:11.890" v="82" actId="478"/>
          <ac:grpSpMkLst>
            <pc:docMk/>
            <pc:sldMk cId="2887538341" sldId="257"/>
            <ac:grpSpMk id="12" creationId="{0BE83FC4-0513-C464-C015-77214C71B0B4}"/>
          </ac:grpSpMkLst>
        </pc:grpChg>
        <pc:grpChg chg="add del mod">
          <ac:chgData name="門田　幸二" userId="e60ee963-aaff-44c5-9395-7a40d260caf0" providerId="ADAL" clId="{79A7A7AC-D059-4613-BA47-7E036ECD8DE0}" dt="2023-09-08T05:56:11.890" v="82" actId="478"/>
          <ac:grpSpMkLst>
            <pc:docMk/>
            <pc:sldMk cId="2887538341" sldId="257"/>
            <ac:grpSpMk id="13" creationId="{A1D7C71B-EE30-D204-7D5E-18A0CDB194DF}"/>
          </ac:grpSpMkLst>
        </pc:grpChg>
        <pc:grpChg chg="add del mod">
          <ac:chgData name="門田　幸二" userId="e60ee963-aaff-44c5-9395-7a40d260caf0" providerId="ADAL" clId="{79A7A7AC-D059-4613-BA47-7E036ECD8DE0}" dt="2023-09-08T05:56:11.890" v="82" actId="478"/>
          <ac:grpSpMkLst>
            <pc:docMk/>
            <pc:sldMk cId="2887538341" sldId="257"/>
            <ac:grpSpMk id="14" creationId="{E278C5C9-C1F4-CDC2-CB93-7E71C4ED9D3F}"/>
          </ac:grpSpMkLst>
        </pc:grpChg>
        <pc:grpChg chg="del">
          <ac:chgData name="門田　幸二" userId="e60ee963-aaff-44c5-9395-7a40d260caf0" providerId="ADAL" clId="{79A7A7AC-D059-4613-BA47-7E036ECD8DE0}" dt="2023-09-08T05:56:07.988" v="8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79A7A7AC-D059-4613-BA47-7E036ECD8DE0}" dt="2023-09-08T05:56:24.965" v="83"/>
          <ac:grpSpMkLst>
            <pc:docMk/>
            <pc:sldMk cId="2887538341" sldId="257"/>
            <ac:grpSpMk id="45" creationId="{4656D27F-D945-4FFF-C4E1-EB77BA86DB5F}"/>
          </ac:grpSpMkLst>
        </pc:grpChg>
        <pc:grpChg chg="add mod">
          <ac:chgData name="門田　幸二" userId="e60ee963-aaff-44c5-9395-7a40d260caf0" providerId="ADAL" clId="{79A7A7AC-D059-4613-BA47-7E036ECD8DE0}" dt="2023-09-08T05:56:24.965" v="83"/>
          <ac:grpSpMkLst>
            <pc:docMk/>
            <pc:sldMk cId="2887538341" sldId="257"/>
            <ac:grpSpMk id="53" creationId="{7BBE7C40-7F65-8926-98E4-F309F13A04AF}"/>
          </ac:grpSpMkLst>
        </pc:grpChg>
        <pc:grpChg chg="del">
          <ac:chgData name="門田　幸二" userId="e60ee963-aaff-44c5-9395-7a40d260caf0" providerId="ADAL" clId="{79A7A7AC-D059-4613-BA47-7E036ECD8DE0}" dt="2023-09-08T05:56:07.988" v="8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79A7A7AC-D059-4613-BA47-7E036ECD8DE0}" dt="2023-09-08T05:56:07.988" v="8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79A7A7AC-D059-4613-BA47-7E036ECD8DE0}" dt="2023-09-08T05:56:07.988" v="80" actId="478"/>
          <ac:grpSpMkLst>
            <pc:docMk/>
            <pc:sldMk cId="2887538341" sldId="257"/>
            <ac:grpSpMk id="70" creationId="{9834D8F6-4C1D-8A81-A795-2F37867F9A2F}"/>
          </ac:grpSpMkLst>
        </pc:grpChg>
        <pc:grpChg chg="add mod">
          <ac:chgData name="門田　幸二" userId="e60ee963-aaff-44c5-9395-7a40d260caf0" providerId="ADAL" clId="{79A7A7AC-D059-4613-BA47-7E036ECD8DE0}" dt="2023-09-08T05:56:24.965" v="83"/>
          <ac:grpSpMkLst>
            <pc:docMk/>
            <pc:sldMk cId="2887538341" sldId="257"/>
            <ac:grpSpMk id="84" creationId="{602D0F8D-B21A-83EB-CAE5-08139DC14028}"/>
          </ac:grpSpMkLst>
        </pc:grpChg>
        <pc:grpChg chg="add mod">
          <ac:chgData name="門田　幸二" userId="e60ee963-aaff-44c5-9395-7a40d260caf0" providerId="ADAL" clId="{79A7A7AC-D059-4613-BA47-7E036ECD8DE0}" dt="2023-09-08T05:56:24.965" v="83"/>
          <ac:grpSpMkLst>
            <pc:docMk/>
            <pc:sldMk cId="2887538341" sldId="257"/>
            <ac:grpSpMk id="91" creationId="{2B948D9B-D644-4F82-948E-48B217473444}"/>
          </ac:grpSpMkLst>
        </pc:grpChg>
        <pc:picChg chg="add mod modCrop">
          <ac:chgData name="門田　幸二" userId="e60ee963-aaff-44c5-9395-7a40d260caf0" providerId="ADAL" clId="{79A7A7AC-D059-4613-BA47-7E036ECD8DE0}" dt="2023-09-08T05:30:37.450" v="39" actId="1076"/>
          <ac:picMkLst>
            <pc:docMk/>
            <pc:sldMk cId="2887538341" sldId="257"/>
            <ac:picMk id="11" creationId="{4977C73A-1D40-CEE6-BA6B-C4E784C71851}"/>
          </ac:picMkLst>
        </pc:picChg>
        <pc:picChg chg="del mod">
          <ac:chgData name="門田　幸二" userId="e60ee963-aaff-44c5-9395-7a40d260caf0" providerId="ADAL" clId="{79A7A7AC-D059-4613-BA47-7E036ECD8DE0}" dt="2023-09-08T05:29:44.336" v="4" actId="478"/>
          <ac:picMkLst>
            <pc:docMk/>
            <pc:sldMk cId="2887538341" sldId="257"/>
            <ac:picMk id="12" creationId="{C1C7DD87-DDBF-B630-1E0D-D876FD06CAD7}"/>
          </ac:picMkLst>
        </pc:picChg>
        <pc:picChg chg="add del mod">
          <ac:chgData name="門田　幸二" userId="e60ee963-aaff-44c5-9395-7a40d260caf0" providerId="ADAL" clId="{79A7A7AC-D059-4613-BA47-7E036ECD8DE0}" dt="2023-09-08T05:30:59.642" v="42" actId="478"/>
          <ac:picMkLst>
            <pc:docMk/>
            <pc:sldMk cId="2887538341" sldId="257"/>
            <ac:picMk id="14" creationId="{1BB7D1D5-4878-40D2-B5AF-B3DA289C60AD}"/>
          </ac:picMkLst>
        </pc:picChg>
      </pc:sldChg>
      <pc:sldChg chg="addSp delSp modSp mod">
        <pc:chgData name="門田　幸二" userId="e60ee963-aaff-44c5-9395-7a40d260caf0" providerId="ADAL" clId="{79A7A7AC-D059-4613-BA47-7E036ECD8DE0}" dt="2023-09-08T11:57:41.176" v="121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11" creationId="{15470F34-15E1-120F-2B70-13A3ACD4E008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12" creationId="{ED2D0D71-68F8-AAF3-D0ED-3F486CCC293E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13" creationId="{BFA7E4CE-5E23-54D5-82C1-6BA10A028CD9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14" creationId="{226F1568-CB72-6C8D-3ADA-99C6127C7667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16" creationId="{116417D0-A5A1-9120-A9EA-975DF55C7E0F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0" creationId="{78E28C56-F7B0-8057-09D5-173240A977CD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3" creationId="{D44032A8-425A-49A3-1A58-376FB424EEA3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4" creationId="{49ED48BF-DC4A-BB3A-25B5-C3C1980915E9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5" creationId="{331B7299-4C48-BDEC-023F-2F4EDA3C879C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6" creationId="{02D28460-B701-D2CA-1148-8D94B7C9EAA3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7" creationId="{B60FBD48-1F86-53D9-52F2-197D1EFEC393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28" creationId="{7EFEA3D5-F181-0301-5813-100210B8B0BB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0" creationId="{ED83DE0A-DFEB-A528-A5B9-2243C230151E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1" creationId="{F7E0A745-4049-D29C-DF51-535591F5A7F4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2" creationId="{51FA2610-7307-7510-0F8B-C13DF8631B18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3" creationId="{149C2001-F511-7E09-C22F-1F479B6600A9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4" creationId="{DE8BA792-BAB8-FF25-FB6E-19D1F3367898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5" creationId="{5E13A89C-D914-FA80-4D59-B09B5279C8B7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8" creationId="{F453870A-A758-EAAD-453E-2EBC900DE3CD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39" creationId="{532CEACE-7E1D-7460-6C63-3AD1BD32D74C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40" creationId="{52DED842-1314-2647-6D4A-C67D8D3BBFFC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41" creationId="{03D1C9FF-293C-6B48-3987-C25AC67A39E9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42" creationId="{D8ADF897-9374-F9E1-5C55-9615CE7B8005}"/>
          </ac:spMkLst>
        </pc:spChg>
        <pc:spChg chg="mod">
          <ac:chgData name="門田　幸二" userId="e60ee963-aaff-44c5-9395-7a40d260caf0" providerId="ADAL" clId="{79A7A7AC-D059-4613-BA47-7E036ECD8DE0}" dt="2023-09-08T05:56:29.907" v="85"/>
          <ac:spMkLst>
            <pc:docMk/>
            <pc:sldMk cId="1466241530" sldId="258"/>
            <ac:spMk id="43" creationId="{A15DE2DF-EC20-3112-6121-ECAC473DB5DA}"/>
          </ac:spMkLst>
        </pc:spChg>
        <pc:grpChg chg="add mod">
          <ac:chgData name="門田　幸二" userId="e60ee963-aaff-44c5-9395-7a40d260caf0" providerId="ADAL" clId="{79A7A7AC-D059-4613-BA47-7E036ECD8DE0}" dt="2023-09-08T05:56:29.907" v="85"/>
          <ac:grpSpMkLst>
            <pc:docMk/>
            <pc:sldMk cId="1466241530" sldId="258"/>
            <ac:grpSpMk id="3" creationId="{C0F8711F-7201-4A9B-4016-792D720F8DF1}"/>
          </ac:grpSpMkLst>
        </pc:grpChg>
        <pc:grpChg chg="del">
          <ac:chgData name="門田　幸二" userId="e60ee963-aaff-44c5-9395-7a40d260caf0" providerId="ADAL" clId="{79A7A7AC-D059-4613-BA47-7E036ECD8DE0}" dt="2023-09-08T05:56:29.436" v="84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79A7A7AC-D059-4613-BA47-7E036ECD8DE0}" dt="2023-09-08T05:56:29.907" v="85"/>
          <ac:grpSpMkLst>
            <pc:docMk/>
            <pc:sldMk cId="1466241530" sldId="258"/>
            <ac:grpSpMk id="22" creationId="{32F5E5B9-F072-D2AD-42B6-14A267BB1866}"/>
          </ac:grpSpMkLst>
        </pc:grpChg>
        <pc:grpChg chg="add mod">
          <ac:chgData name="門田　幸二" userId="e60ee963-aaff-44c5-9395-7a40d260caf0" providerId="ADAL" clId="{79A7A7AC-D059-4613-BA47-7E036ECD8DE0}" dt="2023-09-08T05:56:29.907" v="85"/>
          <ac:grpSpMkLst>
            <pc:docMk/>
            <pc:sldMk cId="1466241530" sldId="258"/>
            <ac:grpSpMk id="29" creationId="{F34B6D55-5DCD-8392-8049-F16DE3B83858}"/>
          </ac:grpSpMkLst>
        </pc:grpChg>
        <pc:grpChg chg="add mod">
          <ac:chgData name="門田　幸二" userId="e60ee963-aaff-44c5-9395-7a40d260caf0" providerId="ADAL" clId="{79A7A7AC-D059-4613-BA47-7E036ECD8DE0}" dt="2023-09-08T05:56:29.907" v="85"/>
          <ac:grpSpMkLst>
            <pc:docMk/>
            <pc:sldMk cId="1466241530" sldId="258"/>
            <ac:grpSpMk id="36" creationId="{27255DA5-294C-3E88-B5B5-6090528EA1AA}"/>
          </ac:grpSpMkLst>
        </pc:grpChg>
        <pc:grpChg chg="del">
          <ac:chgData name="門田　幸二" userId="e60ee963-aaff-44c5-9395-7a40d260caf0" providerId="ADAL" clId="{79A7A7AC-D059-4613-BA47-7E036ECD8DE0}" dt="2023-09-08T05:56:29.436" v="84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79A7A7AC-D059-4613-BA47-7E036ECD8DE0}" dt="2023-09-08T05:56:29.436" v="84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79A7A7AC-D059-4613-BA47-7E036ECD8DE0}" dt="2023-09-08T05:56:29.436" v="84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79A7A7AC-D059-4613-BA47-7E036ECD8DE0}" dt="2023-09-08T05:31:02.764" v="43" actId="478"/>
          <ac:picMkLst>
            <pc:docMk/>
            <pc:sldMk cId="1466241530" sldId="258"/>
            <ac:picMk id="12" creationId="{CC7FB561-1A82-17B1-60E4-7807F0076997}"/>
          </ac:picMkLst>
        </pc:picChg>
        <pc:picChg chg="add mod modCrop">
          <ac:chgData name="門田　幸二" userId="e60ee963-aaff-44c5-9395-7a40d260caf0" providerId="ADAL" clId="{79A7A7AC-D059-4613-BA47-7E036ECD8DE0}" dt="2023-09-08T11:57:41.176" v="121" actId="1076"/>
          <ac:picMkLst>
            <pc:docMk/>
            <pc:sldMk cId="1466241530" sldId="258"/>
            <ac:picMk id="17" creationId="{FF20BD73-0B68-8765-4EA9-8A44326F500F}"/>
          </ac:picMkLst>
        </pc:picChg>
      </pc:sldChg>
      <pc:sldChg chg="addSp delSp modSp mod">
        <pc:chgData name="門田　幸二" userId="e60ee963-aaff-44c5-9395-7a40d260caf0" providerId="ADAL" clId="{79A7A7AC-D059-4613-BA47-7E036ECD8DE0}" dt="2023-09-08T05:56:35.043" v="87"/>
        <pc:sldMkLst>
          <pc:docMk/>
          <pc:sldMk cId="2796198765" sldId="259"/>
        </pc:sldMkLst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11" creationId="{F185C411-1D73-495E-3160-4BBF36CDFE16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13" creationId="{65BDF047-D5CD-ECE4-E14D-57DF87282F10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14" creationId="{F4BBDDC9-52C5-2207-A2CF-7B44CA788140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16" creationId="{3111C48F-BD56-6D45-18E5-65B5373D1BC5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0" creationId="{37019B82-8109-F75F-614D-156AA417D934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2" creationId="{94365605-EBF0-12E7-23B0-F3FD1325CE97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4" creationId="{866D6FC1-8153-2D1B-2BD7-4CC9035E7649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5" creationId="{373FA8D7-215B-4732-FB8E-91978AFAEACA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6" creationId="{91E967FE-62C1-CF23-D149-4CD6EC94E60C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7" creationId="{67FA13B9-028E-CF4B-57B0-6A023F28C37B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8" creationId="{B2E1528A-94A6-863C-6AA9-60CB61EB4F16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29" creationId="{33C87019-EA36-49EB-7C29-448ED2CE0570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1" creationId="{A84D8AF7-1263-FEAB-A4D1-0A0683919116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2" creationId="{5319ED74-CE24-E5FB-FDE8-605E88824D6C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3" creationId="{18D8C6C8-697B-E54A-544F-376E5AF93B80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4" creationId="{A4AE8FFC-26C1-2AD7-EDD2-B5042F0769A8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5" creationId="{8B163DF3-9F53-45EC-3423-43D0A6D25073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6" creationId="{1D4844EE-5786-5DF9-C3ED-ED8A7DA2912E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39" creationId="{4D972103-E527-930E-5E59-1C4DB3F62967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40" creationId="{E2EB91AF-6F48-9D71-EEB4-BAE628D6BE21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41" creationId="{04077BD3-B408-EFD9-0975-E2F24669A118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42" creationId="{672A027F-1E10-99C1-662D-EDB4FB12E55F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43" creationId="{B6F7F5C8-2967-17EC-9456-CBC0CF6F7324}"/>
          </ac:spMkLst>
        </pc:spChg>
        <pc:spChg chg="mod">
          <ac:chgData name="門田　幸二" userId="e60ee963-aaff-44c5-9395-7a40d260caf0" providerId="ADAL" clId="{79A7A7AC-D059-4613-BA47-7E036ECD8DE0}" dt="2023-09-08T05:56:35.043" v="87"/>
          <ac:spMkLst>
            <pc:docMk/>
            <pc:sldMk cId="2796198765" sldId="259"/>
            <ac:spMk id="44" creationId="{63DEB791-EF71-31DF-76C0-425B0A5FC250}"/>
          </ac:spMkLst>
        </pc:spChg>
        <pc:grpChg chg="add mod">
          <ac:chgData name="門田　幸二" userId="e60ee963-aaff-44c5-9395-7a40d260caf0" providerId="ADAL" clId="{79A7A7AC-D059-4613-BA47-7E036ECD8DE0}" dt="2023-09-08T05:56:35.043" v="87"/>
          <ac:grpSpMkLst>
            <pc:docMk/>
            <pc:sldMk cId="2796198765" sldId="259"/>
            <ac:grpSpMk id="3" creationId="{9B7D29E7-BE20-D6E1-736C-423346B8BA0E}"/>
          </ac:grpSpMkLst>
        </pc:grpChg>
        <pc:grpChg chg="del">
          <ac:chgData name="門田　幸二" userId="e60ee963-aaff-44c5-9395-7a40d260caf0" providerId="ADAL" clId="{79A7A7AC-D059-4613-BA47-7E036ECD8DE0}" dt="2023-09-08T05:56:34.605" v="86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79A7A7AC-D059-4613-BA47-7E036ECD8DE0}" dt="2023-09-08T05:56:35.043" v="87"/>
          <ac:grpSpMkLst>
            <pc:docMk/>
            <pc:sldMk cId="2796198765" sldId="259"/>
            <ac:grpSpMk id="23" creationId="{39FD05E5-1157-C8DC-54B5-CC8D8331C1D8}"/>
          </ac:grpSpMkLst>
        </pc:grpChg>
        <pc:grpChg chg="add mod">
          <ac:chgData name="門田　幸二" userId="e60ee963-aaff-44c5-9395-7a40d260caf0" providerId="ADAL" clId="{79A7A7AC-D059-4613-BA47-7E036ECD8DE0}" dt="2023-09-08T05:56:35.043" v="87"/>
          <ac:grpSpMkLst>
            <pc:docMk/>
            <pc:sldMk cId="2796198765" sldId="259"/>
            <ac:grpSpMk id="30" creationId="{059E7B60-342C-7F0B-B152-F07B94D95DAD}"/>
          </ac:grpSpMkLst>
        </pc:grpChg>
        <pc:grpChg chg="add mod">
          <ac:chgData name="門田　幸二" userId="e60ee963-aaff-44c5-9395-7a40d260caf0" providerId="ADAL" clId="{79A7A7AC-D059-4613-BA47-7E036ECD8DE0}" dt="2023-09-08T05:56:35.043" v="87"/>
          <ac:grpSpMkLst>
            <pc:docMk/>
            <pc:sldMk cId="2796198765" sldId="259"/>
            <ac:grpSpMk id="38" creationId="{5249DA45-0977-B1B6-A03D-B4D343769611}"/>
          </ac:grpSpMkLst>
        </pc:grpChg>
        <pc:grpChg chg="del">
          <ac:chgData name="門田　幸二" userId="e60ee963-aaff-44c5-9395-7a40d260caf0" providerId="ADAL" clId="{79A7A7AC-D059-4613-BA47-7E036ECD8DE0}" dt="2023-09-08T05:56:34.605" v="86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79A7A7AC-D059-4613-BA47-7E036ECD8DE0}" dt="2023-09-08T05:56:34.605" v="86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79A7A7AC-D059-4613-BA47-7E036ECD8DE0}" dt="2023-09-08T05:56:34.605" v="86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79A7A7AC-D059-4613-BA47-7E036ECD8DE0}" dt="2023-09-08T05:31:04.505" v="44" actId="478"/>
          <ac:picMkLst>
            <pc:docMk/>
            <pc:sldMk cId="2796198765" sldId="259"/>
            <ac:picMk id="11" creationId="{E511A8E5-0891-EB88-1404-0EAFEB3F9730}"/>
          </ac:picMkLst>
        </pc:picChg>
        <pc:picChg chg="add mod modCrop">
          <ac:chgData name="門田　幸二" userId="e60ee963-aaff-44c5-9395-7a40d260caf0" providerId="ADAL" clId="{79A7A7AC-D059-4613-BA47-7E036ECD8DE0}" dt="2023-09-08T05:49:51.171" v="79" actId="1076"/>
          <ac:picMkLst>
            <pc:docMk/>
            <pc:sldMk cId="2796198765" sldId="259"/>
            <ac:picMk id="12" creationId="{2AFF0867-833C-3C0F-2316-FE1D68CA6CCB}"/>
          </ac:picMkLst>
        </pc:picChg>
      </pc:sldChg>
    </pc:docChg>
  </pc:docChgLst>
  <pc:docChgLst>
    <pc:chgData name="門田　幸二" userId="e60ee963-aaff-44c5-9395-7a40d260caf0" providerId="ADAL" clId="{E45EA18E-7B31-43AC-80B3-DA3648A497EA}"/>
    <pc:docChg chg="custSel modSld">
      <pc:chgData name="門田　幸二" userId="e60ee963-aaff-44c5-9395-7a40d260caf0" providerId="ADAL" clId="{E45EA18E-7B31-43AC-80B3-DA3648A497EA}" dt="2023-07-04T04:51:27.748" v="161" actId="1076"/>
      <pc:docMkLst>
        <pc:docMk/>
      </pc:docMkLst>
      <pc:sldChg chg="addSp delSp modSp mod">
        <pc:chgData name="門田　幸二" userId="e60ee963-aaff-44c5-9395-7a40d260caf0" providerId="ADAL" clId="{E45EA18E-7B31-43AC-80B3-DA3648A497EA}" dt="2023-07-02T08:28:40.880" v="41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45EA18E-7B31-43AC-80B3-DA3648A497EA}" dt="2023-07-02T08:28:01.728" v="5" actId="478"/>
          <ac:picMkLst>
            <pc:docMk/>
            <pc:sldMk cId="2887538341" sldId="257"/>
            <ac:picMk id="11" creationId="{B6E28408-3753-6370-CB98-C93A05F3C360}"/>
          </ac:picMkLst>
        </pc:picChg>
        <pc:picChg chg="add mod modCrop">
          <ac:chgData name="門田　幸二" userId="e60ee963-aaff-44c5-9395-7a40d260caf0" providerId="ADAL" clId="{E45EA18E-7B31-43AC-80B3-DA3648A497EA}" dt="2023-07-02T08:28:40.880" v="41" actId="1076"/>
          <ac:picMkLst>
            <pc:docMk/>
            <pc:sldMk cId="2887538341" sldId="257"/>
            <ac:picMk id="12" creationId="{C1C7DD87-DDBF-B630-1E0D-D876FD06CAD7}"/>
          </ac:picMkLst>
        </pc:picChg>
      </pc:sldChg>
      <pc:sldChg chg="addSp delSp modSp mod">
        <pc:chgData name="門田　幸二" userId="e60ee963-aaff-44c5-9395-7a40d260caf0" providerId="ADAL" clId="{E45EA18E-7B31-43AC-80B3-DA3648A497EA}" dt="2023-07-02T08:30:36.533" v="81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E45EA18E-7B31-43AC-80B3-DA3648A497EA}" dt="2023-07-02T08:30:02.234" v="47" actId="478"/>
          <ac:picMkLst>
            <pc:docMk/>
            <pc:sldMk cId="1466241530" sldId="258"/>
            <ac:picMk id="3" creationId="{F106CD5A-EEF7-4BDE-CA1C-D80C45D43E62}"/>
          </ac:picMkLst>
        </pc:picChg>
        <pc:picChg chg="add mod modCrop">
          <ac:chgData name="門田　幸二" userId="e60ee963-aaff-44c5-9395-7a40d260caf0" providerId="ADAL" clId="{E45EA18E-7B31-43AC-80B3-DA3648A497EA}" dt="2023-07-02T08:30:36.533" v="81" actId="1076"/>
          <ac:picMkLst>
            <pc:docMk/>
            <pc:sldMk cId="1466241530" sldId="258"/>
            <ac:picMk id="12" creationId="{CC7FB561-1A82-17B1-60E4-7807F0076997}"/>
          </ac:picMkLst>
        </pc:picChg>
      </pc:sldChg>
      <pc:sldChg chg="addSp delSp modSp mod">
        <pc:chgData name="門田　幸二" userId="e60ee963-aaff-44c5-9395-7a40d260caf0" providerId="ADAL" clId="{E45EA18E-7B31-43AC-80B3-DA3648A497EA}" dt="2023-07-04T04:51:27.748" v="161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E45EA18E-7B31-43AC-80B3-DA3648A497EA}" dt="2023-07-02T08:32:51.053" v="87" actId="478"/>
          <ac:picMkLst>
            <pc:docMk/>
            <pc:sldMk cId="2796198765" sldId="259"/>
            <ac:picMk id="11" creationId="{BD1FAF5A-0FCE-F384-8198-C0A8A9F38802}"/>
          </ac:picMkLst>
        </pc:picChg>
        <pc:picChg chg="add mod modCrop">
          <ac:chgData name="門田　幸二" userId="e60ee963-aaff-44c5-9395-7a40d260caf0" providerId="ADAL" clId="{E45EA18E-7B31-43AC-80B3-DA3648A497EA}" dt="2023-07-04T04:51:27.748" v="161" actId="1076"/>
          <ac:picMkLst>
            <pc:docMk/>
            <pc:sldMk cId="2796198765" sldId="259"/>
            <ac:picMk id="11" creationId="{E511A8E5-0891-EB88-1404-0EAFEB3F9730}"/>
          </ac:picMkLst>
        </pc:picChg>
        <pc:picChg chg="add del mod modCrop">
          <ac:chgData name="門田　幸二" userId="e60ee963-aaff-44c5-9395-7a40d260caf0" providerId="ADAL" clId="{E45EA18E-7B31-43AC-80B3-DA3648A497EA}" dt="2023-07-04T04:50:52.353" v="127" actId="478"/>
          <ac:picMkLst>
            <pc:docMk/>
            <pc:sldMk cId="2796198765" sldId="259"/>
            <ac:picMk id="12" creationId="{97F8FC61-715E-A7E7-FFFF-6AD6D7169F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4977C73A-1D40-CEE6-BA6B-C4E784C71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4656D27F-D945-4FFF-C4E1-EB77BA86DB5F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46" name="正方形/長方形 60">
              <a:extLst>
                <a:ext uri="{FF2B5EF4-FFF2-40B4-BE49-F238E27FC236}">
                  <a16:creationId xmlns:a16="http://schemas.microsoft.com/office/drawing/2014/main" id="{C35EDF50-74DA-798F-6923-DBD89B71FC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正方形/長方形 60">
              <a:extLst>
                <a:ext uri="{FF2B5EF4-FFF2-40B4-BE49-F238E27FC236}">
                  <a16:creationId xmlns:a16="http://schemas.microsoft.com/office/drawing/2014/main" id="{D41AF175-1D89-E257-A90C-DCEDAD068D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正方形/長方形 60">
              <a:extLst>
                <a:ext uri="{FF2B5EF4-FFF2-40B4-BE49-F238E27FC236}">
                  <a16:creationId xmlns:a16="http://schemas.microsoft.com/office/drawing/2014/main" id="{C97BFB7E-49EF-0D3B-87A9-AE232C85BC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正方形/長方形 60">
              <a:extLst>
                <a:ext uri="{FF2B5EF4-FFF2-40B4-BE49-F238E27FC236}">
                  <a16:creationId xmlns:a16="http://schemas.microsoft.com/office/drawing/2014/main" id="{D819D2CB-CCCA-4223-3F29-0B184A2FB4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正方形/長方形 60">
              <a:extLst>
                <a:ext uri="{FF2B5EF4-FFF2-40B4-BE49-F238E27FC236}">
                  <a16:creationId xmlns:a16="http://schemas.microsoft.com/office/drawing/2014/main" id="{01F0BDD5-03D4-4C67-0154-06D94FF77E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正方形/長方形 60">
              <a:extLst>
                <a:ext uri="{FF2B5EF4-FFF2-40B4-BE49-F238E27FC236}">
                  <a16:creationId xmlns:a16="http://schemas.microsoft.com/office/drawing/2014/main" id="{7B040938-349A-EEC2-AD20-C0E8E40D25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7BBE7C40-7F65-8926-98E4-F309F13A04AF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78" name="正方形/長方形 60">
              <a:extLst>
                <a:ext uri="{FF2B5EF4-FFF2-40B4-BE49-F238E27FC236}">
                  <a16:creationId xmlns:a16="http://schemas.microsoft.com/office/drawing/2014/main" id="{C77690F5-3B20-6B10-66AC-0DC329B1F9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正方形/長方形 60">
              <a:extLst>
                <a:ext uri="{FF2B5EF4-FFF2-40B4-BE49-F238E27FC236}">
                  <a16:creationId xmlns:a16="http://schemas.microsoft.com/office/drawing/2014/main" id="{C9A79958-9480-A6F8-019C-43DF428865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正方形/長方形 60">
              <a:extLst>
                <a:ext uri="{FF2B5EF4-FFF2-40B4-BE49-F238E27FC236}">
                  <a16:creationId xmlns:a16="http://schemas.microsoft.com/office/drawing/2014/main" id="{6499D07F-9200-981B-BADC-A4D2486CCB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正方形/長方形 60">
              <a:extLst>
                <a:ext uri="{FF2B5EF4-FFF2-40B4-BE49-F238E27FC236}">
                  <a16:creationId xmlns:a16="http://schemas.microsoft.com/office/drawing/2014/main" id="{36F6B17D-FE12-21AC-2DCF-803C56809E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正方形/長方形 60">
              <a:extLst>
                <a:ext uri="{FF2B5EF4-FFF2-40B4-BE49-F238E27FC236}">
                  <a16:creationId xmlns:a16="http://schemas.microsoft.com/office/drawing/2014/main" id="{71D28142-65BB-A3E4-5B9F-8E37F17E94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正方形/長方形 60">
              <a:extLst>
                <a:ext uri="{FF2B5EF4-FFF2-40B4-BE49-F238E27FC236}">
                  <a16:creationId xmlns:a16="http://schemas.microsoft.com/office/drawing/2014/main" id="{7A776437-73A2-66DF-4383-5BE9915A02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602D0F8D-B21A-83EB-CAE5-08139DC1402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85" name="正方形/長方形 60">
              <a:extLst>
                <a:ext uri="{FF2B5EF4-FFF2-40B4-BE49-F238E27FC236}">
                  <a16:creationId xmlns:a16="http://schemas.microsoft.com/office/drawing/2014/main" id="{79E4F47A-EB4C-FA2F-C2F4-DF5A95AAC1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正方形/長方形 60">
              <a:extLst>
                <a:ext uri="{FF2B5EF4-FFF2-40B4-BE49-F238E27FC236}">
                  <a16:creationId xmlns:a16="http://schemas.microsoft.com/office/drawing/2014/main" id="{7A557A38-40D3-ACB5-6D40-2671BF74C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正方形/長方形 60">
              <a:extLst>
                <a:ext uri="{FF2B5EF4-FFF2-40B4-BE49-F238E27FC236}">
                  <a16:creationId xmlns:a16="http://schemas.microsoft.com/office/drawing/2014/main" id="{010D7913-879E-C026-D063-BBAEF8BAB4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正方形/長方形 60">
              <a:extLst>
                <a:ext uri="{FF2B5EF4-FFF2-40B4-BE49-F238E27FC236}">
                  <a16:creationId xmlns:a16="http://schemas.microsoft.com/office/drawing/2014/main" id="{1C6A711A-34FE-3316-9DAC-DDE1D7DF70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正方形/長方形 60">
              <a:extLst>
                <a:ext uri="{FF2B5EF4-FFF2-40B4-BE49-F238E27FC236}">
                  <a16:creationId xmlns:a16="http://schemas.microsoft.com/office/drawing/2014/main" id="{0AC0C83A-62DB-A8DA-B883-7E4F2257F0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正方形/長方形 60">
              <a:extLst>
                <a:ext uri="{FF2B5EF4-FFF2-40B4-BE49-F238E27FC236}">
                  <a16:creationId xmlns:a16="http://schemas.microsoft.com/office/drawing/2014/main" id="{5A674495-2657-9090-E5C9-FA042FB4DD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2B948D9B-D644-4F82-948E-48B217473444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92" name="正方形/長方形 60">
              <a:extLst>
                <a:ext uri="{FF2B5EF4-FFF2-40B4-BE49-F238E27FC236}">
                  <a16:creationId xmlns:a16="http://schemas.microsoft.com/office/drawing/2014/main" id="{89386795-F430-2F99-07E5-4BBC66DF61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正方形/長方形 60">
              <a:extLst>
                <a:ext uri="{FF2B5EF4-FFF2-40B4-BE49-F238E27FC236}">
                  <a16:creationId xmlns:a16="http://schemas.microsoft.com/office/drawing/2014/main" id="{396643B7-1016-292D-0B6A-0F456903FA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EE33CF6A-75B4-DBCB-6B00-095C1EA0B2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正方形/長方形 60">
              <a:extLst>
                <a:ext uri="{FF2B5EF4-FFF2-40B4-BE49-F238E27FC236}">
                  <a16:creationId xmlns:a16="http://schemas.microsoft.com/office/drawing/2014/main" id="{C9B0593A-8C90-4F25-F12B-F202B41AAA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正方形/長方形 60">
              <a:extLst>
                <a:ext uri="{FF2B5EF4-FFF2-40B4-BE49-F238E27FC236}">
                  <a16:creationId xmlns:a16="http://schemas.microsoft.com/office/drawing/2014/main" id="{B9E12309-1FF1-E6A5-21E8-88382D1BBA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正方形/長方形 60">
              <a:extLst>
                <a:ext uri="{FF2B5EF4-FFF2-40B4-BE49-F238E27FC236}">
                  <a16:creationId xmlns:a16="http://schemas.microsoft.com/office/drawing/2014/main" id="{3B7C63ED-D1B7-501D-17B4-B324053233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F8711F-7201-4A9B-4016-792D720F8DF1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5470F34-15E1-120F-2B70-13A3ACD4E0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ED2D0D71-68F8-AAF3-D0ED-3F486CCC29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BFA7E4CE-5E23-54D5-82C1-6BA10A028C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226F1568-CB72-6C8D-3ADA-99C6127C76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116417D0-A5A1-9120-A9EA-975DF55C7E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78E28C56-F7B0-8057-09D5-173240A977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2F5E5B9-F072-D2AD-42B6-14A267BB1866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D44032A8-425A-49A3-1A58-376FB424EE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49ED48BF-DC4A-BB3A-25B5-C3C1980915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331B7299-4C48-BDEC-023F-2F4EDA3C87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2D28460-B701-D2CA-1148-8D94B7C9EA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B60FBD48-1F86-53D9-52F2-197D1EFEC3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7EFEA3D5-F181-0301-5813-100210B8B0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34B6D55-5DCD-8392-8049-F16DE3B8385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ED83DE0A-DFEB-A528-A5B9-2243C23015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F7E0A745-4049-D29C-DF51-535591F5A7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51FA2610-7307-7510-0F8B-C13DF8631B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149C2001-F511-7E09-C22F-1F479B6600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DE8BA792-BAB8-FF25-FB6E-19D1F336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E13A89C-D914-FA80-4D59-B09B5279C8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27255DA5-294C-3E88-B5B5-6090528EA1A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F453870A-A758-EAAD-453E-2EBC900DE3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532CEACE-7E1D-7460-6C63-3AD1BD32D7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52DED842-1314-2647-6D4A-C67D8D3BBF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03D1C9FF-293C-6B48-3987-C25AC67A39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D8ADF897-9374-F9E1-5C55-9615CE7B80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A15DE2DF-EC20-3112-6121-ECAC473DB5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FF20BD73-0B68-8765-4EA9-8A44326F50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 descr="グラフ&#10;&#10;自動的に生成された説明">
            <a:extLst>
              <a:ext uri="{FF2B5EF4-FFF2-40B4-BE49-F238E27FC236}">
                <a16:creationId xmlns:a16="http://schemas.microsoft.com/office/drawing/2014/main" id="{2AFF0867-833C-3C0F-2316-FE1D68CA6C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B7D29E7-BE20-D6E1-736C-423346B8BA0E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F185C411-1D73-495E-3160-4BBF36CDFE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65BDF047-D5CD-ECE4-E14D-57DF87282F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F4BBDDC9-52C5-2207-A2CF-7B44CA7881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3111C48F-BD56-6D45-18E5-65B5373D1B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37019B82-8109-F75F-614D-156AA417D9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94365605-EBF0-12E7-23B0-F3FD1325CE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9FD05E5-1157-C8DC-54B5-CC8D8331C1D8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866D6FC1-8153-2D1B-2BD7-4CC9035E76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373FA8D7-215B-4732-FB8E-91978AFAEA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91E967FE-62C1-CF23-D149-4CD6EC94E6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67FA13B9-028E-CF4B-57B0-6A023F28C3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B2E1528A-94A6-863C-6AA9-60CB61EB4F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33C87019-EA36-49EB-7C29-448ED2CE05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059E7B60-342C-7F0B-B152-F07B94D95DAD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A84D8AF7-1263-FEAB-A4D1-0A06839191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5319ED74-CE24-E5FB-FDE8-605E88824D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18D8C6C8-697B-E54A-544F-376E5AF93B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A4AE8FFC-26C1-2AD7-EDD2-B5042F0769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8B163DF3-9F53-45EC-3423-43D0A6D250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1D4844EE-5786-5DF9-C3ED-ED8A7DA291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249DA45-0977-B1B6-A03D-B4D343769611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4D972103-E527-930E-5E59-1C4DB3F629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E2EB91AF-6F48-9D71-EEB4-BAE628D6BE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4077BD3-B408-EFD9-0975-E2F24669A1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672A027F-1E10-99C1-662D-EDB4FB12E5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6F7F5C8-2967-17EC-9456-CBC0CF6F73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63DEB791-EF71-31DF-76C0-425B0A5FC2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207</Words>
  <Application>Microsoft Office PowerPoint</Application>
  <PresentationFormat>A4 210 x 297 mm</PresentationFormat>
  <Paragraphs>105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43</cp:revision>
  <dcterms:created xsi:type="dcterms:W3CDTF">2020-06-11T23:59:28Z</dcterms:created>
  <dcterms:modified xsi:type="dcterms:W3CDTF">2023-09-08T11:57:45Z</dcterms:modified>
</cp:coreProperties>
</file>