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61B627-2C0E-4387-81B8-1EF66F8C7B0C}" v="12" dt="2023-09-15T23:34:14.0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6061" autoAdjust="0"/>
    <p:restoredTop sz="94660"/>
  </p:normalViewPr>
  <p:slideViewPr>
    <p:cSldViewPr snapToGrid="0">
      <p:cViewPr varScale="1">
        <p:scale>
          <a:sx n="68" d="100"/>
          <a:sy n="68" d="100"/>
        </p:scale>
        <p:origin x="68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門田　幸二" userId="e60ee963-aaff-44c5-9395-7a40d260caf0" providerId="ADAL" clId="{06D7DA65-FDF6-436A-8146-2B1D80A9CC2D}"/>
    <pc:docChg chg="custSel modSld">
      <pc:chgData name="門田　幸二" userId="e60ee963-aaff-44c5-9395-7a40d260caf0" providerId="ADAL" clId="{06D7DA65-FDF6-436A-8146-2B1D80A9CC2D}" dt="2023-06-09T11:22:14.638" v="272" actId="1076"/>
      <pc:docMkLst>
        <pc:docMk/>
      </pc:docMkLst>
      <pc:sldChg chg="addSp delSp modSp mod">
        <pc:chgData name="門田　幸二" userId="e60ee963-aaff-44c5-9395-7a40d260caf0" providerId="ADAL" clId="{06D7DA65-FDF6-436A-8146-2B1D80A9CC2D}" dt="2023-06-09T11:18:24.068" v="71" actId="1076"/>
        <pc:sldMkLst>
          <pc:docMk/>
          <pc:sldMk cId="2887538341" sldId="257"/>
        </pc:sldMkLst>
        <pc:picChg chg="add mod modCrop">
          <ac:chgData name="門田　幸二" userId="e60ee963-aaff-44c5-9395-7a40d260caf0" providerId="ADAL" clId="{06D7DA65-FDF6-436A-8146-2B1D80A9CC2D}" dt="2023-06-09T11:18:24.068" v="71" actId="1076"/>
          <ac:picMkLst>
            <pc:docMk/>
            <pc:sldMk cId="2887538341" sldId="257"/>
            <ac:picMk id="11" creationId="{49B31CFE-416D-9772-53D8-A8276D5D5518}"/>
          </ac:picMkLst>
        </pc:picChg>
        <pc:picChg chg="del">
          <ac:chgData name="門田　幸二" userId="e60ee963-aaff-44c5-9395-7a40d260caf0" providerId="ADAL" clId="{06D7DA65-FDF6-436A-8146-2B1D80A9CC2D}" dt="2023-06-09T11:13:11.024" v="0" actId="478"/>
          <ac:picMkLst>
            <pc:docMk/>
            <pc:sldMk cId="2887538341" sldId="257"/>
            <ac:picMk id="12" creationId="{63D21857-3FFA-5605-6448-DC25B0D1EAF2}"/>
          </ac:picMkLst>
        </pc:picChg>
      </pc:sldChg>
      <pc:sldChg chg="addSp delSp modSp mod">
        <pc:chgData name="門田　幸二" userId="e60ee963-aaff-44c5-9395-7a40d260caf0" providerId="ADAL" clId="{06D7DA65-FDF6-436A-8146-2B1D80A9CC2D}" dt="2023-06-09T11:19:47.742" v="137" actId="1076"/>
        <pc:sldMkLst>
          <pc:docMk/>
          <pc:sldMk cId="1466241530" sldId="258"/>
        </pc:sldMkLst>
        <pc:picChg chg="add mod modCrop">
          <ac:chgData name="門田　幸二" userId="e60ee963-aaff-44c5-9395-7a40d260caf0" providerId="ADAL" clId="{06D7DA65-FDF6-436A-8146-2B1D80A9CC2D}" dt="2023-06-09T11:19:47.742" v="137" actId="1076"/>
          <ac:picMkLst>
            <pc:docMk/>
            <pc:sldMk cId="1466241530" sldId="258"/>
            <ac:picMk id="11" creationId="{738521C5-FFCE-91F5-3002-BA5CD5EF2013}"/>
          </ac:picMkLst>
        </pc:picChg>
        <pc:picChg chg="del">
          <ac:chgData name="門田　幸二" userId="e60ee963-aaff-44c5-9395-7a40d260caf0" providerId="ADAL" clId="{06D7DA65-FDF6-436A-8146-2B1D80A9CC2D}" dt="2023-06-09T11:13:12.729" v="1" actId="478"/>
          <ac:picMkLst>
            <pc:docMk/>
            <pc:sldMk cId="1466241530" sldId="258"/>
            <ac:picMk id="12" creationId="{FD3D9377-7332-0D16-3248-2275D423946A}"/>
          </ac:picMkLst>
        </pc:picChg>
      </pc:sldChg>
      <pc:sldChg chg="addSp delSp modSp mod">
        <pc:chgData name="門田　幸二" userId="e60ee963-aaff-44c5-9395-7a40d260caf0" providerId="ADAL" clId="{06D7DA65-FDF6-436A-8146-2B1D80A9CC2D}" dt="2023-06-09T11:21:05.942" v="207" actId="1076"/>
        <pc:sldMkLst>
          <pc:docMk/>
          <pc:sldMk cId="2796198765" sldId="259"/>
        </pc:sldMkLst>
        <pc:picChg chg="add mod modCrop">
          <ac:chgData name="門田　幸二" userId="e60ee963-aaff-44c5-9395-7a40d260caf0" providerId="ADAL" clId="{06D7DA65-FDF6-436A-8146-2B1D80A9CC2D}" dt="2023-06-09T11:21:05.942" v="207" actId="1076"/>
          <ac:picMkLst>
            <pc:docMk/>
            <pc:sldMk cId="2796198765" sldId="259"/>
            <ac:picMk id="11" creationId="{A2FEA9CF-74B5-D81C-87A2-2E3DAA56DEF4}"/>
          </ac:picMkLst>
        </pc:picChg>
        <pc:picChg chg="del">
          <ac:chgData name="門田　幸二" userId="e60ee963-aaff-44c5-9395-7a40d260caf0" providerId="ADAL" clId="{06D7DA65-FDF6-436A-8146-2B1D80A9CC2D}" dt="2023-06-09T11:13:14.474" v="2" actId="478"/>
          <ac:picMkLst>
            <pc:docMk/>
            <pc:sldMk cId="2796198765" sldId="259"/>
            <ac:picMk id="12" creationId="{5FD18AF1-14EC-7C01-3DA6-23ABBC6A8B97}"/>
          </ac:picMkLst>
        </pc:picChg>
      </pc:sldChg>
      <pc:sldChg chg="addSp delSp modSp mod">
        <pc:chgData name="門田　幸二" userId="e60ee963-aaff-44c5-9395-7a40d260caf0" providerId="ADAL" clId="{06D7DA65-FDF6-436A-8146-2B1D80A9CC2D}" dt="2023-06-09T11:22:14.638" v="272" actId="1076"/>
        <pc:sldMkLst>
          <pc:docMk/>
          <pc:sldMk cId="399863296" sldId="260"/>
        </pc:sldMkLst>
        <pc:picChg chg="add mod modCrop">
          <ac:chgData name="門田　幸二" userId="e60ee963-aaff-44c5-9395-7a40d260caf0" providerId="ADAL" clId="{06D7DA65-FDF6-436A-8146-2B1D80A9CC2D}" dt="2023-06-09T11:22:14.638" v="272" actId="1076"/>
          <ac:picMkLst>
            <pc:docMk/>
            <pc:sldMk cId="399863296" sldId="260"/>
            <ac:picMk id="11" creationId="{170ACC81-ADC5-0CC1-C206-5513D9E547C0}"/>
          </ac:picMkLst>
        </pc:picChg>
        <pc:picChg chg="del">
          <ac:chgData name="門田　幸二" userId="e60ee963-aaff-44c5-9395-7a40d260caf0" providerId="ADAL" clId="{06D7DA65-FDF6-436A-8146-2B1D80A9CC2D}" dt="2023-06-09T11:13:16.393" v="3" actId="478"/>
          <ac:picMkLst>
            <pc:docMk/>
            <pc:sldMk cId="399863296" sldId="260"/>
            <ac:picMk id="12" creationId="{D17C242E-2B44-E2A9-EFF4-15D703E34F73}"/>
          </ac:picMkLst>
        </pc:picChg>
      </pc:sldChg>
    </pc:docChg>
  </pc:docChgLst>
  <pc:docChgLst>
    <pc:chgData name="門田　幸二" userId="e60ee963-aaff-44c5-9395-7a40d260caf0" providerId="ADAL" clId="{B37286AB-C236-45B0-883E-F3D82B31C8FA}"/>
    <pc:docChg chg="custSel modSld">
      <pc:chgData name="門田　幸二" userId="e60ee963-aaff-44c5-9395-7a40d260caf0" providerId="ADAL" clId="{B37286AB-C236-45B0-883E-F3D82B31C8FA}" dt="2023-07-02T08:45:35.921" v="163" actId="1076"/>
      <pc:docMkLst>
        <pc:docMk/>
      </pc:docMkLst>
      <pc:sldChg chg="addSp delSp modSp mod">
        <pc:chgData name="門田　幸二" userId="e60ee963-aaff-44c5-9395-7a40d260caf0" providerId="ADAL" clId="{B37286AB-C236-45B0-883E-F3D82B31C8FA}" dt="2023-07-02T08:39:38.378" v="42" actId="1076"/>
        <pc:sldMkLst>
          <pc:docMk/>
          <pc:sldMk cId="2887538341" sldId="257"/>
        </pc:sldMkLst>
        <pc:picChg chg="del">
          <ac:chgData name="門田　幸二" userId="e60ee963-aaff-44c5-9395-7a40d260caf0" providerId="ADAL" clId="{B37286AB-C236-45B0-883E-F3D82B31C8FA}" dt="2023-07-02T08:37:58.249" v="5" actId="478"/>
          <ac:picMkLst>
            <pc:docMk/>
            <pc:sldMk cId="2887538341" sldId="257"/>
            <ac:picMk id="11" creationId="{49B31CFE-416D-9772-53D8-A8276D5D5518}"/>
          </ac:picMkLst>
        </pc:picChg>
        <pc:picChg chg="add mod modCrop">
          <ac:chgData name="門田　幸二" userId="e60ee963-aaff-44c5-9395-7a40d260caf0" providerId="ADAL" clId="{B37286AB-C236-45B0-883E-F3D82B31C8FA}" dt="2023-07-02T08:39:38.378" v="42" actId="1076"/>
          <ac:picMkLst>
            <pc:docMk/>
            <pc:sldMk cId="2887538341" sldId="257"/>
            <ac:picMk id="12" creationId="{230B47E8-E724-FE7E-783D-0D629F488278}"/>
          </ac:picMkLst>
        </pc:picChg>
      </pc:sldChg>
      <pc:sldChg chg="addSp delSp modSp mod">
        <pc:chgData name="門田　幸二" userId="e60ee963-aaff-44c5-9395-7a40d260caf0" providerId="ADAL" clId="{B37286AB-C236-45B0-883E-F3D82B31C8FA}" dt="2023-07-02T08:42:23.814" v="82" actId="1076"/>
        <pc:sldMkLst>
          <pc:docMk/>
          <pc:sldMk cId="1466241530" sldId="258"/>
        </pc:sldMkLst>
        <pc:picChg chg="del">
          <ac:chgData name="門田　幸二" userId="e60ee963-aaff-44c5-9395-7a40d260caf0" providerId="ADAL" clId="{B37286AB-C236-45B0-883E-F3D82B31C8FA}" dt="2023-07-02T08:41:32.804" v="48" actId="478"/>
          <ac:picMkLst>
            <pc:docMk/>
            <pc:sldMk cId="1466241530" sldId="258"/>
            <ac:picMk id="11" creationId="{738521C5-FFCE-91F5-3002-BA5CD5EF2013}"/>
          </ac:picMkLst>
        </pc:picChg>
        <pc:picChg chg="add mod modCrop">
          <ac:chgData name="門田　幸二" userId="e60ee963-aaff-44c5-9395-7a40d260caf0" providerId="ADAL" clId="{B37286AB-C236-45B0-883E-F3D82B31C8FA}" dt="2023-07-02T08:42:23.814" v="82" actId="1076"/>
          <ac:picMkLst>
            <pc:docMk/>
            <pc:sldMk cId="1466241530" sldId="258"/>
            <ac:picMk id="12" creationId="{065D22C6-41D4-D5BA-317F-D38DB1AA7EE9}"/>
          </ac:picMkLst>
        </pc:picChg>
      </pc:sldChg>
      <pc:sldChg chg="addSp delSp modSp mod">
        <pc:chgData name="門田　幸二" userId="e60ee963-aaff-44c5-9395-7a40d260caf0" providerId="ADAL" clId="{B37286AB-C236-45B0-883E-F3D82B31C8FA}" dt="2023-07-02T08:43:50.155" v="123" actId="1076"/>
        <pc:sldMkLst>
          <pc:docMk/>
          <pc:sldMk cId="2796198765" sldId="259"/>
        </pc:sldMkLst>
        <pc:picChg chg="del">
          <ac:chgData name="門田　幸二" userId="e60ee963-aaff-44c5-9395-7a40d260caf0" providerId="ADAL" clId="{B37286AB-C236-45B0-883E-F3D82B31C8FA}" dt="2023-07-02T08:43:08.890" v="89" actId="478"/>
          <ac:picMkLst>
            <pc:docMk/>
            <pc:sldMk cId="2796198765" sldId="259"/>
            <ac:picMk id="11" creationId="{A2FEA9CF-74B5-D81C-87A2-2E3DAA56DEF4}"/>
          </ac:picMkLst>
        </pc:picChg>
        <pc:picChg chg="add mod modCrop">
          <ac:chgData name="門田　幸二" userId="e60ee963-aaff-44c5-9395-7a40d260caf0" providerId="ADAL" clId="{B37286AB-C236-45B0-883E-F3D82B31C8FA}" dt="2023-07-02T08:43:50.155" v="123" actId="1076"/>
          <ac:picMkLst>
            <pc:docMk/>
            <pc:sldMk cId="2796198765" sldId="259"/>
            <ac:picMk id="12" creationId="{554FF52D-F232-552B-E528-6D9C155E0661}"/>
          </ac:picMkLst>
        </pc:picChg>
      </pc:sldChg>
      <pc:sldChg chg="addSp delSp modSp mod">
        <pc:chgData name="門田　幸二" userId="e60ee963-aaff-44c5-9395-7a40d260caf0" providerId="ADAL" clId="{B37286AB-C236-45B0-883E-F3D82B31C8FA}" dt="2023-07-02T08:45:35.921" v="163" actId="1076"/>
        <pc:sldMkLst>
          <pc:docMk/>
          <pc:sldMk cId="399863296" sldId="260"/>
        </pc:sldMkLst>
        <pc:picChg chg="del">
          <ac:chgData name="門田　幸二" userId="e60ee963-aaff-44c5-9395-7a40d260caf0" providerId="ADAL" clId="{B37286AB-C236-45B0-883E-F3D82B31C8FA}" dt="2023-07-02T08:44:54.854" v="129" actId="478"/>
          <ac:picMkLst>
            <pc:docMk/>
            <pc:sldMk cId="399863296" sldId="260"/>
            <ac:picMk id="11" creationId="{170ACC81-ADC5-0CC1-C206-5513D9E547C0}"/>
          </ac:picMkLst>
        </pc:picChg>
        <pc:picChg chg="add mod modCrop">
          <ac:chgData name="門田　幸二" userId="e60ee963-aaff-44c5-9395-7a40d260caf0" providerId="ADAL" clId="{B37286AB-C236-45B0-883E-F3D82B31C8FA}" dt="2023-07-02T08:45:35.921" v="163" actId="1076"/>
          <ac:picMkLst>
            <pc:docMk/>
            <pc:sldMk cId="399863296" sldId="260"/>
            <ac:picMk id="12" creationId="{43E56881-30B0-0DEA-10D1-9CFD2E114A0D}"/>
          </ac:picMkLst>
        </pc:picChg>
      </pc:sldChg>
    </pc:docChg>
  </pc:docChgLst>
  <pc:docChgLst>
    <pc:chgData name="門田　幸二" userId="e60ee963-aaff-44c5-9395-7a40d260caf0" providerId="ADAL" clId="{B5E5A29C-FB87-4CE6-86C2-F15799240B47}"/>
    <pc:docChg chg="undo custSel modSld">
      <pc:chgData name="門田　幸二" userId="e60ee963-aaff-44c5-9395-7a40d260caf0" providerId="ADAL" clId="{B5E5A29C-FB87-4CE6-86C2-F15799240B47}" dt="2023-06-04T01:03:23.792" v="321" actId="1076"/>
      <pc:docMkLst>
        <pc:docMk/>
      </pc:docMkLst>
      <pc:sldChg chg="addSp delSp modSp mod">
        <pc:chgData name="門田　幸二" userId="e60ee963-aaff-44c5-9395-7a40d260caf0" providerId="ADAL" clId="{B5E5A29C-FB87-4CE6-86C2-F15799240B47}" dt="2023-06-04T00:29:13.124" v="82" actId="1076"/>
        <pc:sldMkLst>
          <pc:docMk/>
          <pc:sldMk cId="2887538341" sldId="257"/>
        </pc:sldMkLst>
        <pc:picChg chg="del">
          <ac:chgData name="門田　幸二" userId="e60ee963-aaff-44c5-9395-7a40d260caf0" providerId="ADAL" clId="{B5E5A29C-FB87-4CE6-86C2-F15799240B47}" dt="2023-06-04T00:25:04.132" v="0" actId="478"/>
          <ac:picMkLst>
            <pc:docMk/>
            <pc:sldMk cId="2887538341" sldId="257"/>
            <ac:picMk id="11" creationId="{0F834461-05C9-049E-1071-18AA16935843}"/>
          </ac:picMkLst>
        </pc:picChg>
        <pc:picChg chg="add mod modCrop">
          <ac:chgData name="門田　幸二" userId="e60ee963-aaff-44c5-9395-7a40d260caf0" providerId="ADAL" clId="{B5E5A29C-FB87-4CE6-86C2-F15799240B47}" dt="2023-06-04T00:29:13.124" v="82" actId="1076"/>
          <ac:picMkLst>
            <pc:docMk/>
            <pc:sldMk cId="2887538341" sldId="257"/>
            <ac:picMk id="12" creationId="{63D21857-3FFA-5605-6448-DC25B0D1EAF2}"/>
          </ac:picMkLst>
        </pc:picChg>
      </pc:sldChg>
      <pc:sldChg chg="addSp delSp modSp mod">
        <pc:chgData name="門田　幸二" userId="e60ee963-aaff-44c5-9395-7a40d260caf0" providerId="ADAL" clId="{B5E5A29C-FB87-4CE6-86C2-F15799240B47}" dt="2023-06-04T00:44:06.381" v="161" actId="1076"/>
        <pc:sldMkLst>
          <pc:docMk/>
          <pc:sldMk cId="1466241530" sldId="258"/>
        </pc:sldMkLst>
        <pc:picChg chg="del">
          <ac:chgData name="門田　幸二" userId="e60ee963-aaff-44c5-9395-7a40d260caf0" providerId="ADAL" clId="{B5E5A29C-FB87-4CE6-86C2-F15799240B47}" dt="2023-06-04T00:25:06.091" v="1" actId="478"/>
          <ac:picMkLst>
            <pc:docMk/>
            <pc:sldMk cId="1466241530" sldId="258"/>
            <ac:picMk id="11" creationId="{A5DAEE2E-F80B-4CB1-B899-98A4C6C55FF5}"/>
          </ac:picMkLst>
        </pc:picChg>
        <pc:picChg chg="add mod modCrop">
          <ac:chgData name="門田　幸二" userId="e60ee963-aaff-44c5-9395-7a40d260caf0" providerId="ADAL" clId="{B5E5A29C-FB87-4CE6-86C2-F15799240B47}" dt="2023-06-04T00:44:06.381" v="161" actId="1076"/>
          <ac:picMkLst>
            <pc:docMk/>
            <pc:sldMk cId="1466241530" sldId="258"/>
            <ac:picMk id="12" creationId="{FD3D9377-7332-0D16-3248-2275D423946A}"/>
          </ac:picMkLst>
        </pc:picChg>
      </pc:sldChg>
      <pc:sldChg chg="addSp delSp modSp mod">
        <pc:chgData name="門田　幸二" userId="e60ee963-aaff-44c5-9395-7a40d260caf0" providerId="ADAL" clId="{B5E5A29C-FB87-4CE6-86C2-F15799240B47}" dt="2023-06-04T00:59:22.722" v="240" actId="1076"/>
        <pc:sldMkLst>
          <pc:docMk/>
          <pc:sldMk cId="2796198765" sldId="259"/>
        </pc:sldMkLst>
        <pc:picChg chg="del">
          <ac:chgData name="門田　幸二" userId="e60ee963-aaff-44c5-9395-7a40d260caf0" providerId="ADAL" clId="{B5E5A29C-FB87-4CE6-86C2-F15799240B47}" dt="2023-06-04T00:25:07.655" v="2" actId="478"/>
          <ac:picMkLst>
            <pc:docMk/>
            <pc:sldMk cId="2796198765" sldId="259"/>
            <ac:picMk id="11" creationId="{901595BC-2F3F-58A2-8761-ADAEB188A55F}"/>
          </ac:picMkLst>
        </pc:picChg>
        <pc:picChg chg="add mod modCrop">
          <ac:chgData name="門田　幸二" userId="e60ee963-aaff-44c5-9395-7a40d260caf0" providerId="ADAL" clId="{B5E5A29C-FB87-4CE6-86C2-F15799240B47}" dt="2023-06-04T00:59:22.722" v="240" actId="1076"/>
          <ac:picMkLst>
            <pc:docMk/>
            <pc:sldMk cId="2796198765" sldId="259"/>
            <ac:picMk id="12" creationId="{5FD18AF1-14EC-7C01-3DA6-23ABBC6A8B97}"/>
          </ac:picMkLst>
        </pc:picChg>
      </pc:sldChg>
      <pc:sldChg chg="addSp delSp modSp mod">
        <pc:chgData name="門田　幸二" userId="e60ee963-aaff-44c5-9395-7a40d260caf0" providerId="ADAL" clId="{B5E5A29C-FB87-4CE6-86C2-F15799240B47}" dt="2023-06-04T01:03:23.792" v="321" actId="1076"/>
        <pc:sldMkLst>
          <pc:docMk/>
          <pc:sldMk cId="399863296" sldId="260"/>
        </pc:sldMkLst>
        <pc:picChg chg="del">
          <ac:chgData name="門田　幸二" userId="e60ee963-aaff-44c5-9395-7a40d260caf0" providerId="ADAL" clId="{B5E5A29C-FB87-4CE6-86C2-F15799240B47}" dt="2023-06-04T00:25:09.328" v="3" actId="478"/>
          <ac:picMkLst>
            <pc:docMk/>
            <pc:sldMk cId="399863296" sldId="260"/>
            <ac:picMk id="3" creationId="{50FEBB1E-CA6E-B02D-66E5-77D06481D675}"/>
          </ac:picMkLst>
        </pc:picChg>
        <pc:picChg chg="add mod modCrop">
          <ac:chgData name="門田　幸二" userId="e60ee963-aaff-44c5-9395-7a40d260caf0" providerId="ADAL" clId="{B5E5A29C-FB87-4CE6-86C2-F15799240B47}" dt="2023-06-04T01:03:23.792" v="321" actId="1076"/>
          <ac:picMkLst>
            <pc:docMk/>
            <pc:sldMk cId="399863296" sldId="260"/>
            <ac:picMk id="12" creationId="{D17C242E-2B44-E2A9-EFF4-15D703E34F73}"/>
          </ac:picMkLst>
        </pc:picChg>
      </pc:sldChg>
    </pc:docChg>
  </pc:docChgLst>
  <pc:docChgLst>
    <pc:chgData name="門田　幸二" userId="e60ee963-aaff-44c5-9395-7a40d260caf0" providerId="ADAL" clId="{79C00E28-304E-4FE4-A881-5C0693442314}"/>
    <pc:docChg chg="custSel modSld">
      <pc:chgData name="門田　幸二" userId="e60ee963-aaff-44c5-9395-7a40d260caf0" providerId="ADAL" clId="{79C00E28-304E-4FE4-A881-5C0693442314}" dt="2023-05-15T04:19:31.730" v="156" actId="167"/>
      <pc:docMkLst>
        <pc:docMk/>
      </pc:docMkLst>
      <pc:sldChg chg="addSp delSp modSp mod">
        <pc:chgData name="門田　幸二" userId="e60ee963-aaff-44c5-9395-7a40d260caf0" providerId="ADAL" clId="{79C00E28-304E-4FE4-A881-5C0693442314}" dt="2023-05-15T04:17:14.967" v="72" actId="167"/>
        <pc:sldMkLst>
          <pc:docMk/>
          <pc:sldMk cId="2887538341" sldId="257"/>
        </pc:sldMkLst>
        <pc:picChg chg="del">
          <ac:chgData name="門田　幸二" userId="e60ee963-aaff-44c5-9395-7a40d260caf0" providerId="ADAL" clId="{79C00E28-304E-4FE4-A881-5C0693442314}" dt="2023-05-15T04:17:07.244" v="67" actId="478"/>
          <ac:picMkLst>
            <pc:docMk/>
            <pc:sldMk cId="2887538341" sldId="257"/>
            <ac:picMk id="3" creationId="{7DB81373-6099-AEAC-B023-DA15CE470AFB}"/>
          </ac:picMkLst>
        </pc:picChg>
        <pc:picChg chg="add mod ord modCrop">
          <ac:chgData name="門田　幸二" userId="e60ee963-aaff-44c5-9395-7a40d260caf0" providerId="ADAL" clId="{79C00E28-304E-4FE4-A881-5C0693442314}" dt="2023-05-15T04:17:14.967" v="72" actId="167"/>
          <ac:picMkLst>
            <pc:docMk/>
            <pc:sldMk cId="2887538341" sldId="257"/>
            <ac:picMk id="11" creationId="{0F834461-05C9-049E-1071-18AA16935843}"/>
          </ac:picMkLst>
        </pc:picChg>
      </pc:sldChg>
      <pc:sldChg chg="addSp delSp modSp mod">
        <pc:chgData name="門田　幸二" userId="e60ee963-aaff-44c5-9395-7a40d260caf0" providerId="ADAL" clId="{79C00E28-304E-4FE4-A881-5C0693442314}" dt="2023-05-15T04:19:31.730" v="156" actId="167"/>
        <pc:sldMkLst>
          <pc:docMk/>
          <pc:sldMk cId="1466241530" sldId="258"/>
        </pc:sldMkLst>
        <pc:picChg chg="del">
          <ac:chgData name="門田　幸二" userId="e60ee963-aaff-44c5-9395-7a40d260caf0" providerId="ADAL" clId="{79C00E28-304E-4FE4-A881-5C0693442314}" dt="2023-05-15T04:18:10.798" v="73" actId="478"/>
          <ac:picMkLst>
            <pc:docMk/>
            <pc:sldMk cId="1466241530" sldId="258"/>
            <ac:picMk id="3" creationId="{6A3632E4-894D-DCA2-4804-073673A32208}"/>
          </ac:picMkLst>
        </pc:picChg>
        <pc:picChg chg="add mod ord modCrop">
          <ac:chgData name="門田　幸二" userId="e60ee963-aaff-44c5-9395-7a40d260caf0" providerId="ADAL" clId="{79C00E28-304E-4FE4-A881-5C0693442314}" dt="2023-05-15T04:19:31.730" v="156" actId="167"/>
          <ac:picMkLst>
            <pc:docMk/>
            <pc:sldMk cId="1466241530" sldId="258"/>
            <ac:picMk id="11" creationId="{A5DAEE2E-F80B-4CB1-B899-98A4C6C55FF5}"/>
          </ac:picMkLst>
        </pc:picChg>
      </pc:sldChg>
    </pc:docChg>
  </pc:docChgLst>
  <pc:docChgLst>
    <pc:chgData name="門田　幸二" userId="e60ee963-aaff-44c5-9395-7a40d260caf0" providerId="ADAL" clId="{4561B627-2C0E-4387-81B8-1EF66F8C7B0C}"/>
    <pc:docChg chg="custSel modSld">
      <pc:chgData name="門田　幸二" userId="e60ee963-aaff-44c5-9395-7a40d260caf0" providerId="ADAL" clId="{4561B627-2C0E-4387-81B8-1EF66F8C7B0C}" dt="2023-09-15T23:35:04.013" v="151" actId="1076"/>
      <pc:docMkLst>
        <pc:docMk/>
      </pc:docMkLst>
      <pc:sldChg chg="addSp delSp modSp mod">
        <pc:chgData name="門田　幸二" userId="e60ee963-aaff-44c5-9395-7a40d260caf0" providerId="ADAL" clId="{4561B627-2C0E-4387-81B8-1EF66F8C7B0C}" dt="2023-09-08T06:01:46.854" v="43" actId="1076"/>
        <pc:sldMkLst>
          <pc:docMk/>
          <pc:sldMk cId="2887538341" sldId="257"/>
        </pc:sldMkLst>
        <pc:spChg chg="mod">
          <ac:chgData name="門田　幸二" userId="e60ee963-aaff-44c5-9395-7a40d260caf0" providerId="ADAL" clId="{4561B627-2C0E-4387-81B8-1EF66F8C7B0C}" dt="2023-09-08T05:56:55.945" v="1"/>
          <ac:spMkLst>
            <pc:docMk/>
            <pc:sldMk cId="2887538341" sldId="257"/>
            <ac:spMk id="11" creationId="{11D5194F-117C-36CF-E130-0C8F50E7540C}"/>
          </ac:spMkLst>
        </pc:spChg>
        <pc:spChg chg="mod">
          <ac:chgData name="門田　幸二" userId="e60ee963-aaff-44c5-9395-7a40d260caf0" providerId="ADAL" clId="{4561B627-2C0E-4387-81B8-1EF66F8C7B0C}" dt="2023-09-08T05:56:55.945" v="1"/>
          <ac:spMkLst>
            <pc:docMk/>
            <pc:sldMk cId="2887538341" sldId="257"/>
            <ac:spMk id="13" creationId="{E4F9076E-633C-B164-D614-0C9601FC6901}"/>
          </ac:spMkLst>
        </pc:spChg>
        <pc:spChg chg="mod">
          <ac:chgData name="門田　幸二" userId="e60ee963-aaff-44c5-9395-7a40d260caf0" providerId="ADAL" clId="{4561B627-2C0E-4387-81B8-1EF66F8C7B0C}" dt="2023-09-08T05:56:55.945" v="1"/>
          <ac:spMkLst>
            <pc:docMk/>
            <pc:sldMk cId="2887538341" sldId="257"/>
            <ac:spMk id="14" creationId="{91DBB359-EC13-B372-E4C1-5F7A9A23CE9C}"/>
          </ac:spMkLst>
        </pc:spChg>
        <pc:spChg chg="mod">
          <ac:chgData name="門田　幸二" userId="e60ee963-aaff-44c5-9395-7a40d260caf0" providerId="ADAL" clId="{4561B627-2C0E-4387-81B8-1EF66F8C7B0C}" dt="2023-09-08T05:56:55.945" v="1"/>
          <ac:spMkLst>
            <pc:docMk/>
            <pc:sldMk cId="2887538341" sldId="257"/>
            <ac:spMk id="16" creationId="{BC243B11-FA5C-7B51-1254-875C199AB8D3}"/>
          </ac:spMkLst>
        </pc:spChg>
        <pc:spChg chg="mod">
          <ac:chgData name="門田　幸二" userId="e60ee963-aaff-44c5-9395-7a40d260caf0" providerId="ADAL" clId="{4561B627-2C0E-4387-81B8-1EF66F8C7B0C}" dt="2023-09-08T05:56:55.945" v="1"/>
          <ac:spMkLst>
            <pc:docMk/>
            <pc:sldMk cId="2887538341" sldId="257"/>
            <ac:spMk id="20" creationId="{BB4D471A-399B-C0A9-EDEF-1E362EE7DAFE}"/>
          </ac:spMkLst>
        </pc:spChg>
        <pc:spChg chg="mod">
          <ac:chgData name="門田　幸二" userId="e60ee963-aaff-44c5-9395-7a40d260caf0" providerId="ADAL" clId="{4561B627-2C0E-4387-81B8-1EF66F8C7B0C}" dt="2023-09-08T05:56:55.945" v="1"/>
          <ac:spMkLst>
            <pc:docMk/>
            <pc:sldMk cId="2887538341" sldId="257"/>
            <ac:spMk id="22" creationId="{C9AF890D-8FAF-3298-3998-C3711FBE73E5}"/>
          </ac:spMkLst>
        </pc:spChg>
        <pc:spChg chg="mod">
          <ac:chgData name="門田　幸二" userId="e60ee963-aaff-44c5-9395-7a40d260caf0" providerId="ADAL" clId="{4561B627-2C0E-4387-81B8-1EF66F8C7B0C}" dt="2023-09-08T05:56:55.945" v="1"/>
          <ac:spMkLst>
            <pc:docMk/>
            <pc:sldMk cId="2887538341" sldId="257"/>
            <ac:spMk id="24" creationId="{6CF4B241-8212-17ED-0DF7-84CF836077D6}"/>
          </ac:spMkLst>
        </pc:spChg>
        <pc:spChg chg="mod">
          <ac:chgData name="門田　幸二" userId="e60ee963-aaff-44c5-9395-7a40d260caf0" providerId="ADAL" clId="{4561B627-2C0E-4387-81B8-1EF66F8C7B0C}" dt="2023-09-08T05:56:55.945" v="1"/>
          <ac:spMkLst>
            <pc:docMk/>
            <pc:sldMk cId="2887538341" sldId="257"/>
            <ac:spMk id="25" creationId="{7C45A29D-55EB-CCB5-C90B-85B5759CB7B6}"/>
          </ac:spMkLst>
        </pc:spChg>
        <pc:spChg chg="mod">
          <ac:chgData name="門田　幸二" userId="e60ee963-aaff-44c5-9395-7a40d260caf0" providerId="ADAL" clId="{4561B627-2C0E-4387-81B8-1EF66F8C7B0C}" dt="2023-09-08T05:56:55.945" v="1"/>
          <ac:spMkLst>
            <pc:docMk/>
            <pc:sldMk cId="2887538341" sldId="257"/>
            <ac:spMk id="26" creationId="{54BE5E4B-C404-6315-4456-9228C7C8C951}"/>
          </ac:spMkLst>
        </pc:spChg>
        <pc:spChg chg="mod">
          <ac:chgData name="門田　幸二" userId="e60ee963-aaff-44c5-9395-7a40d260caf0" providerId="ADAL" clId="{4561B627-2C0E-4387-81B8-1EF66F8C7B0C}" dt="2023-09-08T05:56:55.945" v="1"/>
          <ac:spMkLst>
            <pc:docMk/>
            <pc:sldMk cId="2887538341" sldId="257"/>
            <ac:spMk id="27" creationId="{E14341B9-DC49-AEFC-119D-F98319B254B7}"/>
          </ac:spMkLst>
        </pc:spChg>
        <pc:spChg chg="mod">
          <ac:chgData name="門田　幸二" userId="e60ee963-aaff-44c5-9395-7a40d260caf0" providerId="ADAL" clId="{4561B627-2C0E-4387-81B8-1EF66F8C7B0C}" dt="2023-09-08T05:56:55.945" v="1"/>
          <ac:spMkLst>
            <pc:docMk/>
            <pc:sldMk cId="2887538341" sldId="257"/>
            <ac:spMk id="28" creationId="{820A9F5E-7B38-3CBD-1F9A-7EE0AAEC0F24}"/>
          </ac:spMkLst>
        </pc:spChg>
        <pc:spChg chg="mod">
          <ac:chgData name="門田　幸二" userId="e60ee963-aaff-44c5-9395-7a40d260caf0" providerId="ADAL" clId="{4561B627-2C0E-4387-81B8-1EF66F8C7B0C}" dt="2023-09-08T05:56:55.945" v="1"/>
          <ac:spMkLst>
            <pc:docMk/>
            <pc:sldMk cId="2887538341" sldId="257"/>
            <ac:spMk id="29" creationId="{354DF8C1-48C0-AAF9-42D3-FFA5693D240D}"/>
          </ac:spMkLst>
        </pc:spChg>
        <pc:spChg chg="mod">
          <ac:chgData name="門田　幸二" userId="e60ee963-aaff-44c5-9395-7a40d260caf0" providerId="ADAL" clId="{4561B627-2C0E-4387-81B8-1EF66F8C7B0C}" dt="2023-09-08T05:56:55.945" v="1"/>
          <ac:spMkLst>
            <pc:docMk/>
            <pc:sldMk cId="2887538341" sldId="257"/>
            <ac:spMk id="31" creationId="{7F62B403-C0AC-11D3-6C3F-356F7F86F5FC}"/>
          </ac:spMkLst>
        </pc:spChg>
        <pc:spChg chg="mod">
          <ac:chgData name="門田　幸二" userId="e60ee963-aaff-44c5-9395-7a40d260caf0" providerId="ADAL" clId="{4561B627-2C0E-4387-81B8-1EF66F8C7B0C}" dt="2023-09-08T05:56:55.945" v="1"/>
          <ac:spMkLst>
            <pc:docMk/>
            <pc:sldMk cId="2887538341" sldId="257"/>
            <ac:spMk id="32" creationId="{7A811E76-E941-37DE-8410-357406BA8CD3}"/>
          </ac:spMkLst>
        </pc:spChg>
        <pc:spChg chg="mod">
          <ac:chgData name="門田　幸二" userId="e60ee963-aaff-44c5-9395-7a40d260caf0" providerId="ADAL" clId="{4561B627-2C0E-4387-81B8-1EF66F8C7B0C}" dt="2023-09-08T05:56:55.945" v="1"/>
          <ac:spMkLst>
            <pc:docMk/>
            <pc:sldMk cId="2887538341" sldId="257"/>
            <ac:spMk id="33" creationId="{49D60CB9-8F47-7283-B90F-E5F220528458}"/>
          </ac:spMkLst>
        </pc:spChg>
        <pc:spChg chg="mod">
          <ac:chgData name="門田　幸二" userId="e60ee963-aaff-44c5-9395-7a40d260caf0" providerId="ADAL" clId="{4561B627-2C0E-4387-81B8-1EF66F8C7B0C}" dt="2023-09-08T05:56:55.945" v="1"/>
          <ac:spMkLst>
            <pc:docMk/>
            <pc:sldMk cId="2887538341" sldId="257"/>
            <ac:spMk id="34" creationId="{ADF8314E-97A7-03FB-C1D5-AA0D053F7A10}"/>
          </ac:spMkLst>
        </pc:spChg>
        <pc:spChg chg="mod">
          <ac:chgData name="門田　幸二" userId="e60ee963-aaff-44c5-9395-7a40d260caf0" providerId="ADAL" clId="{4561B627-2C0E-4387-81B8-1EF66F8C7B0C}" dt="2023-09-08T05:56:55.945" v="1"/>
          <ac:spMkLst>
            <pc:docMk/>
            <pc:sldMk cId="2887538341" sldId="257"/>
            <ac:spMk id="35" creationId="{81EBFB9C-E71E-6B60-8E65-3B6F69442CE6}"/>
          </ac:spMkLst>
        </pc:spChg>
        <pc:spChg chg="mod">
          <ac:chgData name="門田　幸二" userId="e60ee963-aaff-44c5-9395-7a40d260caf0" providerId="ADAL" clId="{4561B627-2C0E-4387-81B8-1EF66F8C7B0C}" dt="2023-09-08T05:56:55.945" v="1"/>
          <ac:spMkLst>
            <pc:docMk/>
            <pc:sldMk cId="2887538341" sldId="257"/>
            <ac:spMk id="36" creationId="{700DC396-6804-7571-258D-61C3B753CD6A}"/>
          </ac:spMkLst>
        </pc:spChg>
        <pc:spChg chg="mod">
          <ac:chgData name="門田　幸二" userId="e60ee963-aaff-44c5-9395-7a40d260caf0" providerId="ADAL" clId="{4561B627-2C0E-4387-81B8-1EF66F8C7B0C}" dt="2023-09-08T05:56:55.945" v="1"/>
          <ac:spMkLst>
            <pc:docMk/>
            <pc:sldMk cId="2887538341" sldId="257"/>
            <ac:spMk id="39" creationId="{3FBC574B-AE96-FE5D-997E-4DCC3D0842C3}"/>
          </ac:spMkLst>
        </pc:spChg>
        <pc:spChg chg="mod">
          <ac:chgData name="門田　幸二" userId="e60ee963-aaff-44c5-9395-7a40d260caf0" providerId="ADAL" clId="{4561B627-2C0E-4387-81B8-1EF66F8C7B0C}" dt="2023-09-08T05:56:55.945" v="1"/>
          <ac:spMkLst>
            <pc:docMk/>
            <pc:sldMk cId="2887538341" sldId="257"/>
            <ac:spMk id="40" creationId="{C0062954-C2FD-D542-87F9-4206CB4AA691}"/>
          </ac:spMkLst>
        </pc:spChg>
        <pc:spChg chg="mod">
          <ac:chgData name="門田　幸二" userId="e60ee963-aaff-44c5-9395-7a40d260caf0" providerId="ADAL" clId="{4561B627-2C0E-4387-81B8-1EF66F8C7B0C}" dt="2023-09-08T05:56:55.945" v="1"/>
          <ac:spMkLst>
            <pc:docMk/>
            <pc:sldMk cId="2887538341" sldId="257"/>
            <ac:spMk id="41" creationId="{FC94BD4C-2DE1-9B0C-DBD0-9CDD60E2E836}"/>
          </ac:spMkLst>
        </pc:spChg>
        <pc:spChg chg="mod">
          <ac:chgData name="門田　幸二" userId="e60ee963-aaff-44c5-9395-7a40d260caf0" providerId="ADAL" clId="{4561B627-2C0E-4387-81B8-1EF66F8C7B0C}" dt="2023-09-08T05:56:55.945" v="1"/>
          <ac:spMkLst>
            <pc:docMk/>
            <pc:sldMk cId="2887538341" sldId="257"/>
            <ac:spMk id="42" creationId="{C91F7A90-F8F5-C4B7-46FA-3F59ABFEC63A}"/>
          </ac:spMkLst>
        </pc:spChg>
        <pc:spChg chg="mod">
          <ac:chgData name="門田　幸二" userId="e60ee963-aaff-44c5-9395-7a40d260caf0" providerId="ADAL" clId="{4561B627-2C0E-4387-81B8-1EF66F8C7B0C}" dt="2023-09-08T05:56:55.945" v="1"/>
          <ac:spMkLst>
            <pc:docMk/>
            <pc:sldMk cId="2887538341" sldId="257"/>
            <ac:spMk id="43" creationId="{4327F96F-358B-F8E1-F686-4727AFE3DC9A}"/>
          </ac:spMkLst>
        </pc:spChg>
        <pc:spChg chg="mod">
          <ac:chgData name="門田　幸二" userId="e60ee963-aaff-44c5-9395-7a40d260caf0" providerId="ADAL" clId="{4561B627-2C0E-4387-81B8-1EF66F8C7B0C}" dt="2023-09-08T05:56:55.945" v="1"/>
          <ac:spMkLst>
            <pc:docMk/>
            <pc:sldMk cId="2887538341" sldId="257"/>
            <ac:spMk id="44" creationId="{551B92A0-A051-D212-D0F2-FCD8C799B1EC}"/>
          </ac:spMkLst>
        </pc:spChg>
        <pc:grpChg chg="add mod">
          <ac:chgData name="門田　幸二" userId="e60ee963-aaff-44c5-9395-7a40d260caf0" providerId="ADAL" clId="{4561B627-2C0E-4387-81B8-1EF66F8C7B0C}" dt="2023-09-08T05:56:55.945" v="1"/>
          <ac:grpSpMkLst>
            <pc:docMk/>
            <pc:sldMk cId="2887538341" sldId="257"/>
            <ac:grpSpMk id="3" creationId="{77C3B41C-91AE-EA29-FC54-01656B585942}"/>
          </ac:grpSpMkLst>
        </pc:grpChg>
        <pc:grpChg chg="del">
          <ac:chgData name="門田　幸二" userId="e60ee963-aaff-44c5-9395-7a40d260caf0" providerId="ADAL" clId="{4561B627-2C0E-4387-81B8-1EF66F8C7B0C}" dt="2023-09-08T05:56:55.550" v="0" actId="478"/>
          <ac:grpSpMkLst>
            <pc:docMk/>
            <pc:sldMk cId="2887538341" sldId="257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4561B627-2C0E-4387-81B8-1EF66F8C7B0C}" dt="2023-09-08T05:56:55.945" v="1"/>
          <ac:grpSpMkLst>
            <pc:docMk/>
            <pc:sldMk cId="2887538341" sldId="257"/>
            <ac:grpSpMk id="23" creationId="{29DBB345-FAD4-8C77-0D10-A72B4AB3EC02}"/>
          </ac:grpSpMkLst>
        </pc:grpChg>
        <pc:grpChg chg="add mod">
          <ac:chgData name="門田　幸二" userId="e60ee963-aaff-44c5-9395-7a40d260caf0" providerId="ADAL" clId="{4561B627-2C0E-4387-81B8-1EF66F8C7B0C}" dt="2023-09-08T05:56:55.945" v="1"/>
          <ac:grpSpMkLst>
            <pc:docMk/>
            <pc:sldMk cId="2887538341" sldId="257"/>
            <ac:grpSpMk id="30" creationId="{3DC7E454-EDDA-E57B-ADD0-8A7D681464C4}"/>
          </ac:grpSpMkLst>
        </pc:grpChg>
        <pc:grpChg chg="add mod">
          <ac:chgData name="門田　幸二" userId="e60ee963-aaff-44c5-9395-7a40d260caf0" providerId="ADAL" clId="{4561B627-2C0E-4387-81B8-1EF66F8C7B0C}" dt="2023-09-08T05:56:55.945" v="1"/>
          <ac:grpSpMkLst>
            <pc:docMk/>
            <pc:sldMk cId="2887538341" sldId="257"/>
            <ac:grpSpMk id="38" creationId="{F75A2CAD-7B7D-0CF6-99A7-CE002F0ED621}"/>
          </ac:grpSpMkLst>
        </pc:grpChg>
        <pc:grpChg chg="del">
          <ac:chgData name="門田　幸二" userId="e60ee963-aaff-44c5-9395-7a40d260caf0" providerId="ADAL" clId="{4561B627-2C0E-4387-81B8-1EF66F8C7B0C}" dt="2023-09-08T05:56:55.550" v="0" actId="478"/>
          <ac:grpSpMkLst>
            <pc:docMk/>
            <pc:sldMk cId="2887538341" sldId="257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4561B627-2C0E-4387-81B8-1EF66F8C7B0C}" dt="2023-09-08T05:56:55.550" v="0" actId="478"/>
          <ac:grpSpMkLst>
            <pc:docMk/>
            <pc:sldMk cId="2887538341" sldId="257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4561B627-2C0E-4387-81B8-1EF66F8C7B0C}" dt="2023-09-08T05:56:55.550" v="0" actId="478"/>
          <ac:grpSpMkLst>
            <pc:docMk/>
            <pc:sldMk cId="2887538341" sldId="257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4561B627-2C0E-4387-81B8-1EF66F8C7B0C}" dt="2023-09-08T06:00:58.967" v="11" actId="478"/>
          <ac:picMkLst>
            <pc:docMk/>
            <pc:sldMk cId="2887538341" sldId="257"/>
            <ac:picMk id="12" creationId="{230B47E8-E724-FE7E-783D-0D629F488278}"/>
          </ac:picMkLst>
        </pc:picChg>
        <pc:picChg chg="add mod modCrop">
          <ac:chgData name="門田　幸二" userId="e60ee963-aaff-44c5-9395-7a40d260caf0" providerId="ADAL" clId="{4561B627-2C0E-4387-81B8-1EF66F8C7B0C}" dt="2023-09-08T06:01:46.854" v="43" actId="1076"/>
          <ac:picMkLst>
            <pc:docMk/>
            <pc:sldMk cId="2887538341" sldId="257"/>
            <ac:picMk id="46" creationId="{71E75B48-778D-9C7A-D6E3-A7B040A729FE}"/>
          </ac:picMkLst>
        </pc:picChg>
      </pc:sldChg>
      <pc:sldChg chg="addSp delSp modSp mod">
        <pc:chgData name="門田　幸二" userId="e60ee963-aaff-44c5-9395-7a40d260caf0" providerId="ADAL" clId="{4561B627-2C0E-4387-81B8-1EF66F8C7B0C}" dt="2023-09-08T06:05:18.533" v="81" actId="1076"/>
        <pc:sldMkLst>
          <pc:docMk/>
          <pc:sldMk cId="1466241530" sldId="258"/>
        </pc:sldMkLst>
        <pc:spChg chg="mod">
          <ac:chgData name="門田　幸二" userId="e60ee963-aaff-44c5-9395-7a40d260caf0" providerId="ADAL" clId="{4561B627-2C0E-4387-81B8-1EF66F8C7B0C}" dt="2023-09-08T05:57:01.119" v="3"/>
          <ac:spMkLst>
            <pc:docMk/>
            <pc:sldMk cId="1466241530" sldId="258"/>
            <ac:spMk id="11" creationId="{BDCC5A56-C532-BA52-21CC-88A9E78B7465}"/>
          </ac:spMkLst>
        </pc:spChg>
        <pc:spChg chg="mod">
          <ac:chgData name="門田　幸二" userId="e60ee963-aaff-44c5-9395-7a40d260caf0" providerId="ADAL" clId="{4561B627-2C0E-4387-81B8-1EF66F8C7B0C}" dt="2023-09-08T05:57:01.119" v="3"/>
          <ac:spMkLst>
            <pc:docMk/>
            <pc:sldMk cId="1466241530" sldId="258"/>
            <ac:spMk id="13" creationId="{FE055F81-D1A5-859D-DE2A-8D3663B8D1D3}"/>
          </ac:spMkLst>
        </pc:spChg>
        <pc:spChg chg="mod">
          <ac:chgData name="門田　幸二" userId="e60ee963-aaff-44c5-9395-7a40d260caf0" providerId="ADAL" clId="{4561B627-2C0E-4387-81B8-1EF66F8C7B0C}" dt="2023-09-08T05:57:01.119" v="3"/>
          <ac:spMkLst>
            <pc:docMk/>
            <pc:sldMk cId="1466241530" sldId="258"/>
            <ac:spMk id="14" creationId="{58DBF89C-8892-D652-0D5F-A338D6E550A1}"/>
          </ac:spMkLst>
        </pc:spChg>
        <pc:spChg chg="mod">
          <ac:chgData name="門田　幸二" userId="e60ee963-aaff-44c5-9395-7a40d260caf0" providerId="ADAL" clId="{4561B627-2C0E-4387-81B8-1EF66F8C7B0C}" dt="2023-09-08T05:57:01.119" v="3"/>
          <ac:spMkLst>
            <pc:docMk/>
            <pc:sldMk cId="1466241530" sldId="258"/>
            <ac:spMk id="16" creationId="{2BA63F70-B534-54DF-36A6-A01D2398FC82}"/>
          </ac:spMkLst>
        </pc:spChg>
        <pc:spChg chg="mod">
          <ac:chgData name="門田　幸二" userId="e60ee963-aaff-44c5-9395-7a40d260caf0" providerId="ADAL" clId="{4561B627-2C0E-4387-81B8-1EF66F8C7B0C}" dt="2023-09-08T05:57:01.119" v="3"/>
          <ac:spMkLst>
            <pc:docMk/>
            <pc:sldMk cId="1466241530" sldId="258"/>
            <ac:spMk id="20" creationId="{662CCC91-44C9-5527-11D9-77C4BF5C939D}"/>
          </ac:spMkLst>
        </pc:spChg>
        <pc:spChg chg="mod">
          <ac:chgData name="門田　幸二" userId="e60ee963-aaff-44c5-9395-7a40d260caf0" providerId="ADAL" clId="{4561B627-2C0E-4387-81B8-1EF66F8C7B0C}" dt="2023-09-08T05:57:01.119" v="3"/>
          <ac:spMkLst>
            <pc:docMk/>
            <pc:sldMk cId="1466241530" sldId="258"/>
            <ac:spMk id="22" creationId="{CE5BCDCB-B65D-D946-5C2A-1106BFCA0F7F}"/>
          </ac:spMkLst>
        </pc:spChg>
        <pc:spChg chg="mod">
          <ac:chgData name="門田　幸二" userId="e60ee963-aaff-44c5-9395-7a40d260caf0" providerId="ADAL" clId="{4561B627-2C0E-4387-81B8-1EF66F8C7B0C}" dt="2023-09-08T05:57:01.119" v="3"/>
          <ac:spMkLst>
            <pc:docMk/>
            <pc:sldMk cId="1466241530" sldId="258"/>
            <ac:spMk id="24" creationId="{FE6E94A8-13CB-CED7-FDF8-7A586198B56D}"/>
          </ac:spMkLst>
        </pc:spChg>
        <pc:spChg chg="mod">
          <ac:chgData name="門田　幸二" userId="e60ee963-aaff-44c5-9395-7a40d260caf0" providerId="ADAL" clId="{4561B627-2C0E-4387-81B8-1EF66F8C7B0C}" dt="2023-09-08T05:57:01.119" v="3"/>
          <ac:spMkLst>
            <pc:docMk/>
            <pc:sldMk cId="1466241530" sldId="258"/>
            <ac:spMk id="25" creationId="{AF45838A-2867-DF3C-F5D8-9ED57C108318}"/>
          </ac:spMkLst>
        </pc:spChg>
        <pc:spChg chg="mod">
          <ac:chgData name="門田　幸二" userId="e60ee963-aaff-44c5-9395-7a40d260caf0" providerId="ADAL" clId="{4561B627-2C0E-4387-81B8-1EF66F8C7B0C}" dt="2023-09-08T05:57:01.119" v="3"/>
          <ac:spMkLst>
            <pc:docMk/>
            <pc:sldMk cId="1466241530" sldId="258"/>
            <ac:spMk id="26" creationId="{94AD46E2-6B37-CF9C-2A5E-12826254AD10}"/>
          </ac:spMkLst>
        </pc:spChg>
        <pc:spChg chg="mod">
          <ac:chgData name="門田　幸二" userId="e60ee963-aaff-44c5-9395-7a40d260caf0" providerId="ADAL" clId="{4561B627-2C0E-4387-81B8-1EF66F8C7B0C}" dt="2023-09-08T05:57:01.119" v="3"/>
          <ac:spMkLst>
            <pc:docMk/>
            <pc:sldMk cId="1466241530" sldId="258"/>
            <ac:spMk id="27" creationId="{5022CA16-F9E8-3EBD-46F5-74B5363E1F21}"/>
          </ac:spMkLst>
        </pc:spChg>
        <pc:spChg chg="mod">
          <ac:chgData name="門田　幸二" userId="e60ee963-aaff-44c5-9395-7a40d260caf0" providerId="ADAL" clId="{4561B627-2C0E-4387-81B8-1EF66F8C7B0C}" dt="2023-09-08T05:57:01.119" v="3"/>
          <ac:spMkLst>
            <pc:docMk/>
            <pc:sldMk cId="1466241530" sldId="258"/>
            <ac:spMk id="28" creationId="{D62E5CCE-AEEE-FC86-87DF-73B9B3C8B1DD}"/>
          </ac:spMkLst>
        </pc:spChg>
        <pc:spChg chg="mod">
          <ac:chgData name="門田　幸二" userId="e60ee963-aaff-44c5-9395-7a40d260caf0" providerId="ADAL" clId="{4561B627-2C0E-4387-81B8-1EF66F8C7B0C}" dt="2023-09-08T05:57:01.119" v="3"/>
          <ac:spMkLst>
            <pc:docMk/>
            <pc:sldMk cId="1466241530" sldId="258"/>
            <ac:spMk id="29" creationId="{414D16D1-86AC-1C2E-6DDE-5EB56E7691EF}"/>
          </ac:spMkLst>
        </pc:spChg>
        <pc:spChg chg="mod">
          <ac:chgData name="門田　幸二" userId="e60ee963-aaff-44c5-9395-7a40d260caf0" providerId="ADAL" clId="{4561B627-2C0E-4387-81B8-1EF66F8C7B0C}" dt="2023-09-08T05:57:01.119" v="3"/>
          <ac:spMkLst>
            <pc:docMk/>
            <pc:sldMk cId="1466241530" sldId="258"/>
            <ac:spMk id="31" creationId="{094F1D03-9FDA-1B8E-4677-54D9BC2DCDF4}"/>
          </ac:spMkLst>
        </pc:spChg>
        <pc:spChg chg="mod">
          <ac:chgData name="門田　幸二" userId="e60ee963-aaff-44c5-9395-7a40d260caf0" providerId="ADAL" clId="{4561B627-2C0E-4387-81B8-1EF66F8C7B0C}" dt="2023-09-08T05:57:01.119" v="3"/>
          <ac:spMkLst>
            <pc:docMk/>
            <pc:sldMk cId="1466241530" sldId="258"/>
            <ac:spMk id="32" creationId="{2F99E96F-DC30-AF17-D58D-86AD01956462}"/>
          </ac:spMkLst>
        </pc:spChg>
        <pc:spChg chg="mod">
          <ac:chgData name="門田　幸二" userId="e60ee963-aaff-44c5-9395-7a40d260caf0" providerId="ADAL" clId="{4561B627-2C0E-4387-81B8-1EF66F8C7B0C}" dt="2023-09-08T05:57:01.119" v="3"/>
          <ac:spMkLst>
            <pc:docMk/>
            <pc:sldMk cId="1466241530" sldId="258"/>
            <ac:spMk id="33" creationId="{E07FB2DE-DADC-068B-6B73-0D956C15BA9D}"/>
          </ac:spMkLst>
        </pc:spChg>
        <pc:spChg chg="mod">
          <ac:chgData name="門田　幸二" userId="e60ee963-aaff-44c5-9395-7a40d260caf0" providerId="ADAL" clId="{4561B627-2C0E-4387-81B8-1EF66F8C7B0C}" dt="2023-09-08T05:57:01.119" v="3"/>
          <ac:spMkLst>
            <pc:docMk/>
            <pc:sldMk cId="1466241530" sldId="258"/>
            <ac:spMk id="34" creationId="{606FA608-82C8-6CBE-4608-3005445DDCC8}"/>
          </ac:spMkLst>
        </pc:spChg>
        <pc:spChg chg="mod">
          <ac:chgData name="門田　幸二" userId="e60ee963-aaff-44c5-9395-7a40d260caf0" providerId="ADAL" clId="{4561B627-2C0E-4387-81B8-1EF66F8C7B0C}" dt="2023-09-08T05:57:01.119" v="3"/>
          <ac:spMkLst>
            <pc:docMk/>
            <pc:sldMk cId="1466241530" sldId="258"/>
            <ac:spMk id="35" creationId="{9002983C-1F22-735E-1BC3-2A44671E2C9B}"/>
          </ac:spMkLst>
        </pc:spChg>
        <pc:spChg chg="mod">
          <ac:chgData name="門田　幸二" userId="e60ee963-aaff-44c5-9395-7a40d260caf0" providerId="ADAL" clId="{4561B627-2C0E-4387-81B8-1EF66F8C7B0C}" dt="2023-09-08T05:57:01.119" v="3"/>
          <ac:spMkLst>
            <pc:docMk/>
            <pc:sldMk cId="1466241530" sldId="258"/>
            <ac:spMk id="36" creationId="{B0BA71F8-3512-0565-1CCC-B8D2F2E2591E}"/>
          </ac:spMkLst>
        </pc:spChg>
        <pc:spChg chg="mod">
          <ac:chgData name="門田　幸二" userId="e60ee963-aaff-44c5-9395-7a40d260caf0" providerId="ADAL" clId="{4561B627-2C0E-4387-81B8-1EF66F8C7B0C}" dt="2023-09-08T05:57:01.119" v="3"/>
          <ac:spMkLst>
            <pc:docMk/>
            <pc:sldMk cId="1466241530" sldId="258"/>
            <ac:spMk id="39" creationId="{A2D3FFA2-C231-F3CC-604E-59D3F4DD6510}"/>
          </ac:spMkLst>
        </pc:spChg>
        <pc:spChg chg="mod">
          <ac:chgData name="門田　幸二" userId="e60ee963-aaff-44c5-9395-7a40d260caf0" providerId="ADAL" clId="{4561B627-2C0E-4387-81B8-1EF66F8C7B0C}" dt="2023-09-08T05:57:01.119" v="3"/>
          <ac:spMkLst>
            <pc:docMk/>
            <pc:sldMk cId="1466241530" sldId="258"/>
            <ac:spMk id="40" creationId="{F3836170-F223-F700-6C14-14B4E3223F79}"/>
          </ac:spMkLst>
        </pc:spChg>
        <pc:spChg chg="mod">
          <ac:chgData name="門田　幸二" userId="e60ee963-aaff-44c5-9395-7a40d260caf0" providerId="ADAL" clId="{4561B627-2C0E-4387-81B8-1EF66F8C7B0C}" dt="2023-09-08T05:57:01.119" v="3"/>
          <ac:spMkLst>
            <pc:docMk/>
            <pc:sldMk cId="1466241530" sldId="258"/>
            <ac:spMk id="41" creationId="{9A396001-C6C1-70AC-C1F9-0C74F78EF692}"/>
          </ac:spMkLst>
        </pc:spChg>
        <pc:spChg chg="mod">
          <ac:chgData name="門田　幸二" userId="e60ee963-aaff-44c5-9395-7a40d260caf0" providerId="ADAL" clId="{4561B627-2C0E-4387-81B8-1EF66F8C7B0C}" dt="2023-09-08T05:57:01.119" v="3"/>
          <ac:spMkLst>
            <pc:docMk/>
            <pc:sldMk cId="1466241530" sldId="258"/>
            <ac:spMk id="42" creationId="{449BA029-2C0E-C9A9-C8F2-F6001C366498}"/>
          </ac:spMkLst>
        </pc:spChg>
        <pc:spChg chg="mod">
          <ac:chgData name="門田　幸二" userId="e60ee963-aaff-44c5-9395-7a40d260caf0" providerId="ADAL" clId="{4561B627-2C0E-4387-81B8-1EF66F8C7B0C}" dt="2023-09-08T05:57:01.119" v="3"/>
          <ac:spMkLst>
            <pc:docMk/>
            <pc:sldMk cId="1466241530" sldId="258"/>
            <ac:spMk id="43" creationId="{A8BC20D8-0FEF-D92F-8449-5C21C03F2CBD}"/>
          </ac:spMkLst>
        </pc:spChg>
        <pc:spChg chg="mod">
          <ac:chgData name="門田　幸二" userId="e60ee963-aaff-44c5-9395-7a40d260caf0" providerId="ADAL" clId="{4561B627-2C0E-4387-81B8-1EF66F8C7B0C}" dt="2023-09-08T05:57:01.119" v="3"/>
          <ac:spMkLst>
            <pc:docMk/>
            <pc:sldMk cId="1466241530" sldId="258"/>
            <ac:spMk id="44" creationId="{BCD701F6-6F6B-E977-C75C-292A29B70AA7}"/>
          </ac:spMkLst>
        </pc:spChg>
        <pc:grpChg chg="add mod">
          <ac:chgData name="門田　幸二" userId="e60ee963-aaff-44c5-9395-7a40d260caf0" providerId="ADAL" clId="{4561B627-2C0E-4387-81B8-1EF66F8C7B0C}" dt="2023-09-08T05:57:01.119" v="3"/>
          <ac:grpSpMkLst>
            <pc:docMk/>
            <pc:sldMk cId="1466241530" sldId="258"/>
            <ac:grpSpMk id="3" creationId="{22E7B794-34B7-60C0-D56E-E4F153F97B0A}"/>
          </ac:grpSpMkLst>
        </pc:grpChg>
        <pc:grpChg chg="del">
          <ac:chgData name="門田　幸二" userId="e60ee963-aaff-44c5-9395-7a40d260caf0" providerId="ADAL" clId="{4561B627-2C0E-4387-81B8-1EF66F8C7B0C}" dt="2023-09-08T05:57:00.685" v="2" actId="478"/>
          <ac:grpSpMkLst>
            <pc:docMk/>
            <pc:sldMk cId="1466241530" sldId="258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4561B627-2C0E-4387-81B8-1EF66F8C7B0C}" dt="2023-09-08T05:57:01.119" v="3"/>
          <ac:grpSpMkLst>
            <pc:docMk/>
            <pc:sldMk cId="1466241530" sldId="258"/>
            <ac:grpSpMk id="23" creationId="{1F5E40EE-BE7A-8131-2368-C1BA0647DCAE}"/>
          </ac:grpSpMkLst>
        </pc:grpChg>
        <pc:grpChg chg="add mod">
          <ac:chgData name="門田　幸二" userId="e60ee963-aaff-44c5-9395-7a40d260caf0" providerId="ADAL" clId="{4561B627-2C0E-4387-81B8-1EF66F8C7B0C}" dt="2023-09-08T05:57:01.119" v="3"/>
          <ac:grpSpMkLst>
            <pc:docMk/>
            <pc:sldMk cId="1466241530" sldId="258"/>
            <ac:grpSpMk id="30" creationId="{CE793ADE-7197-9BDB-4BD1-74AB6084B034}"/>
          </ac:grpSpMkLst>
        </pc:grpChg>
        <pc:grpChg chg="add mod">
          <ac:chgData name="門田　幸二" userId="e60ee963-aaff-44c5-9395-7a40d260caf0" providerId="ADAL" clId="{4561B627-2C0E-4387-81B8-1EF66F8C7B0C}" dt="2023-09-08T05:57:01.119" v="3"/>
          <ac:grpSpMkLst>
            <pc:docMk/>
            <pc:sldMk cId="1466241530" sldId="258"/>
            <ac:grpSpMk id="38" creationId="{A996E79B-1B39-B24B-9557-95483507E7EA}"/>
          </ac:grpSpMkLst>
        </pc:grpChg>
        <pc:grpChg chg="del">
          <ac:chgData name="門田　幸二" userId="e60ee963-aaff-44c5-9395-7a40d260caf0" providerId="ADAL" clId="{4561B627-2C0E-4387-81B8-1EF66F8C7B0C}" dt="2023-09-08T05:57:00.685" v="2" actId="478"/>
          <ac:grpSpMkLst>
            <pc:docMk/>
            <pc:sldMk cId="1466241530" sldId="258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4561B627-2C0E-4387-81B8-1EF66F8C7B0C}" dt="2023-09-08T05:57:00.685" v="2" actId="478"/>
          <ac:grpSpMkLst>
            <pc:docMk/>
            <pc:sldMk cId="1466241530" sldId="258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4561B627-2C0E-4387-81B8-1EF66F8C7B0C}" dt="2023-09-08T05:57:00.685" v="2" actId="478"/>
          <ac:grpSpMkLst>
            <pc:docMk/>
            <pc:sldMk cId="1466241530" sldId="258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4561B627-2C0E-4387-81B8-1EF66F8C7B0C}" dt="2023-09-08T06:02:00.559" v="44" actId="478"/>
          <ac:picMkLst>
            <pc:docMk/>
            <pc:sldMk cId="1466241530" sldId="258"/>
            <ac:picMk id="12" creationId="{065D22C6-41D4-D5BA-317F-D38DB1AA7EE9}"/>
          </ac:picMkLst>
        </pc:picChg>
        <pc:picChg chg="add mod modCrop">
          <ac:chgData name="門田　幸二" userId="e60ee963-aaff-44c5-9395-7a40d260caf0" providerId="ADAL" clId="{4561B627-2C0E-4387-81B8-1EF66F8C7B0C}" dt="2023-09-08T06:05:18.533" v="81" actId="1076"/>
          <ac:picMkLst>
            <pc:docMk/>
            <pc:sldMk cId="1466241530" sldId="258"/>
            <ac:picMk id="46" creationId="{ED2DF8AD-3A28-9635-8229-5C5363D2A16D}"/>
          </ac:picMkLst>
        </pc:picChg>
      </pc:sldChg>
      <pc:sldChg chg="addSp delSp modSp mod">
        <pc:chgData name="門田　幸二" userId="e60ee963-aaff-44c5-9395-7a40d260caf0" providerId="ADAL" clId="{4561B627-2C0E-4387-81B8-1EF66F8C7B0C}" dt="2023-09-08T06:06:02.553" v="116" actId="1076"/>
        <pc:sldMkLst>
          <pc:docMk/>
          <pc:sldMk cId="2796198765" sldId="259"/>
        </pc:sldMkLst>
        <pc:spChg chg="mod">
          <ac:chgData name="門田　幸二" userId="e60ee963-aaff-44c5-9395-7a40d260caf0" providerId="ADAL" clId="{4561B627-2C0E-4387-81B8-1EF66F8C7B0C}" dt="2023-09-08T05:57:06.032" v="5"/>
          <ac:spMkLst>
            <pc:docMk/>
            <pc:sldMk cId="2796198765" sldId="259"/>
            <ac:spMk id="11" creationId="{1CBA3B27-1F04-9CB6-8DD3-F19509A37856}"/>
          </ac:spMkLst>
        </pc:spChg>
        <pc:spChg chg="mod">
          <ac:chgData name="門田　幸二" userId="e60ee963-aaff-44c5-9395-7a40d260caf0" providerId="ADAL" clId="{4561B627-2C0E-4387-81B8-1EF66F8C7B0C}" dt="2023-09-08T05:57:06.032" v="5"/>
          <ac:spMkLst>
            <pc:docMk/>
            <pc:sldMk cId="2796198765" sldId="259"/>
            <ac:spMk id="13" creationId="{436E21F1-694F-F3EB-6851-8E540A9304B5}"/>
          </ac:spMkLst>
        </pc:spChg>
        <pc:spChg chg="mod">
          <ac:chgData name="門田　幸二" userId="e60ee963-aaff-44c5-9395-7a40d260caf0" providerId="ADAL" clId="{4561B627-2C0E-4387-81B8-1EF66F8C7B0C}" dt="2023-09-08T05:57:06.032" v="5"/>
          <ac:spMkLst>
            <pc:docMk/>
            <pc:sldMk cId="2796198765" sldId="259"/>
            <ac:spMk id="14" creationId="{18034156-E78B-5F5F-FAA8-C65BE402C37C}"/>
          </ac:spMkLst>
        </pc:spChg>
        <pc:spChg chg="mod">
          <ac:chgData name="門田　幸二" userId="e60ee963-aaff-44c5-9395-7a40d260caf0" providerId="ADAL" clId="{4561B627-2C0E-4387-81B8-1EF66F8C7B0C}" dt="2023-09-08T05:57:06.032" v="5"/>
          <ac:spMkLst>
            <pc:docMk/>
            <pc:sldMk cId="2796198765" sldId="259"/>
            <ac:spMk id="16" creationId="{B69A2118-F2B4-6637-0254-26B4BDE18EE6}"/>
          </ac:spMkLst>
        </pc:spChg>
        <pc:spChg chg="mod">
          <ac:chgData name="門田　幸二" userId="e60ee963-aaff-44c5-9395-7a40d260caf0" providerId="ADAL" clId="{4561B627-2C0E-4387-81B8-1EF66F8C7B0C}" dt="2023-09-08T05:57:06.032" v="5"/>
          <ac:spMkLst>
            <pc:docMk/>
            <pc:sldMk cId="2796198765" sldId="259"/>
            <ac:spMk id="20" creationId="{48D8880D-A81D-8850-E624-9445EF3D384E}"/>
          </ac:spMkLst>
        </pc:spChg>
        <pc:spChg chg="mod">
          <ac:chgData name="門田　幸二" userId="e60ee963-aaff-44c5-9395-7a40d260caf0" providerId="ADAL" clId="{4561B627-2C0E-4387-81B8-1EF66F8C7B0C}" dt="2023-09-08T05:57:06.032" v="5"/>
          <ac:spMkLst>
            <pc:docMk/>
            <pc:sldMk cId="2796198765" sldId="259"/>
            <ac:spMk id="22" creationId="{B5922FC9-A5C7-9051-1CCE-689109864F84}"/>
          </ac:spMkLst>
        </pc:spChg>
        <pc:spChg chg="mod">
          <ac:chgData name="門田　幸二" userId="e60ee963-aaff-44c5-9395-7a40d260caf0" providerId="ADAL" clId="{4561B627-2C0E-4387-81B8-1EF66F8C7B0C}" dt="2023-09-08T05:57:06.032" v="5"/>
          <ac:spMkLst>
            <pc:docMk/>
            <pc:sldMk cId="2796198765" sldId="259"/>
            <ac:spMk id="24" creationId="{8A9A5A1F-DB07-B551-0F6C-131A29D1911E}"/>
          </ac:spMkLst>
        </pc:spChg>
        <pc:spChg chg="mod">
          <ac:chgData name="門田　幸二" userId="e60ee963-aaff-44c5-9395-7a40d260caf0" providerId="ADAL" clId="{4561B627-2C0E-4387-81B8-1EF66F8C7B0C}" dt="2023-09-08T05:57:06.032" v="5"/>
          <ac:spMkLst>
            <pc:docMk/>
            <pc:sldMk cId="2796198765" sldId="259"/>
            <ac:spMk id="25" creationId="{FA9DD736-2140-7368-CC77-673CE3320F9C}"/>
          </ac:spMkLst>
        </pc:spChg>
        <pc:spChg chg="mod">
          <ac:chgData name="門田　幸二" userId="e60ee963-aaff-44c5-9395-7a40d260caf0" providerId="ADAL" clId="{4561B627-2C0E-4387-81B8-1EF66F8C7B0C}" dt="2023-09-08T05:57:06.032" v="5"/>
          <ac:spMkLst>
            <pc:docMk/>
            <pc:sldMk cId="2796198765" sldId="259"/>
            <ac:spMk id="26" creationId="{080E47F6-B3FE-3ED2-5F13-FA7F3D80A188}"/>
          </ac:spMkLst>
        </pc:spChg>
        <pc:spChg chg="mod">
          <ac:chgData name="門田　幸二" userId="e60ee963-aaff-44c5-9395-7a40d260caf0" providerId="ADAL" clId="{4561B627-2C0E-4387-81B8-1EF66F8C7B0C}" dt="2023-09-08T05:57:06.032" v="5"/>
          <ac:spMkLst>
            <pc:docMk/>
            <pc:sldMk cId="2796198765" sldId="259"/>
            <ac:spMk id="27" creationId="{EE34EB40-AA70-8653-A8D3-5E6E26D868B2}"/>
          </ac:spMkLst>
        </pc:spChg>
        <pc:spChg chg="mod">
          <ac:chgData name="門田　幸二" userId="e60ee963-aaff-44c5-9395-7a40d260caf0" providerId="ADAL" clId="{4561B627-2C0E-4387-81B8-1EF66F8C7B0C}" dt="2023-09-08T05:57:06.032" v="5"/>
          <ac:spMkLst>
            <pc:docMk/>
            <pc:sldMk cId="2796198765" sldId="259"/>
            <ac:spMk id="28" creationId="{55A87D74-A774-1491-7825-9B5CAABB3E35}"/>
          </ac:spMkLst>
        </pc:spChg>
        <pc:spChg chg="mod">
          <ac:chgData name="門田　幸二" userId="e60ee963-aaff-44c5-9395-7a40d260caf0" providerId="ADAL" clId="{4561B627-2C0E-4387-81B8-1EF66F8C7B0C}" dt="2023-09-08T05:57:06.032" v="5"/>
          <ac:spMkLst>
            <pc:docMk/>
            <pc:sldMk cId="2796198765" sldId="259"/>
            <ac:spMk id="29" creationId="{93D794C9-C38B-68FF-D0FE-A800CF376228}"/>
          </ac:spMkLst>
        </pc:spChg>
        <pc:spChg chg="mod">
          <ac:chgData name="門田　幸二" userId="e60ee963-aaff-44c5-9395-7a40d260caf0" providerId="ADAL" clId="{4561B627-2C0E-4387-81B8-1EF66F8C7B0C}" dt="2023-09-08T05:57:06.032" v="5"/>
          <ac:spMkLst>
            <pc:docMk/>
            <pc:sldMk cId="2796198765" sldId="259"/>
            <ac:spMk id="31" creationId="{F1C6D41B-25F9-3158-52D2-91C59B7E5D9D}"/>
          </ac:spMkLst>
        </pc:spChg>
        <pc:spChg chg="mod">
          <ac:chgData name="門田　幸二" userId="e60ee963-aaff-44c5-9395-7a40d260caf0" providerId="ADAL" clId="{4561B627-2C0E-4387-81B8-1EF66F8C7B0C}" dt="2023-09-08T05:57:06.032" v="5"/>
          <ac:spMkLst>
            <pc:docMk/>
            <pc:sldMk cId="2796198765" sldId="259"/>
            <ac:spMk id="32" creationId="{A6105B47-AFD9-CC16-A26D-E27AF9C6051B}"/>
          </ac:spMkLst>
        </pc:spChg>
        <pc:spChg chg="mod">
          <ac:chgData name="門田　幸二" userId="e60ee963-aaff-44c5-9395-7a40d260caf0" providerId="ADAL" clId="{4561B627-2C0E-4387-81B8-1EF66F8C7B0C}" dt="2023-09-08T05:57:06.032" v="5"/>
          <ac:spMkLst>
            <pc:docMk/>
            <pc:sldMk cId="2796198765" sldId="259"/>
            <ac:spMk id="33" creationId="{4AF2F108-89C4-F8A1-673B-456631B8085D}"/>
          </ac:spMkLst>
        </pc:spChg>
        <pc:spChg chg="mod">
          <ac:chgData name="門田　幸二" userId="e60ee963-aaff-44c5-9395-7a40d260caf0" providerId="ADAL" clId="{4561B627-2C0E-4387-81B8-1EF66F8C7B0C}" dt="2023-09-08T05:57:06.032" v="5"/>
          <ac:spMkLst>
            <pc:docMk/>
            <pc:sldMk cId="2796198765" sldId="259"/>
            <ac:spMk id="34" creationId="{F7A35811-A7F5-23C9-10D6-5AA3818A00AF}"/>
          </ac:spMkLst>
        </pc:spChg>
        <pc:spChg chg="mod">
          <ac:chgData name="門田　幸二" userId="e60ee963-aaff-44c5-9395-7a40d260caf0" providerId="ADAL" clId="{4561B627-2C0E-4387-81B8-1EF66F8C7B0C}" dt="2023-09-08T05:57:06.032" v="5"/>
          <ac:spMkLst>
            <pc:docMk/>
            <pc:sldMk cId="2796198765" sldId="259"/>
            <ac:spMk id="35" creationId="{9A283D97-E980-A68A-69AF-76CE026A4BBC}"/>
          </ac:spMkLst>
        </pc:spChg>
        <pc:spChg chg="mod">
          <ac:chgData name="門田　幸二" userId="e60ee963-aaff-44c5-9395-7a40d260caf0" providerId="ADAL" clId="{4561B627-2C0E-4387-81B8-1EF66F8C7B0C}" dt="2023-09-08T05:57:06.032" v="5"/>
          <ac:spMkLst>
            <pc:docMk/>
            <pc:sldMk cId="2796198765" sldId="259"/>
            <ac:spMk id="36" creationId="{F649A574-CC85-7B1C-F63A-8211A98CBAB8}"/>
          </ac:spMkLst>
        </pc:spChg>
        <pc:spChg chg="mod">
          <ac:chgData name="門田　幸二" userId="e60ee963-aaff-44c5-9395-7a40d260caf0" providerId="ADAL" clId="{4561B627-2C0E-4387-81B8-1EF66F8C7B0C}" dt="2023-09-08T05:57:06.032" v="5"/>
          <ac:spMkLst>
            <pc:docMk/>
            <pc:sldMk cId="2796198765" sldId="259"/>
            <ac:spMk id="39" creationId="{B245B91D-6174-B8F2-AB05-12BE52645199}"/>
          </ac:spMkLst>
        </pc:spChg>
        <pc:spChg chg="mod">
          <ac:chgData name="門田　幸二" userId="e60ee963-aaff-44c5-9395-7a40d260caf0" providerId="ADAL" clId="{4561B627-2C0E-4387-81B8-1EF66F8C7B0C}" dt="2023-09-08T05:57:06.032" v="5"/>
          <ac:spMkLst>
            <pc:docMk/>
            <pc:sldMk cId="2796198765" sldId="259"/>
            <ac:spMk id="40" creationId="{F4281246-90D9-B541-1465-AF910B9A0BB5}"/>
          </ac:spMkLst>
        </pc:spChg>
        <pc:spChg chg="mod">
          <ac:chgData name="門田　幸二" userId="e60ee963-aaff-44c5-9395-7a40d260caf0" providerId="ADAL" clId="{4561B627-2C0E-4387-81B8-1EF66F8C7B0C}" dt="2023-09-08T05:57:06.032" v="5"/>
          <ac:spMkLst>
            <pc:docMk/>
            <pc:sldMk cId="2796198765" sldId="259"/>
            <ac:spMk id="41" creationId="{FD08984C-6D40-1591-6D11-445B93B0081D}"/>
          </ac:spMkLst>
        </pc:spChg>
        <pc:spChg chg="mod">
          <ac:chgData name="門田　幸二" userId="e60ee963-aaff-44c5-9395-7a40d260caf0" providerId="ADAL" clId="{4561B627-2C0E-4387-81B8-1EF66F8C7B0C}" dt="2023-09-08T05:57:06.032" v="5"/>
          <ac:spMkLst>
            <pc:docMk/>
            <pc:sldMk cId="2796198765" sldId="259"/>
            <ac:spMk id="42" creationId="{8E22E77A-5C89-F3A1-6889-A7BF520EC1FD}"/>
          </ac:spMkLst>
        </pc:spChg>
        <pc:spChg chg="mod">
          <ac:chgData name="門田　幸二" userId="e60ee963-aaff-44c5-9395-7a40d260caf0" providerId="ADAL" clId="{4561B627-2C0E-4387-81B8-1EF66F8C7B0C}" dt="2023-09-08T05:57:06.032" v="5"/>
          <ac:spMkLst>
            <pc:docMk/>
            <pc:sldMk cId="2796198765" sldId="259"/>
            <ac:spMk id="43" creationId="{CECBF4DE-8385-2017-8858-33B7293CBA9A}"/>
          </ac:spMkLst>
        </pc:spChg>
        <pc:spChg chg="mod">
          <ac:chgData name="門田　幸二" userId="e60ee963-aaff-44c5-9395-7a40d260caf0" providerId="ADAL" clId="{4561B627-2C0E-4387-81B8-1EF66F8C7B0C}" dt="2023-09-08T05:57:06.032" v="5"/>
          <ac:spMkLst>
            <pc:docMk/>
            <pc:sldMk cId="2796198765" sldId="259"/>
            <ac:spMk id="44" creationId="{EF27EA04-3704-331A-8898-6A53B7E2F77E}"/>
          </ac:spMkLst>
        </pc:spChg>
        <pc:grpChg chg="add mod">
          <ac:chgData name="門田　幸二" userId="e60ee963-aaff-44c5-9395-7a40d260caf0" providerId="ADAL" clId="{4561B627-2C0E-4387-81B8-1EF66F8C7B0C}" dt="2023-09-08T05:57:06.032" v="5"/>
          <ac:grpSpMkLst>
            <pc:docMk/>
            <pc:sldMk cId="2796198765" sldId="259"/>
            <ac:grpSpMk id="3" creationId="{48406C1E-20D2-E5F5-EF1E-C99ED6535F20}"/>
          </ac:grpSpMkLst>
        </pc:grpChg>
        <pc:grpChg chg="del">
          <ac:chgData name="門田　幸二" userId="e60ee963-aaff-44c5-9395-7a40d260caf0" providerId="ADAL" clId="{4561B627-2C0E-4387-81B8-1EF66F8C7B0C}" dt="2023-09-08T05:57:05.385" v="4" actId="478"/>
          <ac:grpSpMkLst>
            <pc:docMk/>
            <pc:sldMk cId="2796198765" sldId="259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4561B627-2C0E-4387-81B8-1EF66F8C7B0C}" dt="2023-09-08T05:57:06.032" v="5"/>
          <ac:grpSpMkLst>
            <pc:docMk/>
            <pc:sldMk cId="2796198765" sldId="259"/>
            <ac:grpSpMk id="23" creationId="{DB87086A-1C31-8EE1-F96D-2E22991CDC75}"/>
          </ac:grpSpMkLst>
        </pc:grpChg>
        <pc:grpChg chg="add mod">
          <ac:chgData name="門田　幸二" userId="e60ee963-aaff-44c5-9395-7a40d260caf0" providerId="ADAL" clId="{4561B627-2C0E-4387-81B8-1EF66F8C7B0C}" dt="2023-09-08T05:57:06.032" v="5"/>
          <ac:grpSpMkLst>
            <pc:docMk/>
            <pc:sldMk cId="2796198765" sldId="259"/>
            <ac:grpSpMk id="30" creationId="{41E0D9CE-73F2-9957-2E00-3CBDF42C72B7}"/>
          </ac:grpSpMkLst>
        </pc:grpChg>
        <pc:grpChg chg="add mod">
          <ac:chgData name="門田　幸二" userId="e60ee963-aaff-44c5-9395-7a40d260caf0" providerId="ADAL" clId="{4561B627-2C0E-4387-81B8-1EF66F8C7B0C}" dt="2023-09-08T05:57:06.032" v="5"/>
          <ac:grpSpMkLst>
            <pc:docMk/>
            <pc:sldMk cId="2796198765" sldId="259"/>
            <ac:grpSpMk id="38" creationId="{E6F95E96-83B6-7A9F-A616-8FEF3F3E78AB}"/>
          </ac:grpSpMkLst>
        </pc:grpChg>
        <pc:grpChg chg="del">
          <ac:chgData name="門田　幸二" userId="e60ee963-aaff-44c5-9395-7a40d260caf0" providerId="ADAL" clId="{4561B627-2C0E-4387-81B8-1EF66F8C7B0C}" dt="2023-09-08T05:57:05.385" v="4" actId="478"/>
          <ac:grpSpMkLst>
            <pc:docMk/>
            <pc:sldMk cId="2796198765" sldId="259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4561B627-2C0E-4387-81B8-1EF66F8C7B0C}" dt="2023-09-08T05:57:05.385" v="4" actId="478"/>
          <ac:grpSpMkLst>
            <pc:docMk/>
            <pc:sldMk cId="2796198765" sldId="259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4561B627-2C0E-4387-81B8-1EF66F8C7B0C}" dt="2023-09-08T05:57:05.385" v="4" actId="478"/>
          <ac:grpSpMkLst>
            <pc:docMk/>
            <pc:sldMk cId="2796198765" sldId="259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4561B627-2C0E-4387-81B8-1EF66F8C7B0C}" dt="2023-09-08T06:02:01.836" v="45" actId="478"/>
          <ac:picMkLst>
            <pc:docMk/>
            <pc:sldMk cId="2796198765" sldId="259"/>
            <ac:picMk id="12" creationId="{554FF52D-F232-552B-E528-6D9C155E0661}"/>
          </ac:picMkLst>
        </pc:picChg>
        <pc:picChg chg="add mod modCrop">
          <ac:chgData name="門田　幸二" userId="e60ee963-aaff-44c5-9395-7a40d260caf0" providerId="ADAL" clId="{4561B627-2C0E-4387-81B8-1EF66F8C7B0C}" dt="2023-09-08T06:06:02.553" v="116" actId="1076"/>
          <ac:picMkLst>
            <pc:docMk/>
            <pc:sldMk cId="2796198765" sldId="259"/>
            <ac:picMk id="46" creationId="{C3A55FEE-426F-2824-1510-1165E2465A12}"/>
          </ac:picMkLst>
        </pc:picChg>
      </pc:sldChg>
      <pc:sldChg chg="addSp delSp modSp mod">
        <pc:chgData name="門田　幸二" userId="e60ee963-aaff-44c5-9395-7a40d260caf0" providerId="ADAL" clId="{4561B627-2C0E-4387-81B8-1EF66F8C7B0C}" dt="2023-09-15T23:35:04.013" v="151" actId="1076"/>
        <pc:sldMkLst>
          <pc:docMk/>
          <pc:sldMk cId="399863296" sldId="260"/>
        </pc:sldMkLst>
        <pc:spChg chg="mod">
          <ac:chgData name="門田　幸二" userId="e60ee963-aaff-44c5-9395-7a40d260caf0" providerId="ADAL" clId="{4561B627-2C0E-4387-81B8-1EF66F8C7B0C}" dt="2023-09-08T05:57:10.992" v="7"/>
          <ac:spMkLst>
            <pc:docMk/>
            <pc:sldMk cId="399863296" sldId="260"/>
            <ac:spMk id="11" creationId="{04ACA399-7244-FC39-2D72-1740659BF28C}"/>
          </ac:spMkLst>
        </pc:spChg>
        <pc:spChg chg="mod">
          <ac:chgData name="門田　幸二" userId="e60ee963-aaff-44c5-9395-7a40d260caf0" providerId="ADAL" clId="{4561B627-2C0E-4387-81B8-1EF66F8C7B0C}" dt="2023-09-08T05:57:10.992" v="7"/>
          <ac:spMkLst>
            <pc:docMk/>
            <pc:sldMk cId="399863296" sldId="260"/>
            <ac:spMk id="13" creationId="{B018E132-693D-C3C3-7132-B8E8B9414037}"/>
          </ac:spMkLst>
        </pc:spChg>
        <pc:spChg chg="mod">
          <ac:chgData name="門田　幸二" userId="e60ee963-aaff-44c5-9395-7a40d260caf0" providerId="ADAL" clId="{4561B627-2C0E-4387-81B8-1EF66F8C7B0C}" dt="2023-09-08T05:57:10.992" v="7"/>
          <ac:spMkLst>
            <pc:docMk/>
            <pc:sldMk cId="399863296" sldId="260"/>
            <ac:spMk id="14" creationId="{67BD193B-29DB-1C23-7FC6-6067BF01DBCE}"/>
          </ac:spMkLst>
        </pc:spChg>
        <pc:spChg chg="mod">
          <ac:chgData name="門田　幸二" userId="e60ee963-aaff-44c5-9395-7a40d260caf0" providerId="ADAL" clId="{4561B627-2C0E-4387-81B8-1EF66F8C7B0C}" dt="2023-09-08T05:57:10.992" v="7"/>
          <ac:spMkLst>
            <pc:docMk/>
            <pc:sldMk cId="399863296" sldId="260"/>
            <ac:spMk id="16" creationId="{093A38C8-A21E-600A-A3A6-2EDE917283B3}"/>
          </ac:spMkLst>
        </pc:spChg>
        <pc:spChg chg="mod">
          <ac:chgData name="門田　幸二" userId="e60ee963-aaff-44c5-9395-7a40d260caf0" providerId="ADAL" clId="{4561B627-2C0E-4387-81B8-1EF66F8C7B0C}" dt="2023-09-08T05:57:10.992" v="7"/>
          <ac:spMkLst>
            <pc:docMk/>
            <pc:sldMk cId="399863296" sldId="260"/>
            <ac:spMk id="20" creationId="{F9CEB9A0-426B-D9AC-B8D3-50AD1EFA4752}"/>
          </ac:spMkLst>
        </pc:spChg>
        <pc:spChg chg="mod">
          <ac:chgData name="門田　幸二" userId="e60ee963-aaff-44c5-9395-7a40d260caf0" providerId="ADAL" clId="{4561B627-2C0E-4387-81B8-1EF66F8C7B0C}" dt="2023-09-08T05:57:10.992" v="7"/>
          <ac:spMkLst>
            <pc:docMk/>
            <pc:sldMk cId="399863296" sldId="260"/>
            <ac:spMk id="22" creationId="{0013CDF1-9F67-8157-D5AB-2B8556D4B891}"/>
          </ac:spMkLst>
        </pc:spChg>
        <pc:spChg chg="mod">
          <ac:chgData name="門田　幸二" userId="e60ee963-aaff-44c5-9395-7a40d260caf0" providerId="ADAL" clId="{4561B627-2C0E-4387-81B8-1EF66F8C7B0C}" dt="2023-09-08T05:57:10.992" v="7"/>
          <ac:spMkLst>
            <pc:docMk/>
            <pc:sldMk cId="399863296" sldId="260"/>
            <ac:spMk id="24" creationId="{2190F34A-E81F-F4BD-5069-550A9787A435}"/>
          </ac:spMkLst>
        </pc:spChg>
        <pc:spChg chg="mod">
          <ac:chgData name="門田　幸二" userId="e60ee963-aaff-44c5-9395-7a40d260caf0" providerId="ADAL" clId="{4561B627-2C0E-4387-81B8-1EF66F8C7B0C}" dt="2023-09-08T05:57:10.992" v="7"/>
          <ac:spMkLst>
            <pc:docMk/>
            <pc:sldMk cId="399863296" sldId="260"/>
            <ac:spMk id="25" creationId="{2608E0AB-E45C-4012-8B1A-1BA52579C08A}"/>
          </ac:spMkLst>
        </pc:spChg>
        <pc:spChg chg="mod">
          <ac:chgData name="門田　幸二" userId="e60ee963-aaff-44c5-9395-7a40d260caf0" providerId="ADAL" clId="{4561B627-2C0E-4387-81B8-1EF66F8C7B0C}" dt="2023-09-08T05:57:10.992" v="7"/>
          <ac:spMkLst>
            <pc:docMk/>
            <pc:sldMk cId="399863296" sldId="260"/>
            <ac:spMk id="26" creationId="{8C44A313-A612-3D2A-FBF3-4E0FB6086231}"/>
          </ac:spMkLst>
        </pc:spChg>
        <pc:spChg chg="mod">
          <ac:chgData name="門田　幸二" userId="e60ee963-aaff-44c5-9395-7a40d260caf0" providerId="ADAL" clId="{4561B627-2C0E-4387-81B8-1EF66F8C7B0C}" dt="2023-09-08T05:57:10.992" v="7"/>
          <ac:spMkLst>
            <pc:docMk/>
            <pc:sldMk cId="399863296" sldId="260"/>
            <ac:spMk id="27" creationId="{28B6C103-6A1A-5CC8-5863-CEB2948712C5}"/>
          </ac:spMkLst>
        </pc:spChg>
        <pc:spChg chg="mod">
          <ac:chgData name="門田　幸二" userId="e60ee963-aaff-44c5-9395-7a40d260caf0" providerId="ADAL" clId="{4561B627-2C0E-4387-81B8-1EF66F8C7B0C}" dt="2023-09-08T05:57:10.992" v="7"/>
          <ac:spMkLst>
            <pc:docMk/>
            <pc:sldMk cId="399863296" sldId="260"/>
            <ac:spMk id="28" creationId="{0FACF0DF-94F8-2F39-ED36-1AB9B9277BBA}"/>
          </ac:spMkLst>
        </pc:spChg>
        <pc:spChg chg="mod">
          <ac:chgData name="門田　幸二" userId="e60ee963-aaff-44c5-9395-7a40d260caf0" providerId="ADAL" clId="{4561B627-2C0E-4387-81B8-1EF66F8C7B0C}" dt="2023-09-08T05:57:10.992" v="7"/>
          <ac:spMkLst>
            <pc:docMk/>
            <pc:sldMk cId="399863296" sldId="260"/>
            <ac:spMk id="29" creationId="{A0383CA2-B706-3ADF-EC47-9E3AED7ECC01}"/>
          </ac:spMkLst>
        </pc:spChg>
        <pc:spChg chg="mod">
          <ac:chgData name="門田　幸二" userId="e60ee963-aaff-44c5-9395-7a40d260caf0" providerId="ADAL" clId="{4561B627-2C0E-4387-81B8-1EF66F8C7B0C}" dt="2023-09-08T05:57:10.992" v="7"/>
          <ac:spMkLst>
            <pc:docMk/>
            <pc:sldMk cId="399863296" sldId="260"/>
            <ac:spMk id="31" creationId="{2B818F46-F1B4-CF7D-86DE-A0F031840DAD}"/>
          </ac:spMkLst>
        </pc:spChg>
        <pc:spChg chg="mod">
          <ac:chgData name="門田　幸二" userId="e60ee963-aaff-44c5-9395-7a40d260caf0" providerId="ADAL" clId="{4561B627-2C0E-4387-81B8-1EF66F8C7B0C}" dt="2023-09-08T05:57:10.992" v="7"/>
          <ac:spMkLst>
            <pc:docMk/>
            <pc:sldMk cId="399863296" sldId="260"/>
            <ac:spMk id="32" creationId="{AD373684-AEA9-B94E-9CFB-FABE1A2610BA}"/>
          </ac:spMkLst>
        </pc:spChg>
        <pc:spChg chg="mod">
          <ac:chgData name="門田　幸二" userId="e60ee963-aaff-44c5-9395-7a40d260caf0" providerId="ADAL" clId="{4561B627-2C0E-4387-81B8-1EF66F8C7B0C}" dt="2023-09-08T05:57:10.992" v="7"/>
          <ac:spMkLst>
            <pc:docMk/>
            <pc:sldMk cId="399863296" sldId="260"/>
            <ac:spMk id="33" creationId="{9650F1DF-800E-C51E-5488-8D681437F123}"/>
          </ac:spMkLst>
        </pc:spChg>
        <pc:spChg chg="mod">
          <ac:chgData name="門田　幸二" userId="e60ee963-aaff-44c5-9395-7a40d260caf0" providerId="ADAL" clId="{4561B627-2C0E-4387-81B8-1EF66F8C7B0C}" dt="2023-09-08T05:57:10.992" v="7"/>
          <ac:spMkLst>
            <pc:docMk/>
            <pc:sldMk cId="399863296" sldId="260"/>
            <ac:spMk id="34" creationId="{C41C4089-F73B-7EDD-4CC7-151DFBCD5B44}"/>
          </ac:spMkLst>
        </pc:spChg>
        <pc:spChg chg="mod">
          <ac:chgData name="門田　幸二" userId="e60ee963-aaff-44c5-9395-7a40d260caf0" providerId="ADAL" clId="{4561B627-2C0E-4387-81B8-1EF66F8C7B0C}" dt="2023-09-08T05:57:10.992" v="7"/>
          <ac:spMkLst>
            <pc:docMk/>
            <pc:sldMk cId="399863296" sldId="260"/>
            <ac:spMk id="35" creationId="{3EB28F48-FBF6-D8B1-F046-392D28EF7960}"/>
          </ac:spMkLst>
        </pc:spChg>
        <pc:spChg chg="mod">
          <ac:chgData name="門田　幸二" userId="e60ee963-aaff-44c5-9395-7a40d260caf0" providerId="ADAL" clId="{4561B627-2C0E-4387-81B8-1EF66F8C7B0C}" dt="2023-09-08T05:57:10.992" v="7"/>
          <ac:spMkLst>
            <pc:docMk/>
            <pc:sldMk cId="399863296" sldId="260"/>
            <ac:spMk id="36" creationId="{172BB30F-3DD3-6F2C-BD12-E47938270368}"/>
          </ac:spMkLst>
        </pc:spChg>
        <pc:spChg chg="mod">
          <ac:chgData name="門田　幸二" userId="e60ee963-aaff-44c5-9395-7a40d260caf0" providerId="ADAL" clId="{4561B627-2C0E-4387-81B8-1EF66F8C7B0C}" dt="2023-09-08T05:57:10.992" v="7"/>
          <ac:spMkLst>
            <pc:docMk/>
            <pc:sldMk cId="399863296" sldId="260"/>
            <ac:spMk id="39" creationId="{15A29CB0-3A41-C1B9-FF41-A3A4D2D1F2E3}"/>
          </ac:spMkLst>
        </pc:spChg>
        <pc:spChg chg="mod">
          <ac:chgData name="門田　幸二" userId="e60ee963-aaff-44c5-9395-7a40d260caf0" providerId="ADAL" clId="{4561B627-2C0E-4387-81B8-1EF66F8C7B0C}" dt="2023-09-08T05:57:10.992" v="7"/>
          <ac:spMkLst>
            <pc:docMk/>
            <pc:sldMk cId="399863296" sldId="260"/>
            <ac:spMk id="40" creationId="{F618CB98-6D00-02E7-332B-2D1B17142E43}"/>
          </ac:spMkLst>
        </pc:spChg>
        <pc:spChg chg="mod">
          <ac:chgData name="門田　幸二" userId="e60ee963-aaff-44c5-9395-7a40d260caf0" providerId="ADAL" clId="{4561B627-2C0E-4387-81B8-1EF66F8C7B0C}" dt="2023-09-08T05:57:10.992" v="7"/>
          <ac:spMkLst>
            <pc:docMk/>
            <pc:sldMk cId="399863296" sldId="260"/>
            <ac:spMk id="41" creationId="{EA0068C5-CC7D-F7BF-8037-72A7642E21B9}"/>
          </ac:spMkLst>
        </pc:spChg>
        <pc:spChg chg="mod">
          <ac:chgData name="門田　幸二" userId="e60ee963-aaff-44c5-9395-7a40d260caf0" providerId="ADAL" clId="{4561B627-2C0E-4387-81B8-1EF66F8C7B0C}" dt="2023-09-08T05:57:10.992" v="7"/>
          <ac:spMkLst>
            <pc:docMk/>
            <pc:sldMk cId="399863296" sldId="260"/>
            <ac:spMk id="42" creationId="{959752CD-7B11-940F-F60F-A2C98D05B7FA}"/>
          </ac:spMkLst>
        </pc:spChg>
        <pc:spChg chg="mod">
          <ac:chgData name="門田　幸二" userId="e60ee963-aaff-44c5-9395-7a40d260caf0" providerId="ADAL" clId="{4561B627-2C0E-4387-81B8-1EF66F8C7B0C}" dt="2023-09-08T05:57:10.992" v="7"/>
          <ac:spMkLst>
            <pc:docMk/>
            <pc:sldMk cId="399863296" sldId="260"/>
            <ac:spMk id="43" creationId="{3AE02E9A-88A2-E968-4D9A-5B293BCFBF3D}"/>
          </ac:spMkLst>
        </pc:spChg>
        <pc:spChg chg="mod">
          <ac:chgData name="門田　幸二" userId="e60ee963-aaff-44c5-9395-7a40d260caf0" providerId="ADAL" clId="{4561B627-2C0E-4387-81B8-1EF66F8C7B0C}" dt="2023-09-08T05:57:10.992" v="7"/>
          <ac:spMkLst>
            <pc:docMk/>
            <pc:sldMk cId="399863296" sldId="260"/>
            <ac:spMk id="44" creationId="{47F40ED3-0600-AC42-1C7E-39022735C209}"/>
          </ac:spMkLst>
        </pc:spChg>
        <pc:grpChg chg="add mod">
          <ac:chgData name="門田　幸二" userId="e60ee963-aaff-44c5-9395-7a40d260caf0" providerId="ADAL" clId="{4561B627-2C0E-4387-81B8-1EF66F8C7B0C}" dt="2023-09-08T05:57:10.992" v="7"/>
          <ac:grpSpMkLst>
            <pc:docMk/>
            <pc:sldMk cId="399863296" sldId="260"/>
            <ac:grpSpMk id="3" creationId="{8B42651C-88C8-26FC-084E-E82D0CC32C2C}"/>
          </ac:grpSpMkLst>
        </pc:grpChg>
        <pc:grpChg chg="del">
          <ac:chgData name="門田　幸二" userId="e60ee963-aaff-44c5-9395-7a40d260caf0" providerId="ADAL" clId="{4561B627-2C0E-4387-81B8-1EF66F8C7B0C}" dt="2023-09-08T05:57:10.515" v="6" actId="478"/>
          <ac:grpSpMkLst>
            <pc:docMk/>
            <pc:sldMk cId="399863296" sldId="260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4561B627-2C0E-4387-81B8-1EF66F8C7B0C}" dt="2023-09-08T05:57:10.992" v="7"/>
          <ac:grpSpMkLst>
            <pc:docMk/>
            <pc:sldMk cId="399863296" sldId="260"/>
            <ac:grpSpMk id="23" creationId="{DF936534-1C27-4974-F240-AF95426FD5A4}"/>
          </ac:grpSpMkLst>
        </pc:grpChg>
        <pc:grpChg chg="add mod">
          <ac:chgData name="門田　幸二" userId="e60ee963-aaff-44c5-9395-7a40d260caf0" providerId="ADAL" clId="{4561B627-2C0E-4387-81B8-1EF66F8C7B0C}" dt="2023-09-08T05:57:10.992" v="7"/>
          <ac:grpSpMkLst>
            <pc:docMk/>
            <pc:sldMk cId="399863296" sldId="260"/>
            <ac:grpSpMk id="30" creationId="{9BA359A6-65DE-EB3A-D815-520BD67BCC21}"/>
          </ac:grpSpMkLst>
        </pc:grpChg>
        <pc:grpChg chg="add mod">
          <ac:chgData name="門田　幸二" userId="e60ee963-aaff-44c5-9395-7a40d260caf0" providerId="ADAL" clId="{4561B627-2C0E-4387-81B8-1EF66F8C7B0C}" dt="2023-09-08T05:57:10.992" v="7"/>
          <ac:grpSpMkLst>
            <pc:docMk/>
            <pc:sldMk cId="399863296" sldId="260"/>
            <ac:grpSpMk id="38" creationId="{700DF4C6-0E4D-0871-7AF5-5796D03D4C77}"/>
          </ac:grpSpMkLst>
        </pc:grpChg>
        <pc:grpChg chg="del">
          <ac:chgData name="門田　幸二" userId="e60ee963-aaff-44c5-9395-7a40d260caf0" providerId="ADAL" clId="{4561B627-2C0E-4387-81B8-1EF66F8C7B0C}" dt="2023-09-08T05:57:10.515" v="6" actId="478"/>
          <ac:grpSpMkLst>
            <pc:docMk/>
            <pc:sldMk cId="399863296" sldId="260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4561B627-2C0E-4387-81B8-1EF66F8C7B0C}" dt="2023-09-08T05:57:10.515" v="6" actId="478"/>
          <ac:grpSpMkLst>
            <pc:docMk/>
            <pc:sldMk cId="399863296" sldId="260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4561B627-2C0E-4387-81B8-1EF66F8C7B0C}" dt="2023-09-08T05:57:10.515" v="6" actId="478"/>
          <ac:grpSpMkLst>
            <pc:docMk/>
            <pc:sldMk cId="399863296" sldId="260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4561B627-2C0E-4387-81B8-1EF66F8C7B0C}" dt="2023-09-08T06:02:03.048" v="46" actId="478"/>
          <ac:picMkLst>
            <pc:docMk/>
            <pc:sldMk cId="399863296" sldId="260"/>
            <ac:picMk id="12" creationId="{43E56881-30B0-0DEA-10D1-9CFD2E114A0D}"/>
          </ac:picMkLst>
        </pc:picChg>
        <pc:picChg chg="add mod modCrop">
          <ac:chgData name="門田　幸二" userId="e60ee963-aaff-44c5-9395-7a40d260caf0" providerId="ADAL" clId="{4561B627-2C0E-4387-81B8-1EF66F8C7B0C}" dt="2023-09-15T23:35:04.013" v="151" actId="1076"/>
          <ac:picMkLst>
            <pc:docMk/>
            <pc:sldMk cId="399863296" sldId="260"/>
            <ac:picMk id="15" creationId="{24FE6D88-F777-8ADC-B602-41687110CA7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9845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0601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3753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1072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675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5047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6964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290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9580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57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772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5929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3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7C3B41C-91AE-EA29-FC54-01656B585942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1" name="正方形/長方形 60">
              <a:extLst>
                <a:ext uri="{FF2B5EF4-FFF2-40B4-BE49-F238E27FC236}">
                  <a16:creationId xmlns:a16="http://schemas.microsoft.com/office/drawing/2014/main" id="{11D5194F-117C-36CF-E130-0C8F50E7540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E4F9076E-633C-B164-D614-0C9601FC690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91DBB359-EC13-B372-E4C1-5F7A9A23CE9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BC243B11-FA5C-7B51-1254-875C199AB8D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BB4D471A-399B-C0A9-EDEF-1E362EE7DAF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C9AF890D-8FAF-3298-3998-C3711FBE73E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29DBB345-FAD4-8C77-0D10-A72B4AB3EC02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6CF4B241-8212-17ED-0DF7-84CF836077D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7C45A29D-55EB-CCB5-C90B-85B5759CB7B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54BE5E4B-C404-6315-4456-9228C7C8C95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E14341B9-DC49-AEFC-119D-F98319B254B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820A9F5E-7B38-3CBD-1F9A-7EE0AAEC0F2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354DF8C1-48C0-AAF9-42D3-FFA5693D240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3DC7E454-EDDA-E57B-ADD0-8A7D681464C4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7F62B403-C0AC-11D3-6C3F-356F7F86F5F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7A811E76-E941-37DE-8410-357406BA8CD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49D60CB9-8F47-7283-B90F-E5F22052845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60">
              <a:extLst>
                <a:ext uri="{FF2B5EF4-FFF2-40B4-BE49-F238E27FC236}">
                  <a16:creationId xmlns:a16="http://schemas.microsoft.com/office/drawing/2014/main" id="{ADF8314E-97A7-03FB-C1D5-AA0D053F7A1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81EBFB9C-E71E-6B60-8E65-3B6F69442CE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700DC396-6804-7571-258D-61C3B753CD6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F75A2CAD-7B7D-0CF6-99A7-CE002F0ED621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3FBC574B-AE96-FE5D-997E-4DCC3D0842C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C0062954-C2FD-D542-87F9-4206CB4AA69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FC94BD4C-2DE1-9B0C-DBD0-9CDD60E2E83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C91F7A90-F8F5-C4B7-46FA-3F59ABFEC63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4327F96F-358B-F8E1-F686-4727AFE3DC9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551B92A0-A051-D212-D0F2-FCD8C799B1E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6" name="図 45" descr="グラフ, 折れ線グラフ&#10;&#10;自動的に生成された説明">
            <a:extLst>
              <a:ext uri="{FF2B5EF4-FFF2-40B4-BE49-F238E27FC236}">
                <a16:creationId xmlns:a16="http://schemas.microsoft.com/office/drawing/2014/main" id="{71E75B48-778D-9C7A-D6E3-A7B040A729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538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6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2E7B794-34B7-60C0-D56E-E4F153F97B0A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1" name="正方形/長方形 60">
              <a:extLst>
                <a:ext uri="{FF2B5EF4-FFF2-40B4-BE49-F238E27FC236}">
                  <a16:creationId xmlns:a16="http://schemas.microsoft.com/office/drawing/2014/main" id="{BDCC5A56-C532-BA52-21CC-88A9E78B746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FE055F81-D1A5-859D-DE2A-8D3663B8D1D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58DBF89C-8892-D652-0D5F-A338D6E550A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2BA63F70-B534-54DF-36A6-A01D2398FC8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662CCC91-44C9-5527-11D9-77C4BF5C939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CE5BCDCB-B65D-D946-5C2A-1106BFCA0F7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1F5E40EE-BE7A-8131-2368-C1BA0647DCAE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FE6E94A8-13CB-CED7-FDF8-7A586198B5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AF45838A-2867-DF3C-F5D8-9ED57C10831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94AD46E2-6B37-CF9C-2A5E-12826254AD1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5022CA16-F9E8-3EBD-46F5-74B5363E1F2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D62E5CCE-AEEE-FC86-87DF-73B9B3C8B1D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414D16D1-86AC-1C2E-6DDE-5EB56E7691E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CE793ADE-7197-9BDB-4BD1-74AB6084B034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094F1D03-9FDA-1B8E-4677-54D9BC2DCDF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2F99E96F-DC30-AF17-D58D-86AD0195646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E07FB2DE-DADC-068B-6B73-0D956C15BA9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60">
              <a:extLst>
                <a:ext uri="{FF2B5EF4-FFF2-40B4-BE49-F238E27FC236}">
                  <a16:creationId xmlns:a16="http://schemas.microsoft.com/office/drawing/2014/main" id="{606FA608-82C8-6CBE-4608-3005445DDCC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9002983C-1F22-735E-1BC3-2A44671E2C9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B0BA71F8-3512-0565-1CCC-B8D2F2E2591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A996E79B-1B39-B24B-9557-95483507E7EA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A2D3FFA2-C231-F3CC-604E-59D3F4DD651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F3836170-F223-F700-6C14-14B4E3223F7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9A396001-C6C1-70AC-C1F9-0C74F78EF6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449BA029-2C0E-C9A9-C8F2-F6001C36649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A8BC20D8-0FEF-D92F-8449-5C21C03F2CB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BCD701F6-6F6B-E977-C75C-292A29B70AA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6" name="図 45" descr="グラフ, 折れ線グラフ&#10;&#10;自動的に生成された説明">
            <a:extLst>
              <a:ext uri="{FF2B5EF4-FFF2-40B4-BE49-F238E27FC236}">
                <a16:creationId xmlns:a16="http://schemas.microsoft.com/office/drawing/2014/main" id="{ED2DF8AD-3A28-9635-8229-5C5363D2A1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6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241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8406C1E-20D2-E5F5-EF1E-C99ED6535F20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1" name="正方形/長方形 60">
              <a:extLst>
                <a:ext uri="{FF2B5EF4-FFF2-40B4-BE49-F238E27FC236}">
                  <a16:creationId xmlns:a16="http://schemas.microsoft.com/office/drawing/2014/main" id="{1CBA3B27-1F04-9CB6-8DD3-F19509A378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436E21F1-694F-F3EB-6851-8E540A9304B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18034156-E78B-5F5F-FAA8-C65BE402C37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B69A2118-F2B4-6637-0254-26B4BDE18EE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48D8880D-A81D-8850-E624-9445EF3D384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B5922FC9-A5C7-9051-1CCE-689109864F8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DB87086A-1C31-8EE1-F96D-2E22991CDC75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8A9A5A1F-DB07-B551-0F6C-131A29D1911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FA9DD736-2140-7368-CC77-673CE3320F9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080E47F6-B3FE-3ED2-5F13-FA7F3D80A18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EE34EB40-AA70-8653-A8D3-5E6E26D868B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55A87D74-A774-1491-7825-9B5CAABB3E3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93D794C9-C38B-68FF-D0FE-A800CF37622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41E0D9CE-73F2-9957-2E00-3CBDF42C72B7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F1C6D41B-25F9-3158-52D2-91C59B7E5D9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A6105B47-AFD9-CC16-A26D-E27AF9C605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4AF2F108-89C4-F8A1-673B-456631B8085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60">
              <a:extLst>
                <a:ext uri="{FF2B5EF4-FFF2-40B4-BE49-F238E27FC236}">
                  <a16:creationId xmlns:a16="http://schemas.microsoft.com/office/drawing/2014/main" id="{F7A35811-A7F5-23C9-10D6-5AA3818A00A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9A283D97-E980-A68A-69AF-76CE026A4BB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F649A574-CC85-7B1C-F63A-8211A98CBAB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E6F95E96-83B6-7A9F-A616-8FEF3F3E78AB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B245B91D-6174-B8F2-AB05-12BE5264519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F4281246-90D9-B541-1465-AF910B9A0BB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FD08984C-6D40-1591-6D11-445B93B0081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8E22E77A-5C89-F3A1-6889-A7BF520EC1F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CECBF4DE-8385-2017-8858-33B7293CBA9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EF27EA04-3704-331A-8898-6A53B7E2F77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6" name="図 45" descr="グラフ, 折れ線グラフ&#10;&#10;自動的に生成された説明">
            <a:extLst>
              <a:ext uri="{FF2B5EF4-FFF2-40B4-BE49-F238E27FC236}">
                <a16:creationId xmlns:a16="http://schemas.microsoft.com/office/drawing/2014/main" id="{C3A55FEE-426F-2824-1510-1165E2465A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198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12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B42651C-88C8-26FC-084E-E82D0CC32C2C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1" name="正方形/長方形 60">
              <a:extLst>
                <a:ext uri="{FF2B5EF4-FFF2-40B4-BE49-F238E27FC236}">
                  <a16:creationId xmlns:a16="http://schemas.microsoft.com/office/drawing/2014/main" id="{04ACA399-7244-FC39-2D72-1740659BF28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B018E132-693D-C3C3-7132-B8E8B941403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67BD193B-29DB-1C23-7FC6-6067BF01DBC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093A38C8-A21E-600A-A3A6-2EDE917283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F9CEB9A0-426B-D9AC-B8D3-50AD1EFA475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0013CDF1-9F67-8157-D5AB-2B8556D4B89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DF936534-1C27-4974-F240-AF95426FD5A4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2190F34A-E81F-F4BD-5069-550A9787A43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2608E0AB-E45C-4012-8B1A-1BA52579C08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8C44A313-A612-3D2A-FBF3-4E0FB608623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28B6C103-6A1A-5CC8-5863-CEB2948712C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0FACF0DF-94F8-2F39-ED36-1AB9B9277BB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A0383CA2-B706-3ADF-EC47-9E3AED7ECC0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9BA359A6-65DE-EB3A-D815-520BD67BCC21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2B818F46-F1B4-CF7D-86DE-A0F031840DA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AD373684-AEA9-B94E-9CFB-FABE1A2610B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9650F1DF-800E-C51E-5488-8D681437F12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60">
              <a:extLst>
                <a:ext uri="{FF2B5EF4-FFF2-40B4-BE49-F238E27FC236}">
                  <a16:creationId xmlns:a16="http://schemas.microsoft.com/office/drawing/2014/main" id="{C41C4089-F73B-7EDD-4CC7-151DFBCD5B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3EB28F48-FBF6-D8B1-F046-392D28EF796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172BB30F-3DD3-6F2C-BD12-E4793827036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700DF4C6-0E4D-0871-7AF5-5796D03D4C77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15A29CB0-3A41-C1B9-FF41-A3A4D2D1F2E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F618CB98-6D00-02E7-332B-2D1B17142E4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EA0068C5-CC7D-F7BF-8037-72A7642E21B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959752CD-7B11-940F-F60F-A2C98D05B7F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3AE02E9A-88A2-E968-4D9A-5B293BCFBF3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47F40ED3-0600-AC42-1C7E-39022735C20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5" name="図 14" descr="グラフ, 折れ線グラフ&#10;&#10;自動的に生成された説明">
            <a:extLst>
              <a:ext uri="{FF2B5EF4-FFF2-40B4-BE49-F238E27FC236}">
                <a16:creationId xmlns:a16="http://schemas.microsoft.com/office/drawing/2014/main" id="{24FE6D88-F777-8ADC-B602-41687110CA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3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300</TotalTime>
  <Words>276</Words>
  <Application>Microsoft Office PowerPoint</Application>
  <PresentationFormat>A4 210 x 297 mm</PresentationFormat>
  <Paragraphs>140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門田　幸二</dc:creator>
  <cp:lastModifiedBy>門田　幸二</cp:lastModifiedBy>
  <cp:revision>44</cp:revision>
  <dcterms:created xsi:type="dcterms:W3CDTF">2020-06-11T23:59:28Z</dcterms:created>
  <dcterms:modified xsi:type="dcterms:W3CDTF">2023-09-15T23:35:04Z</dcterms:modified>
</cp:coreProperties>
</file>