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A6204D-16AE-43EB-80A0-3B2855D54BB5}" v="12" dt="2023-09-08T07:40:04.6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14" autoAdjust="0"/>
    <p:restoredTop sz="94660"/>
  </p:normalViewPr>
  <p:slideViewPr>
    <p:cSldViewPr snapToGrid="0">
      <p:cViewPr varScale="1">
        <p:scale>
          <a:sx n="71" d="100"/>
          <a:sy n="71" d="100"/>
        </p:scale>
        <p:origin x="9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門田　幸二" userId="e60ee963-aaff-44c5-9395-7a40d260caf0" providerId="ADAL" clId="{79C00E28-304E-4FE4-A881-5C0693442314}"/>
    <pc:docChg chg="custSel modSld">
      <pc:chgData name="門田　幸二" userId="e60ee963-aaff-44c5-9395-7a40d260caf0" providerId="ADAL" clId="{79C00E28-304E-4FE4-A881-5C0693442314}" dt="2023-05-15T04:19:31.730" v="156" actId="167"/>
      <pc:docMkLst>
        <pc:docMk/>
      </pc:docMkLst>
      <pc:sldChg chg="addSp delSp modSp mod">
        <pc:chgData name="門田　幸二" userId="e60ee963-aaff-44c5-9395-7a40d260caf0" providerId="ADAL" clId="{79C00E28-304E-4FE4-A881-5C0693442314}" dt="2023-05-15T04:17:14.967" v="72" actId="167"/>
        <pc:sldMkLst>
          <pc:docMk/>
          <pc:sldMk cId="2887538341" sldId="257"/>
        </pc:sldMkLst>
        <pc:picChg chg="del">
          <ac:chgData name="門田　幸二" userId="e60ee963-aaff-44c5-9395-7a40d260caf0" providerId="ADAL" clId="{79C00E28-304E-4FE4-A881-5C0693442314}" dt="2023-05-15T04:17:07.244" v="67" actId="478"/>
          <ac:picMkLst>
            <pc:docMk/>
            <pc:sldMk cId="2887538341" sldId="257"/>
            <ac:picMk id="3" creationId="{7DB81373-6099-AEAC-B023-DA15CE470AFB}"/>
          </ac:picMkLst>
        </pc:picChg>
        <pc:picChg chg="add mod ord modCrop">
          <ac:chgData name="門田　幸二" userId="e60ee963-aaff-44c5-9395-7a40d260caf0" providerId="ADAL" clId="{79C00E28-304E-4FE4-A881-5C0693442314}" dt="2023-05-15T04:17:14.967" v="72" actId="167"/>
          <ac:picMkLst>
            <pc:docMk/>
            <pc:sldMk cId="2887538341" sldId="257"/>
            <ac:picMk id="11" creationId="{0F834461-05C9-049E-1071-18AA16935843}"/>
          </ac:picMkLst>
        </pc:picChg>
      </pc:sldChg>
      <pc:sldChg chg="addSp delSp modSp mod">
        <pc:chgData name="門田　幸二" userId="e60ee963-aaff-44c5-9395-7a40d260caf0" providerId="ADAL" clId="{79C00E28-304E-4FE4-A881-5C0693442314}" dt="2023-05-15T04:19:31.730" v="156" actId="167"/>
        <pc:sldMkLst>
          <pc:docMk/>
          <pc:sldMk cId="1466241530" sldId="258"/>
        </pc:sldMkLst>
        <pc:picChg chg="del">
          <ac:chgData name="門田　幸二" userId="e60ee963-aaff-44c5-9395-7a40d260caf0" providerId="ADAL" clId="{79C00E28-304E-4FE4-A881-5C0693442314}" dt="2023-05-15T04:18:10.798" v="73" actId="478"/>
          <ac:picMkLst>
            <pc:docMk/>
            <pc:sldMk cId="1466241530" sldId="258"/>
            <ac:picMk id="3" creationId="{6A3632E4-894D-DCA2-4804-073673A32208}"/>
          </ac:picMkLst>
        </pc:picChg>
        <pc:picChg chg="add mod ord modCrop">
          <ac:chgData name="門田　幸二" userId="e60ee963-aaff-44c5-9395-7a40d260caf0" providerId="ADAL" clId="{79C00E28-304E-4FE4-A881-5C0693442314}" dt="2023-05-15T04:19:31.730" v="156" actId="167"/>
          <ac:picMkLst>
            <pc:docMk/>
            <pc:sldMk cId="1466241530" sldId="258"/>
            <ac:picMk id="11" creationId="{A5DAEE2E-F80B-4CB1-B899-98A4C6C55FF5}"/>
          </ac:picMkLst>
        </pc:picChg>
      </pc:sldChg>
    </pc:docChg>
  </pc:docChgLst>
  <pc:docChgLst>
    <pc:chgData name="門田　幸二" userId="e60ee963-aaff-44c5-9395-7a40d260caf0" providerId="ADAL" clId="{D3A6204D-16AE-43EB-80A0-3B2855D54BB5}"/>
    <pc:docChg chg="custSel modSld">
      <pc:chgData name="門田　幸二" userId="e60ee963-aaff-44c5-9395-7a40d260caf0" providerId="ADAL" clId="{D3A6204D-16AE-43EB-80A0-3B2855D54BB5}" dt="2023-09-08T07:40:31.158" v="152" actId="1076"/>
      <pc:docMkLst>
        <pc:docMk/>
      </pc:docMkLst>
      <pc:sldChg chg="addSp delSp modSp mod">
        <pc:chgData name="門田　幸二" userId="e60ee963-aaff-44c5-9395-7a40d260caf0" providerId="ADAL" clId="{D3A6204D-16AE-43EB-80A0-3B2855D54BB5}" dt="2023-09-08T07:38:15.948" v="46" actId="1076"/>
        <pc:sldMkLst>
          <pc:docMk/>
          <pc:sldMk cId="2887538341" sldId="257"/>
        </pc:sldMkLst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12" creationId="{04707CEE-E324-9EBC-2E04-D3098B2F4041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13" creationId="{0F664167-C644-E887-932A-605F1C48CC65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14" creationId="{E977D1F8-CCD1-F787-7465-64FDAB8C2679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16" creationId="{3FCC6B37-6439-8EA0-3FB9-FE49D96E4065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20" creationId="{96CB623C-356E-84DB-893D-DD246E7699D1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22" creationId="{90C792EA-4B0C-FC61-A579-1C8AC1E537FE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24" creationId="{056C2D2E-1613-D0B0-1E69-A573488AEB36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25" creationId="{44868B10-E51C-5612-AFC4-58F3F2B4E8E6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26" creationId="{73A0600A-5AF3-D898-9882-345543D96923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27" creationId="{651086C7-948C-37B6-0BF6-12D07318C474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28" creationId="{1ACD0D25-EBB0-FF54-2DFF-B1E499AB56B5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29" creationId="{7109B661-2382-FFCC-DB25-66CC6C81F461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31" creationId="{65F3EC7E-909F-147A-5242-500D8A08C35F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32" creationId="{06826DF3-37D6-E655-1CF2-39DEE107888C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33" creationId="{0386D5BF-6E16-B002-421C-91AFB9C08341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34" creationId="{9870C19C-845E-6EB6-6BD7-4D6FBE3BCECE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35" creationId="{89610BAB-1B47-EB14-C7B9-6AFF7B0C6D7E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36" creationId="{680828A6-C957-3149-A2C4-67305EE1F6FB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39" creationId="{7BA4E2EB-9360-AE51-2D42-86C15937D8C1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40" creationId="{402E92E9-98B1-582F-EC84-4498BD9EC69C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41" creationId="{C366921C-6612-9442-9444-A8F81314CE98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42" creationId="{46C36201-A550-966B-9804-C3406F9EEF98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43" creationId="{6471334D-F7DF-1ACB-D8D5-ECC0885C60DE}"/>
          </ac:spMkLst>
        </pc:spChg>
        <pc:spChg chg="mod">
          <ac:chgData name="門田　幸二" userId="e60ee963-aaff-44c5-9395-7a40d260caf0" providerId="ADAL" clId="{D3A6204D-16AE-43EB-80A0-3B2855D54BB5}" dt="2023-09-08T07:34:13.624" v="1"/>
          <ac:spMkLst>
            <pc:docMk/>
            <pc:sldMk cId="2887538341" sldId="257"/>
            <ac:spMk id="44" creationId="{6ED411B6-010C-E804-A5D9-6DB8EF58131F}"/>
          </ac:spMkLst>
        </pc:spChg>
        <pc:grpChg chg="add mod">
          <ac:chgData name="門田　幸二" userId="e60ee963-aaff-44c5-9395-7a40d260caf0" providerId="ADAL" clId="{D3A6204D-16AE-43EB-80A0-3B2855D54BB5}" dt="2023-09-08T07:34:13.624" v="1"/>
          <ac:grpSpMkLst>
            <pc:docMk/>
            <pc:sldMk cId="2887538341" sldId="257"/>
            <ac:grpSpMk id="3" creationId="{5F42E5BA-2ADB-396D-92A4-1D3063FA1689}"/>
          </ac:grpSpMkLst>
        </pc:grpChg>
        <pc:grpChg chg="del">
          <ac:chgData name="門田　幸二" userId="e60ee963-aaff-44c5-9395-7a40d260caf0" providerId="ADAL" clId="{D3A6204D-16AE-43EB-80A0-3B2855D54BB5}" dt="2023-09-08T07:34:13.038" v="0" actId="478"/>
          <ac:grpSpMkLst>
            <pc:docMk/>
            <pc:sldMk cId="2887538341" sldId="257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D3A6204D-16AE-43EB-80A0-3B2855D54BB5}" dt="2023-09-08T07:34:13.624" v="1"/>
          <ac:grpSpMkLst>
            <pc:docMk/>
            <pc:sldMk cId="2887538341" sldId="257"/>
            <ac:grpSpMk id="23" creationId="{8052E3FE-B24E-57A3-EE4A-35C0DFE4C720}"/>
          </ac:grpSpMkLst>
        </pc:grpChg>
        <pc:grpChg chg="add mod">
          <ac:chgData name="門田　幸二" userId="e60ee963-aaff-44c5-9395-7a40d260caf0" providerId="ADAL" clId="{D3A6204D-16AE-43EB-80A0-3B2855D54BB5}" dt="2023-09-08T07:34:13.624" v="1"/>
          <ac:grpSpMkLst>
            <pc:docMk/>
            <pc:sldMk cId="2887538341" sldId="257"/>
            <ac:grpSpMk id="30" creationId="{C984E715-1DA4-8E81-3911-66A3ABC6BD98}"/>
          </ac:grpSpMkLst>
        </pc:grpChg>
        <pc:grpChg chg="add mod">
          <ac:chgData name="門田　幸二" userId="e60ee963-aaff-44c5-9395-7a40d260caf0" providerId="ADAL" clId="{D3A6204D-16AE-43EB-80A0-3B2855D54BB5}" dt="2023-09-08T07:34:13.624" v="1"/>
          <ac:grpSpMkLst>
            <pc:docMk/>
            <pc:sldMk cId="2887538341" sldId="257"/>
            <ac:grpSpMk id="38" creationId="{11B9E645-B73D-8CAD-1940-5A034B212CFA}"/>
          </ac:grpSpMkLst>
        </pc:grpChg>
        <pc:grpChg chg="del">
          <ac:chgData name="門田　幸二" userId="e60ee963-aaff-44c5-9395-7a40d260caf0" providerId="ADAL" clId="{D3A6204D-16AE-43EB-80A0-3B2855D54BB5}" dt="2023-09-08T07:34:13.038" v="0" actId="478"/>
          <ac:grpSpMkLst>
            <pc:docMk/>
            <pc:sldMk cId="2887538341" sldId="257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D3A6204D-16AE-43EB-80A0-3B2855D54BB5}" dt="2023-09-08T07:34:13.038" v="0" actId="478"/>
          <ac:grpSpMkLst>
            <pc:docMk/>
            <pc:sldMk cId="2887538341" sldId="257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D3A6204D-16AE-43EB-80A0-3B2855D54BB5}" dt="2023-09-08T07:34:13.038" v="0" actId="478"/>
          <ac:grpSpMkLst>
            <pc:docMk/>
            <pc:sldMk cId="2887538341" sldId="257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D3A6204D-16AE-43EB-80A0-3B2855D54BB5}" dt="2023-09-08T07:37:38.709" v="11" actId="478"/>
          <ac:picMkLst>
            <pc:docMk/>
            <pc:sldMk cId="2887538341" sldId="257"/>
            <ac:picMk id="11" creationId="{FACFD6CC-45DD-7043-5E75-BEF8AD069692}"/>
          </ac:picMkLst>
        </pc:picChg>
        <pc:picChg chg="add mod modCrop">
          <ac:chgData name="門田　幸二" userId="e60ee963-aaff-44c5-9395-7a40d260caf0" providerId="ADAL" clId="{D3A6204D-16AE-43EB-80A0-3B2855D54BB5}" dt="2023-09-08T07:38:15.948" v="46" actId="1076"/>
          <ac:picMkLst>
            <pc:docMk/>
            <pc:sldMk cId="2887538341" sldId="257"/>
            <ac:picMk id="46" creationId="{A5729C17-A176-3983-5336-337644CA77A0}"/>
          </ac:picMkLst>
        </pc:picChg>
      </pc:sldChg>
      <pc:sldChg chg="addSp delSp modSp mod">
        <pc:chgData name="門田　幸二" userId="e60ee963-aaff-44c5-9395-7a40d260caf0" providerId="ADAL" clId="{D3A6204D-16AE-43EB-80A0-3B2855D54BB5}" dt="2023-09-08T07:39:09.016" v="84" actId="1076"/>
        <pc:sldMkLst>
          <pc:docMk/>
          <pc:sldMk cId="1466241530" sldId="258"/>
        </pc:sldMkLst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12" creationId="{1E4F5F97-B7AC-773E-BF77-7676FF2AC68B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13" creationId="{043BDBF3-6F40-C1F0-2648-FF871FB5D2EC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14" creationId="{2D4F8508-C118-5A3F-EDC6-685779E625C6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16" creationId="{752F71B5-5594-DADB-84C8-125F25D4E45A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20" creationId="{1617B546-93A9-3E83-9E18-50076A4C583C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22" creationId="{4FB02FDE-105E-0DD0-9DAE-6E37568E3EFB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24" creationId="{6F2A5261-8811-FDFF-BA64-9C3C27799838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25" creationId="{45961AB7-8500-61BF-3F6D-E1A870D5AD3C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26" creationId="{EA7221B9-3752-2E3C-FC30-191F948377CF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27" creationId="{291DC92F-6B2D-3DE4-1225-B8223D51CF88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28" creationId="{6DE030E3-1283-AB71-C0D7-E61E64DD7651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29" creationId="{56319D34-AEBB-B644-4C78-91E1C91DB6EE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31" creationId="{7CB184C3-F07B-2CE5-ADBA-E9C17E489E14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32" creationId="{5C6F2527-1FFC-B497-57F5-9EE6B1B63DC8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33" creationId="{F4EAA0A2-240C-990B-62A2-79BCCC602698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34" creationId="{CB0152E4-6F29-FCEC-1306-728D26476030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35" creationId="{BB681674-2363-8806-B460-B4FF42756DEB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36" creationId="{DD4D4C07-75D0-085D-BA4F-3A3A7E7CBDF0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39" creationId="{F459B87E-C037-842D-3577-C3FB1B686AC1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40" creationId="{4A0E04BE-3685-7174-B203-AE8B658FD3C9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41" creationId="{7BCE8594-7101-2140-3299-13E4A3968AC6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42" creationId="{772FC1AF-79FB-ED94-2F9F-F0C209CC70A3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43" creationId="{B2C45FD9-517F-9FD0-E3C7-759513DF6976}"/>
          </ac:spMkLst>
        </pc:spChg>
        <pc:spChg chg="mod">
          <ac:chgData name="門田　幸二" userId="e60ee963-aaff-44c5-9395-7a40d260caf0" providerId="ADAL" clId="{D3A6204D-16AE-43EB-80A0-3B2855D54BB5}" dt="2023-09-08T07:34:18.760" v="3"/>
          <ac:spMkLst>
            <pc:docMk/>
            <pc:sldMk cId="1466241530" sldId="258"/>
            <ac:spMk id="44" creationId="{AAD0C2FD-1785-EA3D-50CD-E551DAF90B97}"/>
          </ac:spMkLst>
        </pc:spChg>
        <pc:grpChg chg="add mod">
          <ac:chgData name="門田　幸二" userId="e60ee963-aaff-44c5-9395-7a40d260caf0" providerId="ADAL" clId="{D3A6204D-16AE-43EB-80A0-3B2855D54BB5}" dt="2023-09-08T07:34:18.760" v="3"/>
          <ac:grpSpMkLst>
            <pc:docMk/>
            <pc:sldMk cId="1466241530" sldId="258"/>
            <ac:grpSpMk id="3" creationId="{D8998BAE-621D-751C-32A7-462B60E66F8A}"/>
          </ac:grpSpMkLst>
        </pc:grpChg>
        <pc:grpChg chg="del">
          <ac:chgData name="門田　幸二" userId="e60ee963-aaff-44c5-9395-7a40d260caf0" providerId="ADAL" clId="{D3A6204D-16AE-43EB-80A0-3B2855D54BB5}" dt="2023-09-08T07:34:18.116" v="2" actId="478"/>
          <ac:grpSpMkLst>
            <pc:docMk/>
            <pc:sldMk cId="1466241530" sldId="258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D3A6204D-16AE-43EB-80A0-3B2855D54BB5}" dt="2023-09-08T07:34:18.760" v="3"/>
          <ac:grpSpMkLst>
            <pc:docMk/>
            <pc:sldMk cId="1466241530" sldId="258"/>
            <ac:grpSpMk id="23" creationId="{74EFF0B7-1E5F-03B4-3BCC-05B89B020DF4}"/>
          </ac:grpSpMkLst>
        </pc:grpChg>
        <pc:grpChg chg="add mod">
          <ac:chgData name="門田　幸二" userId="e60ee963-aaff-44c5-9395-7a40d260caf0" providerId="ADAL" clId="{D3A6204D-16AE-43EB-80A0-3B2855D54BB5}" dt="2023-09-08T07:34:18.760" v="3"/>
          <ac:grpSpMkLst>
            <pc:docMk/>
            <pc:sldMk cId="1466241530" sldId="258"/>
            <ac:grpSpMk id="30" creationId="{72300E99-BFA6-4D5F-1E2A-6756E54B16A4}"/>
          </ac:grpSpMkLst>
        </pc:grpChg>
        <pc:grpChg chg="add mod">
          <ac:chgData name="門田　幸二" userId="e60ee963-aaff-44c5-9395-7a40d260caf0" providerId="ADAL" clId="{D3A6204D-16AE-43EB-80A0-3B2855D54BB5}" dt="2023-09-08T07:34:18.760" v="3"/>
          <ac:grpSpMkLst>
            <pc:docMk/>
            <pc:sldMk cId="1466241530" sldId="258"/>
            <ac:grpSpMk id="38" creationId="{0EA26865-2F9C-EC7D-7D69-B2578851EC63}"/>
          </ac:grpSpMkLst>
        </pc:grpChg>
        <pc:grpChg chg="del">
          <ac:chgData name="門田　幸二" userId="e60ee963-aaff-44c5-9395-7a40d260caf0" providerId="ADAL" clId="{D3A6204D-16AE-43EB-80A0-3B2855D54BB5}" dt="2023-09-08T07:34:18.116" v="2" actId="478"/>
          <ac:grpSpMkLst>
            <pc:docMk/>
            <pc:sldMk cId="1466241530" sldId="258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D3A6204D-16AE-43EB-80A0-3B2855D54BB5}" dt="2023-09-08T07:34:18.116" v="2" actId="478"/>
          <ac:grpSpMkLst>
            <pc:docMk/>
            <pc:sldMk cId="1466241530" sldId="258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D3A6204D-16AE-43EB-80A0-3B2855D54BB5}" dt="2023-09-08T07:34:18.116" v="2" actId="478"/>
          <ac:grpSpMkLst>
            <pc:docMk/>
            <pc:sldMk cId="1466241530" sldId="258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D3A6204D-16AE-43EB-80A0-3B2855D54BB5}" dt="2023-09-08T07:38:20.880" v="47" actId="478"/>
          <ac:picMkLst>
            <pc:docMk/>
            <pc:sldMk cId="1466241530" sldId="258"/>
            <ac:picMk id="11" creationId="{08749DE6-FBBE-3CD5-7E72-88366EC0E276}"/>
          </ac:picMkLst>
        </pc:picChg>
        <pc:picChg chg="add mod modCrop">
          <ac:chgData name="門田　幸二" userId="e60ee963-aaff-44c5-9395-7a40d260caf0" providerId="ADAL" clId="{D3A6204D-16AE-43EB-80A0-3B2855D54BB5}" dt="2023-09-08T07:39:09.016" v="84" actId="1076"/>
          <ac:picMkLst>
            <pc:docMk/>
            <pc:sldMk cId="1466241530" sldId="258"/>
            <ac:picMk id="46" creationId="{82079F24-35CD-C1F6-4E52-90CE60AFDE51}"/>
          </ac:picMkLst>
        </pc:picChg>
      </pc:sldChg>
      <pc:sldChg chg="addSp delSp modSp mod">
        <pc:chgData name="門田　幸二" userId="e60ee963-aaff-44c5-9395-7a40d260caf0" providerId="ADAL" clId="{D3A6204D-16AE-43EB-80A0-3B2855D54BB5}" dt="2023-09-08T07:39:50.840" v="117" actId="1076"/>
        <pc:sldMkLst>
          <pc:docMk/>
          <pc:sldMk cId="2796198765" sldId="259"/>
        </pc:sldMkLst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12" creationId="{0FD2B773-1A89-3EC8-C341-A37DE56B0CCB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13" creationId="{39A2C13A-C1B9-7AB9-F08A-FC93B16E4F46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14" creationId="{7E9A735A-0B14-23A0-C939-1FAC64BDD43E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16" creationId="{DAED5A07-B28A-B92C-9B6A-0733AA99533E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20" creationId="{6EDDA249-2A3B-9C87-C188-8600420A7554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22" creationId="{5E9DCD0E-B2FD-035A-9D4E-5956A1EF781C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24" creationId="{C113AA7E-E889-05E9-D9C8-213B67443B54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25" creationId="{C2BED65D-894B-CB55-C4A1-DB45747D0DC8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26" creationId="{72295E16-4740-DB20-04E8-DF4D6A7D24A0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27" creationId="{2F719F2E-8441-F181-50DC-D4D087F5E607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28" creationId="{1F8CAE3D-6934-D96D-EEAA-92FEBF463360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29" creationId="{9C84007D-23CD-A807-0A1F-73E2B3C9766A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31" creationId="{157A872F-0927-CCA9-AC46-6C942B1ADCD6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32" creationId="{F895702B-E0E8-D0C3-B226-7C8614D95AEB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33" creationId="{58748585-3D3F-87A7-4AEB-5395CA7A14D2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34" creationId="{C4A261EB-767E-3604-F0F6-A0E70EFC7E6A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35" creationId="{8EC0986A-72DC-805D-7051-EECE1DA5BFDA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36" creationId="{BE3A76BB-4ADE-8CBD-FD70-161DB73EDCDC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39" creationId="{69D99C41-2FB8-C867-C660-9FCFC19232E3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40" creationId="{F30B09B3-3384-2FBD-2BCE-63BD244F5081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41" creationId="{FD5471F4-ED70-4AA6-ED2C-F27F1E3D0F50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42" creationId="{EE486937-F4DC-796B-4B52-A5BC64FEB94A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43" creationId="{D69E67E8-A4A7-2347-F874-FE415FB626B5}"/>
          </ac:spMkLst>
        </pc:spChg>
        <pc:spChg chg="mod">
          <ac:chgData name="門田　幸二" userId="e60ee963-aaff-44c5-9395-7a40d260caf0" providerId="ADAL" clId="{D3A6204D-16AE-43EB-80A0-3B2855D54BB5}" dt="2023-09-08T07:34:24.076" v="5"/>
          <ac:spMkLst>
            <pc:docMk/>
            <pc:sldMk cId="2796198765" sldId="259"/>
            <ac:spMk id="44" creationId="{1114A857-08A6-38FD-3A63-062E1D74D233}"/>
          </ac:spMkLst>
        </pc:spChg>
        <pc:grpChg chg="add mod">
          <ac:chgData name="門田　幸二" userId="e60ee963-aaff-44c5-9395-7a40d260caf0" providerId="ADAL" clId="{D3A6204D-16AE-43EB-80A0-3B2855D54BB5}" dt="2023-09-08T07:34:24.076" v="5"/>
          <ac:grpSpMkLst>
            <pc:docMk/>
            <pc:sldMk cId="2796198765" sldId="259"/>
            <ac:grpSpMk id="3" creationId="{41529451-222A-604B-7C7B-028A4CA8E8BB}"/>
          </ac:grpSpMkLst>
        </pc:grpChg>
        <pc:grpChg chg="del">
          <ac:chgData name="門田　幸二" userId="e60ee963-aaff-44c5-9395-7a40d260caf0" providerId="ADAL" clId="{D3A6204D-16AE-43EB-80A0-3B2855D54BB5}" dt="2023-09-08T07:34:23.671" v="4" actId="478"/>
          <ac:grpSpMkLst>
            <pc:docMk/>
            <pc:sldMk cId="2796198765" sldId="259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D3A6204D-16AE-43EB-80A0-3B2855D54BB5}" dt="2023-09-08T07:34:24.076" v="5"/>
          <ac:grpSpMkLst>
            <pc:docMk/>
            <pc:sldMk cId="2796198765" sldId="259"/>
            <ac:grpSpMk id="23" creationId="{BF084648-86BB-DE2B-5B54-F588E4A66FD8}"/>
          </ac:grpSpMkLst>
        </pc:grpChg>
        <pc:grpChg chg="add mod">
          <ac:chgData name="門田　幸二" userId="e60ee963-aaff-44c5-9395-7a40d260caf0" providerId="ADAL" clId="{D3A6204D-16AE-43EB-80A0-3B2855D54BB5}" dt="2023-09-08T07:34:24.076" v="5"/>
          <ac:grpSpMkLst>
            <pc:docMk/>
            <pc:sldMk cId="2796198765" sldId="259"/>
            <ac:grpSpMk id="30" creationId="{06A39DB9-409B-968C-40E4-A48E4A1D04EA}"/>
          </ac:grpSpMkLst>
        </pc:grpChg>
        <pc:grpChg chg="add mod">
          <ac:chgData name="門田　幸二" userId="e60ee963-aaff-44c5-9395-7a40d260caf0" providerId="ADAL" clId="{D3A6204D-16AE-43EB-80A0-3B2855D54BB5}" dt="2023-09-08T07:34:24.076" v="5"/>
          <ac:grpSpMkLst>
            <pc:docMk/>
            <pc:sldMk cId="2796198765" sldId="259"/>
            <ac:grpSpMk id="38" creationId="{EDA390B5-A292-9D86-767A-BAD13E407CFC}"/>
          </ac:grpSpMkLst>
        </pc:grpChg>
        <pc:grpChg chg="del">
          <ac:chgData name="門田　幸二" userId="e60ee963-aaff-44c5-9395-7a40d260caf0" providerId="ADAL" clId="{D3A6204D-16AE-43EB-80A0-3B2855D54BB5}" dt="2023-09-08T07:34:23.671" v="4" actId="478"/>
          <ac:grpSpMkLst>
            <pc:docMk/>
            <pc:sldMk cId="2796198765" sldId="259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D3A6204D-16AE-43EB-80A0-3B2855D54BB5}" dt="2023-09-08T07:34:23.671" v="4" actId="478"/>
          <ac:grpSpMkLst>
            <pc:docMk/>
            <pc:sldMk cId="2796198765" sldId="259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D3A6204D-16AE-43EB-80A0-3B2855D54BB5}" dt="2023-09-08T07:34:23.671" v="4" actId="478"/>
          <ac:grpSpMkLst>
            <pc:docMk/>
            <pc:sldMk cId="2796198765" sldId="259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D3A6204D-16AE-43EB-80A0-3B2855D54BB5}" dt="2023-09-08T07:38:22.088" v="48" actId="478"/>
          <ac:picMkLst>
            <pc:docMk/>
            <pc:sldMk cId="2796198765" sldId="259"/>
            <ac:picMk id="11" creationId="{057FE252-ED1B-DC22-598C-271433E91F21}"/>
          </ac:picMkLst>
        </pc:picChg>
        <pc:picChg chg="add mod modCrop">
          <ac:chgData name="門田　幸二" userId="e60ee963-aaff-44c5-9395-7a40d260caf0" providerId="ADAL" clId="{D3A6204D-16AE-43EB-80A0-3B2855D54BB5}" dt="2023-09-08T07:39:50.840" v="117" actId="1076"/>
          <ac:picMkLst>
            <pc:docMk/>
            <pc:sldMk cId="2796198765" sldId="259"/>
            <ac:picMk id="46" creationId="{855AD6E9-6AB7-8538-FD2E-74AFE12FD23C}"/>
          </ac:picMkLst>
        </pc:picChg>
      </pc:sldChg>
      <pc:sldChg chg="addSp delSp modSp mod">
        <pc:chgData name="門田　幸二" userId="e60ee963-aaff-44c5-9395-7a40d260caf0" providerId="ADAL" clId="{D3A6204D-16AE-43EB-80A0-3B2855D54BB5}" dt="2023-09-08T07:40:31.158" v="152" actId="1076"/>
        <pc:sldMkLst>
          <pc:docMk/>
          <pc:sldMk cId="399863296" sldId="260"/>
        </pc:sldMkLst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11" creationId="{BAF5EF8E-BAC4-E454-D27B-51B1EB4772C2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13" creationId="{AADD987C-7902-3494-CD89-3ECEA575C3A9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14" creationId="{5190BE86-3646-8C4D-025F-4C454BB677DC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16" creationId="{B7AB2835-1DF7-82FE-D3FD-178186DC9106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20" creationId="{66BA396F-F5E7-9D5A-D903-5FC446953702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22" creationId="{BE8BF713-8C2F-34DC-A930-968269AA0EAB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24" creationId="{3E71F6D2-C39C-1208-B623-D9E0E339BE38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25" creationId="{46FAD398-F1E5-C89E-B10F-039EF156E372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26" creationId="{2FAAA612-1A79-5B14-2298-0DF09D8C5A1C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27" creationId="{1411B1B2-25DA-B459-B175-87EB5C9A6738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28" creationId="{151CDE61-8EDD-36EF-D86E-10296F96BB34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29" creationId="{922D4350-7E9D-156C-BFF4-10ACAD41A96B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31" creationId="{05D14000-A0C0-F3BB-F8DF-A4326D38C4C1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32" creationId="{782F4286-6B07-6F87-EEC6-B23F17512D75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33" creationId="{F600E3C8-39C7-7C4C-EC4D-70FE2A0B017D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34" creationId="{1D558F58-9D94-3F2C-CD58-B8F1CE3A135F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35" creationId="{3D88B109-FDA4-6C6E-9366-71633D7C0ED6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36" creationId="{C65D62C1-68FD-22DA-009C-AAA536F17B0D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39" creationId="{FB97FB4D-3BA2-26D7-CD23-62F0A51027B0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40" creationId="{EAE76253-5489-864D-ABF5-530B33398239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41" creationId="{CD09550C-2936-01B6-8456-F6BBD67C9616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42" creationId="{DACB7A50-247C-4245-1370-6EBADFA63648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43" creationId="{19EA91CE-F79C-6EBB-D6B5-238E7A2DD7F0}"/>
          </ac:spMkLst>
        </pc:spChg>
        <pc:spChg chg="mod">
          <ac:chgData name="門田　幸二" userId="e60ee963-aaff-44c5-9395-7a40d260caf0" providerId="ADAL" clId="{D3A6204D-16AE-43EB-80A0-3B2855D54BB5}" dt="2023-09-08T07:34:28.971" v="7"/>
          <ac:spMkLst>
            <pc:docMk/>
            <pc:sldMk cId="399863296" sldId="260"/>
            <ac:spMk id="44" creationId="{A8C9E43D-55CB-F31C-7604-45DE6C270B22}"/>
          </ac:spMkLst>
        </pc:spChg>
        <pc:grpChg chg="add mod">
          <ac:chgData name="門田　幸二" userId="e60ee963-aaff-44c5-9395-7a40d260caf0" providerId="ADAL" clId="{D3A6204D-16AE-43EB-80A0-3B2855D54BB5}" dt="2023-09-08T07:34:28.971" v="7"/>
          <ac:grpSpMkLst>
            <pc:docMk/>
            <pc:sldMk cId="399863296" sldId="260"/>
            <ac:grpSpMk id="3" creationId="{E5DB8771-2856-81F1-D034-9543647A6565}"/>
          </ac:grpSpMkLst>
        </pc:grpChg>
        <pc:grpChg chg="del">
          <ac:chgData name="門田　幸二" userId="e60ee963-aaff-44c5-9395-7a40d260caf0" providerId="ADAL" clId="{D3A6204D-16AE-43EB-80A0-3B2855D54BB5}" dt="2023-09-08T07:34:28.561" v="6" actId="478"/>
          <ac:grpSpMkLst>
            <pc:docMk/>
            <pc:sldMk cId="399863296" sldId="260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D3A6204D-16AE-43EB-80A0-3B2855D54BB5}" dt="2023-09-08T07:34:28.971" v="7"/>
          <ac:grpSpMkLst>
            <pc:docMk/>
            <pc:sldMk cId="399863296" sldId="260"/>
            <ac:grpSpMk id="23" creationId="{46224BBF-9745-E1A3-83B1-0FD78EC9BCD0}"/>
          </ac:grpSpMkLst>
        </pc:grpChg>
        <pc:grpChg chg="add mod">
          <ac:chgData name="門田　幸二" userId="e60ee963-aaff-44c5-9395-7a40d260caf0" providerId="ADAL" clId="{D3A6204D-16AE-43EB-80A0-3B2855D54BB5}" dt="2023-09-08T07:34:28.971" v="7"/>
          <ac:grpSpMkLst>
            <pc:docMk/>
            <pc:sldMk cId="399863296" sldId="260"/>
            <ac:grpSpMk id="30" creationId="{9DF7E6A2-6473-9168-DB25-128990E0A5D6}"/>
          </ac:grpSpMkLst>
        </pc:grpChg>
        <pc:grpChg chg="add mod">
          <ac:chgData name="門田　幸二" userId="e60ee963-aaff-44c5-9395-7a40d260caf0" providerId="ADAL" clId="{D3A6204D-16AE-43EB-80A0-3B2855D54BB5}" dt="2023-09-08T07:34:28.971" v="7"/>
          <ac:grpSpMkLst>
            <pc:docMk/>
            <pc:sldMk cId="399863296" sldId="260"/>
            <ac:grpSpMk id="38" creationId="{3C5C3933-184C-5B30-CD45-41E92CDD96A8}"/>
          </ac:grpSpMkLst>
        </pc:grpChg>
        <pc:grpChg chg="del">
          <ac:chgData name="門田　幸二" userId="e60ee963-aaff-44c5-9395-7a40d260caf0" providerId="ADAL" clId="{D3A6204D-16AE-43EB-80A0-3B2855D54BB5}" dt="2023-09-08T07:34:28.561" v="6" actId="478"/>
          <ac:grpSpMkLst>
            <pc:docMk/>
            <pc:sldMk cId="399863296" sldId="260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D3A6204D-16AE-43EB-80A0-3B2855D54BB5}" dt="2023-09-08T07:34:28.561" v="6" actId="478"/>
          <ac:grpSpMkLst>
            <pc:docMk/>
            <pc:sldMk cId="399863296" sldId="260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D3A6204D-16AE-43EB-80A0-3B2855D54BB5}" dt="2023-09-08T07:34:28.561" v="6" actId="478"/>
          <ac:grpSpMkLst>
            <pc:docMk/>
            <pc:sldMk cId="399863296" sldId="260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D3A6204D-16AE-43EB-80A0-3B2855D54BB5}" dt="2023-09-08T07:38:23.199" v="49" actId="478"/>
          <ac:picMkLst>
            <pc:docMk/>
            <pc:sldMk cId="399863296" sldId="260"/>
            <ac:picMk id="12" creationId="{DEE7BD3A-F86F-746B-4CEF-D6B77A893733}"/>
          </ac:picMkLst>
        </pc:picChg>
        <pc:picChg chg="add mod modCrop">
          <ac:chgData name="門田　幸二" userId="e60ee963-aaff-44c5-9395-7a40d260caf0" providerId="ADAL" clId="{D3A6204D-16AE-43EB-80A0-3B2855D54BB5}" dt="2023-09-08T07:40:31.158" v="152" actId="1076"/>
          <ac:picMkLst>
            <pc:docMk/>
            <pc:sldMk cId="399863296" sldId="260"/>
            <ac:picMk id="46" creationId="{E6956A5C-EC32-B463-B832-36EB904C4A36}"/>
          </ac:picMkLst>
        </pc:picChg>
      </pc:sldChg>
    </pc:docChg>
  </pc:docChgLst>
  <pc:docChgLst>
    <pc:chgData name="門田　幸二" userId="e60ee963-aaff-44c5-9395-7a40d260caf0" providerId="ADAL" clId="{EB683380-4BAE-4FBD-BDB4-FDAE4D98CFDB}"/>
    <pc:docChg chg="undo custSel modSld">
      <pc:chgData name="門田　幸二" userId="e60ee963-aaff-44c5-9395-7a40d260caf0" providerId="ADAL" clId="{EB683380-4BAE-4FBD-BDB4-FDAE4D98CFDB}" dt="2023-07-04T04:48:12.106" v="402" actId="1076"/>
      <pc:docMkLst>
        <pc:docMk/>
      </pc:docMkLst>
      <pc:sldChg chg="addSp delSp modSp mod">
        <pc:chgData name="門田　幸二" userId="e60ee963-aaff-44c5-9395-7a40d260caf0" providerId="ADAL" clId="{EB683380-4BAE-4FBD-BDB4-FDAE4D98CFDB}" dt="2023-07-04T00:36:26.908" v="250" actId="1076"/>
        <pc:sldMkLst>
          <pc:docMk/>
          <pc:sldMk cId="2887538341" sldId="257"/>
        </pc:sldMkLst>
        <pc:picChg chg="del">
          <ac:chgData name="門田　幸二" userId="e60ee963-aaff-44c5-9395-7a40d260caf0" providerId="ADAL" clId="{EB683380-4BAE-4FBD-BDB4-FDAE4D98CFDB}" dt="2023-06-23T13:04:15.532" v="0" actId="478"/>
          <ac:picMkLst>
            <pc:docMk/>
            <pc:sldMk cId="2887538341" sldId="257"/>
            <ac:picMk id="11" creationId="{0F834461-05C9-049E-1071-18AA16935843}"/>
          </ac:picMkLst>
        </pc:picChg>
        <pc:picChg chg="add mod modCrop">
          <ac:chgData name="門田　幸二" userId="e60ee963-aaff-44c5-9395-7a40d260caf0" providerId="ADAL" clId="{EB683380-4BAE-4FBD-BDB4-FDAE4D98CFDB}" dt="2023-07-04T00:36:26.908" v="250" actId="1076"/>
          <ac:picMkLst>
            <pc:docMk/>
            <pc:sldMk cId="2887538341" sldId="257"/>
            <ac:picMk id="11" creationId="{FACFD6CC-45DD-7043-5E75-BEF8AD069692}"/>
          </ac:picMkLst>
        </pc:picChg>
        <pc:picChg chg="add del mod modCrop">
          <ac:chgData name="門田　幸二" userId="e60ee963-aaff-44c5-9395-7a40d260caf0" providerId="ADAL" clId="{EB683380-4BAE-4FBD-BDB4-FDAE4D98CFDB}" dt="2023-07-04T00:35:24.140" v="213" actId="478"/>
          <ac:picMkLst>
            <pc:docMk/>
            <pc:sldMk cId="2887538341" sldId="257"/>
            <ac:picMk id="12" creationId="{A54069DB-AB87-B450-9C10-C4E3FBE3A5E1}"/>
          </ac:picMkLst>
        </pc:picChg>
      </pc:sldChg>
      <pc:sldChg chg="addSp delSp modSp mod">
        <pc:chgData name="門田　幸二" userId="e60ee963-aaff-44c5-9395-7a40d260caf0" providerId="ADAL" clId="{EB683380-4BAE-4FBD-BDB4-FDAE4D98CFDB}" dt="2023-07-04T00:37:52.839" v="289" actId="14100"/>
        <pc:sldMkLst>
          <pc:docMk/>
          <pc:sldMk cId="1466241530" sldId="258"/>
        </pc:sldMkLst>
        <pc:picChg chg="add mod modCrop">
          <ac:chgData name="門田　幸二" userId="e60ee963-aaff-44c5-9395-7a40d260caf0" providerId="ADAL" clId="{EB683380-4BAE-4FBD-BDB4-FDAE4D98CFDB}" dt="2023-07-04T00:37:52.839" v="289" actId="14100"/>
          <ac:picMkLst>
            <pc:docMk/>
            <pc:sldMk cId="1466241530" sldId="258"/>
            <ac:picMk id="11" creationId="{08749DE6-FBBE-3CD5-7E72-88366EC0E276}"/>
          </ac:picMkLst>
        </pc:picChg>
        <pc:picChg chg="del">
          <ac:chgData name="門田　幸二" userId="e60ee963-aaff-44c5-9395-7a40d260caf0" providerId="ADAL" clId="{EB683380-4BAE-4FBD-BDB4-FDAE4D98CFDB}" dt="2023-06-23T13:04:16.809" v="1" actId="478"/>
          <ac:picMkLst>
            <pc:docMk/>
            <pc:sldMk cId="1466241530" sldId="258"/>
            <ac:picMk id="11" creationId="{A5DAEE2E-F80B-4CB1-B899-98A4C6C55FF5}"/>
          </ac:picMkLst>
        </pc:picChg>
        <pc:picChg chg="add del mod modCrop">
          <ac:chgData name="門田　幸二" userId="e60ee963-aaff-44c5-9395-7a40d260caf0" providerId="ADAL" clId="{EB683380-4BAE-4FBD-BDB4-FDAE4D98CFDB}" dt="2023-07-04T00:35:26.213" v="214" actId="478"/>
          <ac:picMkLst>
            <pc:docMk/>
            <pc:sldMk cId="1466241530" sldId="258"/>
            <ac:picMk id="12" creationId="{A3184681-3F84-3088-AAC6-9DCB702F2D15}"/>
          </ac:picMkLst>
        </pc:picChg>
      </pc:sldChg>
      <pc:sldChg chg="addSp delSp modSp mod">
        <pc:chgData name="門田　幸二" userId="e60ee963-aaff-44c5-9395-7a40d260caf0" providerId="ADAL" clId="{EB683380-4BAE-4FBD-BDB4-FDAE4D98CFDB}" dt="2023-07-04T00:39:21.591" v="326" actId="1076"/>
        <pc:sldMkLst>
          <pc:docMk/>
          <pc:sldMk cId="2796198765" sldId="259"/>
        </pc:sldMkLst>
        <pc:picChg chg="add mod modCrop">
          <ac:chgData name="門田　幸二" userId="e60ee963-aaff-44c5-9395-7a40d260caf0" providerId="ADAL" clId="{EB683380-4BAE-4FBD-BDB4-FDAE4D98CFDB}" dt="2023-07-04T00:39:21.591" v="326" actId="1076"/>
          <ac:picMkLst>
            <pc:docMk/>
            <pc:sldMk cId="2796198765" sldId="259"/>
            <ac:picMk id="11" creationId="{057FE252-ED1B-DC22-598C-271433E91F21}"/>
          </ac:picMkLst>
        </pc:picChg>
        <pc:picChg chg="del">
          <ac:chgData name="門田　幸二" userId="e60ee963-aaff-44c5-9395-7a40d260caf0" providerId="ADAL" clId="{EB683380-4BAE-4FBD-BDB4-FDAE4D98CFDB}" dt="2023-06-23T13:04:17.920" v="2" actId="478"/>
          <ac:picMkLst>
            <pc:docMk/>
            <pc:sldMk cId="2796198765" sldId="259"/>
            <ac:picMk id="11" creationId="{901595BC-2F3F-58A2-8761-ADAEB188A55F}"/>
          </ac:picMkLst>
        </pc:picChg>
        <pc:picChg chg="add del mod modCrop">
          <ac:chgData name="門田　幸二" userId="e60ee963-aaff-44c5-9395-7a40d260caf0" providerId="ADAL" clId="{EB683380-4BAE-4FBD-BDB4-FDAE4D98CFDB}" dt="2023-07-04T00:35:27.397" v="215" actId="478"/>
          <ac:picMkLst>
            <pc:docMk/>
            <pc:sldMk cId="2796198765" sldId="259"/>
            <ac:picMk id="12" creationId="{58068FC2-D481-A0A5-7D1F-4D9A696C88C8}"/>
          </ac:picMkLst>
        </pc:picChg>
      </pc:sldChg>
      <pc:sldChg chg="addSp delSp modSp mod">
        <pc:chgData name="門田　幸二" userId="e60ee963-aaff-44c5-9395-7a40d260caf0" providerId="ADAL" clId="{EB683380-4BAE-4FBD-BDB4-FDAE4D98CFDB}" dt="2023-07-04T04:48:12.106" v="402" actId="1076"/>
        <pc:sldMkLst>
          <pc:docMk/>
          <pc:sldMk cId="399863296" sldId="260"/>
        </pc:sldMkLst>
        <pc:picChg chg="del">
          <ac:chgData name="門田　幸二" userId="e60ee963-aaff-44c5-9395-7a40d260caf0" providerId="ADAL" clId="{EB683380-4BAE-4FBD-BDB4-FDAE4D98CFDB}" dt="2023-06-23T13:04:19.054" v="3" actId="478"/>
          <ac:picMkLst>
            <pc:docMk/>
            <pc:sldMk cId="399863296" sldId="260"/>
            <ac:picMk id="3" creationId="{50FEBB1E-CA6E-B02D-66E5-77D06481D675}"/>
          </ac:picMkLst>
        </pc:picChg>
        <pc:picChg chg="add del mod modCrop">
          <ac:chgData name="門田　幸二" userId="e60ee963-aaff-44c5-9395-7a40d260caf0" providerId="ADAL" clId="{EB683380-4BAE-4FBD-BDB4-FDAE4D98CFDB}" dt="2023-07-04T04:47:27.571" v="365" actId="478"/>
          <ac:picMkLst>
            <pc:docMk/>
            <pc:sldMk cId="399863296" sldId="260"/>
            <ac:picMk id="11" creationId="{89444C2A-3C22-D81D-CAD1-8557A76C8FE8}"/>
          </ac:picMkLst>
        </pc:picChg>
        <pc:picChg chg="add mod modCrop">
          <ac:chgData name="門田　幸二" userId="e60ee963-aaff-44c5-9395-7a40d260caf0" providerId="ADAL" clId="{EB683380-4BAE-4FBD-BDB4-FDAE4D98CFDB}" dt="2023-07-04T04:48:12.106" v="402" actId="1076"/>
          <ac:picMkLst>
            <pc:docMk/>
            <pc:sldMk cId="399863296" sldId="260"/>
            <ac:picMk id="12" creationId="{DEE7BD3A-F86F-746B-4CEF-D6B77A89373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4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6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75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07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7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04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96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0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58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5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7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92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3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F42E5BA-2ADB-396D-92A4-1D3063FA1689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04707CEE-E324-9EBC-2E04-D3098B2F40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0F664167-C644-E887-932A-605F1C48CC6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E977D1F8-CCD1-F787-7465-64FDAB8C26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3FCC6B37-6439-8EA0-3FB9-FE49D96E406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96CB623C-356E-84DB-893D-DD246E7699D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90C792EA-4B0C-FC61-A579-1C8AC1E537F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8052E3FE-B24E-57A3-EE4A-35C0DFE4C720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056C2D2E-1613-D0B0-1E69-A573488AEB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44868B10-E51C-5612-AFC4-58F3F2B4E8E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73A0600A-5AF3-D898-9882-345543D9692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651086C7-948C-37B6-0BF6-12D07318C47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1ACD0D25-EBB0-FF54-2DFF-B1E499AB56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7109B661-2382-FFCC-DB25-66CC6C81F46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C984E715-1DA4-8E81-3911-66A3ABC6BD98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65F3EC7E-909F-147A-5242-500D8A08C3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06826DF3-37D6-E655-1CF2-39DEE107888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0386D5BF-6E16-B002-421C-91AFB9C083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9870C19C-845E-6EB6-6BD7-4D6FBE3BCEC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89610BAB-1B47-EB14-C7B9-6AFF7B0C6D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680828A6-C957-3149-A2C4-67305EE1F6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11B9E645-B73D-8CAD-1940-5A034B212CFA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7BA4E2EB-9360-AE51-2D42-86C15937D8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402E92E9-98B1-582F-EC84-4498BD9EC6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C366921C-6612-9442-9444-A8F81314CE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46C36201-A550-966B-9804-C3406F9EEF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6471334D-F7DF-1ACB-D8D5-ECC0885C60D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6ED411B6-010C-E804-A5D9-6DB8EF58131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6" name="図 45" descr="グラフ&#10;&#10;自動的に生成された説明">
            <a:extLst>
              <a:ext uri="{FF2B5EF4-FFF2-40B4-BE49-F238E27FC236}">
                <a16:creationId xmlns:a16="http://schemas.microsoft.com/office/drawing/2014/main" id="{A5729C17-A176-3983-5336-337644CA77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3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6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8998BAE-621D-751C-32A7-462B60E66F8A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1E4F5F97-B7AC-773E-BF77-7676FF2AC68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043BDBF3-6F40-C1F0-2648-FF871FB5D2E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2D4F8508-C118-5A3F-EDC6-685779E625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752F71B5-5594-DADB-84C8-125F25D4E45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1617B546-93A9-3E83-9E18-50076A4C583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4FB02FDE-105E-0DD0-9DAE-6E37568E3E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74EFF0B7-1E5F-03B4-3BCC-05B89B020DF4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6F2A5261-8811-FDFF-BA64-9C3C277998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45961AB7-8500-61BF-3F6D-E1A870D5AD3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EA7221B9-3752-2E3C-FC30-191F948377C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291DC92F-6B2D-3DE4-1225-B8223D51CF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6DE030E3-1283-AB71-C0D7-E61E64DD76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56319D34-AEBB-B644-4C78-91E1C91DB6E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72300E99-BFA6-4D5F-1E2A-6756E54B16A4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7CB184C3-F07B-2CE5-ADBA-E9C17E489E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5C6F2527-1FFC-B497-57F5-9EE6B1B63D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F4EAA0A2-240C-990B-62A2-79BCCC6026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CB0152E4-6F29-FCEC-1306-728D264760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BB681674-2363-8806-B460-B4FF42756D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DD4D4C07-75D0-085D-BA4F-3A3A7E7CBDF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0EA26865-2F9C-EC7D-7D69-B2578851EC63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F459B87E-C037-842D-3577-C3FB1B686A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4A0E04BE-3685-7174-B203-AE8B658FD3C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7BCE8594-7101-2140-3299-13E4A3968A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772FC1AF-79FB-ED94-2F9F-F0C209CC70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B2C45FD9-517F-9FD0-E3C7-759513DF697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AAD0C2FD-1785-EA3D-50CD-E551DAF90B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6" name="図 45" descr="グラフ&#10;&#10;自動的に生成された説明">
            <a:extLst>
              <a:ext uri="{FF2B5EF4-FFF2-40B4-BE49-F238E27FC236}">
                <a16:creationId xmlns:a16="http://schemas.microsoft.com/office/drawing/2014/main" id="{82079F24-35CD-C1F6-4E52-90CE60AFDE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4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1529451-222A-604B-7C7B-028A4CA8E8BB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0FD2B773-1A89-3EC8-C341-A37DE56B0CC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39A2C13A-C1B9-7AB9-F08A-FC93B16E4F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7E9A735A-0B14-23A0-C939-1FAC64BDD4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DAED5A07-B28A-B92C-9B6A-0733AA9953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6EDDA249-2A3B-9C87-C188-8600420A755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5E9DCD0E-B2FD-035A-9D4E-5956A1EF781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BF084648-86BB-DE2B-5B54-F588E4A66FD8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C113AA7E-E889-05E9-D9C8-213B67443B5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C2BED65D-894B-CB55-C4A1-DB45747D0D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72295E16-4740-DB20-04E8-DF4D6A7D24A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2F719F2E-8441-F181-50DC-D4D087F5E6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1F8CAE3D-6934-D96D-EEAA-92FEBF46336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9C84007D-23CD-A807-0A1F-73E2B3C976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06A39DB9-409B-968C-40E4-A48E4A1D04EA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157A872F-0927-CCA9-AC46-6C942B1ADC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F895702B-E0E8-D0C3-B226-7C8614D95A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58748585-3D3F-87A7-4AEB-5395CA7A14D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C4A261EB-767E-3604-F0F6-A0E70EFC7E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8EC0986A-72DC-805D-7051-EECE1DA5BF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BE3A76BB-4ADE-8CBD-FD70-161DB73EDCD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EDA390B5-A292-9D86-767A-BAD13E407CFC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69D99C41-2FB8-C867-C660-9FCFC19232E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F30B09B3-3384-2FBD-2BCE-63BD244F508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FD5471F4-ED70-4AA6-ED2C-F27F1E3D0F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EE486937-F4DC-796B-4B52-A5BC64FEB9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D69E67E8-A4A7-2347-F874-FE415FB626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1114A857-08A6-38FD-3A63-062E1D74D23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6" name="図 45" descr="グラフ&#10;&#10;自動的に生成された説明">
            <a:extLst>
              <a:ext uri="{FF2B5EF4-FFF2-40B4-BE49-F238E27FC236}">
                <a16:creationId xmlns:a16="http://schemas.microsoft.com/office/drawing/2014/main" id="{855AD6E9-6AB7-8538-FD2E-74AFE12FD2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9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12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5DB8771-2856-81F1-D034-9543647A6565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BAF5EF8E-BAC4-E454-D27B-51B1EB4772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AADD987C-7902-3494-CD89-3ECEA575C3A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5190BE86-3646-8C4D-025F-4C454BB677D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B7AB2835-1DF7-82FE-D3FD-178186DC91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66BA396F-F5E7-9D5A-D903-5FC4469537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BE8BF713-8C2F-34DC-A930-968269AA0E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46224BBF-9745-E1A3-83B1-0FD78EC9BCD0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3E71F6D2-C39C-1208-B623-D9E0E339BE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46FAD398-F1E5-C89E-B10F-039EF156E3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2FAAA612-1A79-5B14-2298-0DF09D8C5A1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1411B1B2-25DA-B459-B175-87EB5C9A67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151CDE61-8EDD-36EF-D86E-10296F96BB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922D4350-7E9D-156C-BFF4-10ACAD41A9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9DF7E6A2-6473-9168-DB25-128990E0A5D6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05D14000-A0C0-F3BB-F8DF-A4326D38C4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782F4286-6B07-6F87-EEC6-B23F17512D7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F600E3C8-39C7-7C4C-EC4D-70FE2A0B017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1D558F58-9D94-3F2C-CD58-B8F1CE3A13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3D88B109-FDA4-6C6E-9366-71633D7C0E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C65D62C1-68FD-22DA-009C-AAA536F17B0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3C5C3933-184C-5B30-CD45-41E92CDD96A8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FB97FB4D-3BA2-26D7-CD23-62F0A51027B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EAE76253-5489-864D-ABF5-530B333982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CD09550C-2936-01B6-8456-F6BBD67C961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DACB7A50-247C-4245-1370-6EBADFA6364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19EA91CE-F79C-6EBB-D6B5-238E7A2DD7F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A8C9E43D-55CB-F31C-7604-45DE6C270B2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6" name="図 45" descr="グラフ&#10;&#10;自動的に生成された説明">
            <a:extLst>
              <a:ext uri="{FF2B5EF4-FFF2-40B4-BE49-F238E27FC236}">
                <a16:creationId xmlns:a16="http://schemas.microsoft.com/office/drawing/2014/main" id="{E6956A5C-EC32-B463-B832-36EB904C4A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3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250</TotalTime>
  <Words>276</Words>
  <Application>Microsoft Office PowerPoint</Application>
  <PresentationFormat>A4 210 x 297 mm</PresentationFormat>
  <Paragraphs>140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門田　幸二</dc:creator>
  <cp:lastModifiedBy>門田　幸二</cp:lastModifiedBy>
  <cp:revision>44</cp:revision>
  <dcterms:created xsi:type="dcterms:W3CDTF">2020-06-11T23:59:28Z</dcterms:created>
  <dcterms:modified xsi:type="dcterms:W3CDTF">2023-09-08T07:40:33Z</dcterms:modified>
</cp:coreProperties>
</file>