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85A1E2-75F0-435B-8C51-A3B070B755FE}" v="12" dt="2023-09-18T23:46:27.6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2" d="100"/>
          <a:sy n="72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幸二 門田" userId="e60ee963-aaff-44c5-9395-7a40d260caf0" providerId="ADAL" clId="{A9987C48-1124-40BF-A9A8-9269F33306E0}"/>
    <pc:docChg chg="custSel modSld">
      <pc:chgData name="幸二 門田" userId="e60ee963-aaff-44c5-9395-7a40d260caf0" providerId="ADAL" clId="{A9987C48-1124-40BF-A9A8-9269F33306E0}" dt="2023-07-04T00:00:21.965" v="42" actId="1076"/>
      <pc:docMkLst>
        <pc:docMk/>
      </pc:docMkLst>
      <pc:sldChg chg="addSp delSp modSp mod">
        <pc:chgData name="幸二 門田" userId="e60ee963-aaff-44c5-9395-7a40d260caf0" providerId="ADAL" clId="{A9987C48-1124-40BF-A9A8-9269F33306E0}" dt="2023-07-04T00:00:21.965" v="42" actId="1076"/>
        <pc:sldMkLst>
          <pc:docMk/>
          <pc:sldMk cId="2887538341" sldId="257"/>
        </pc:sldMkLst>
        <pc:picChg chg="del">
          <ac:chgData name="幸二 門田" userId="e60ee963-aaff-44c5-9395-7a40d260caf0" providerId="ADAL" clId="{A9987C48-1124-40BF-A9A8-9269F33306E0}" dt="2023-07-03T23:59:46.297" v="8" actId="478"/>
          <ac:picMkLst>
            <pc:docMk/>
            <pc:sldMk cId="2887538341" sldId="257"/>
            <ac:picMk id="3" creationId="{0FB8F719-2422-07AA-04ED-B16FE4B879CF}"/>
          </ac:picMkLst>
        </pc:picChg>
        <pc:picChg chg="add mod modCrop">
          <ac:chgData name="幸二 門田" userId="e60ee963-aaff-44c5-9395-7a40d260caf0" providerId="ADAL" clId="{A9987C48-1124-40BF-A9A8-9269F33306E0}" dt="2023-07-04T00:00:21.965" v="42" actId="1076"/>
          <ac:picMkLst>
            <pc:docMk/>
            <pc:sldMk cId="2887538341" sldId="257"/>
            <ac:picMk id="12" creationId="{532FC3C9-D12E-9DC8-4975-5F476535FE5D}"/>
          </ac:picMkLst>
        </pc:picChg>
      </pc:sldChg>
      <pc:sldChg chg="delSp mod">
        <pc:chgData name="幸二 門田" userId="e60ee963-aaff-44c5-9395-7a40d260caf0" providerId="ADAL" clId="{A9987C48-1124-40BF-A9A8-9269F33306E0}" dt="2023-07-03T23:58:47.650" v="0" actId="478"/>
        <pc:sldMkLst>
          <pc:docMk/>
          <pc:sldMk cId="1466241530" sldId="258"/>
        </pc:sldMkLst>
        <pc:picChg chg="del">
          <ac:chgData name="幸二 門田" userId="e60ee963-aaff-44c5-9395-7a40d260caf0" providerId="ADAL" clId="{A9987C48-1124-40BF-A9A8-9269F33306E0}" dt="2023-07-03T23:58:47.650" v="0" actId="478"/>
          <ac:picMkLst>
            <pc:docMk/>
            <pc:sldMk cId="1466241530" sldId="258"/>
            <ac:picMk id="3" creationId="{7666EF4C-69B3-B3AA-6A82-11690D46C5AE}"/>
          </ac:picMkLst>
        </pc:picChg>
      </pc:sldChg>
      <pc:sldChg chg="delSp mod">
        <pc:chgData name="幸二 門田" userId="e60ee963-aaff-44c5-9395-7a40d260caf0" providerId="ADAL" clId="{A9987C48-1124-40BF-A9A8-9269F33306E0}" dt="2023-07-03T23:58:48.747" v="1" actId="478"/>
        <pc:sldMkLst>
          <pc:docMk/>
          <pc:sldMk cId="2796198765" sldId="259"/>
        </pc:sldMkLst>
        <pc:picChg chg="del">
          <ac:chgData name="幸二 門田" userId="e60ee963-aaff-44c5-9395-7a40d260caf0" providerId="ADAL" clId="{A9987C48-1124-40BF-A9A8-9269F33306E0}" dt="2023-07-03T23:58:48.747" v="1" actId="478"/>
          <ac:picMkLst>
            <pc:docMk/>
            <pc:sldMk cId="2796198765" sldId="259"/>
            <ac:picMk id="3" creationId="{97DB0CCF-1BD2-71B8-A039-A664CD7D9EEF}"/>
          </ac:picMkLst>
        </pc:picChg>
      </pc:sldChg>
      <pc:sldChg chg="delSp mod">
        <pc:chgData name="幸二 門田" userId="e60ee963-aaff-44c5-9395-7a40d260caf0" providerId="ADAL" clId="{A9987C48-1124-40BF-A9A8-9269F33306E0}" dt="2023-07-03T23:58:49.839" v="2" actId="478"/>
        <pc:sldMkLst>
          <pc:docMk/>
          <pc:sldMk cId="399863296" sldId="260"/>
        </pc:sldMkLst>
        <pc:picChg chg="del">
          <ac:chgData name="幸二 門田" userId="e60ee963-aaff-44c5-9395-7a40d260caf0" providerId="ADAL" clId="{A9987C48-1124-40BF-A9A8-9269F33306E0}" dt="2023-07-03T23:58:49.839" v="2" actId="478"/>
          <ac:picMkLst>
            <pc:docMk/>
            <pc:sldMk cId="399863296" sldId="260"/>
            <ac:picMk id="3" creationId="{9EE6D8E6-0455-5C8B-02D3-4BB6DE8FC232}"/>
          </ac:picMkLst>
        </pc:picChg>
      </pc:sldChg>
    </pc:docChg>
  </pc:docChgLst>
  <pc:docChgLst>
    <pc:chgData name="門田　幸二" userId="e60ee963-aaff-44c5-9395-7a40d260caf0" providerId="ADAL" clId="{CB85A1E2-75F0-435B-8C51-A3B070B755FE}"/>
    <pc:docChg chg="custSel modSld">
      <pc:chgData name="門田　幸二" userId="e60ee963-aaff-44c5-9395-7a40d260caf0" providerId="ADAL" clId="{CB85A1E2-75F0-435B-8C51-A3B070B755FE}" dt="2023-09-18T23:46:54.772" v="149" actId="1076"/>
      <pc:docMkLst>
        <pc:docMk/>
      </pc:docMkLst>
      <pc:sldChg chg="addSp delSp modSp mod">
        <pc:chgData name="門田　幸二" userId="e60ee963-aaff-44c5-9395-7a40d260caf0" providerId="ADAL" clId="{CB85A1E2-75F0-435B-8C51-A3B070B755FE}" dt="2023-09-18T23:25:27.154" v="41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11" creationId="{76C808E9-942C-C79A-ED09-40BEACDD40F1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13" creationId="{5E8C8D10-A9CB-3446-5F05-D7000B5CB963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14" creationId="{6E3CCD40-4FFE-FABC-B042-B6CC811D7391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16" creationId="{0F552B09-043E-EBA6-7759-74536EDFD684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0" creationId="{280A7D45-9229-5F31-BA7E-B48F6AE37ABD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2" creationId="{67F7DD3B-CCC7-2051-AD8F-221319746177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4" creationId="{171169C3-7F64-D510-5798-BEB2DC65B8E9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5" creationId="{503A6718-7915-9F42-3B22-3BDCB4FBDF15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6" creationId="{D1D23FCB-2601-1788-F268-7B73D3AE2A8B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7" creationId="{810CDF87-EED1-89A4-94FA-79BF5C8B1C04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8" creationId="{28268989-BB7B-15DA-E2E5-14EAAE35FAD9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29" creationId="{04829A99-E2C2-C234-F178-8476C1D0791D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31" creationId="{B4065E75-FB01-FB55-DBBA-698A6100CDD4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32" creationId="{F3EB8680-787F-A899-5EAF-61DA53C25A43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33" creationId="{C6436F85-A334-0DE3-CE74-BAB6A28D4EE9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34" creationId="{372FEF7B-CE23-F05A-FF67-0281D3CD80E6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35" creationId="{037166E6-29BB-0DB8-1517-982086494EB5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36" creationId="{3BBB2678-50A1-47C7-071B-0B712E039F89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39" creationId="{C2252A52-A8B4-73F6-9B02-3016FC4157FE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40" creationId="{4556F50A-1DE5-F637-C13D-C08AE86836C8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41" creationId="{7D131030-FD65-F86E-F8AA-F46BE2EE46A0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42" creationId="{B60054F7-86BB-E5E7-0764-7BC724DAB289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43" creationId="{6008388C-C814-F2E8-7EAA-BC2284A673F7}"/>
          </ac:spMkLst>
        </pc:spChg>
        <pc:spChg chg="mod">
          <ac:chgData name="門田　幸二" userId="e60ee963-aaff-44c5-9395-7a40d260caf0" providerId="ADAL" clId="{CB85A1E2-75F0-435B-8C51-A3B070B755FE}" dt="2023-09-15T23:56:21.218" v="1"/>
          <ac:spMkLst>
            <pc:docMk/>
            <pc:sldMk cId="2887538341" sldId="257"/>
            <ac:spMk id="44" creationId="{E4C56051-F8EC-DC9C-A043-03582F209CC4}"/>
          </ac:spMkLst>
        </pc:spChg>
        <pc:grpChg chg="add mod">
          <ac:chgData name="門田　幸二" userId="e60ee963-aaff-44c5-9395-7a40d260caf0" providerId="ADAL" clId="{CB85A1E2-75F0-435B-8C51-A3B070B755FE}" dt="2023-09-15T23:56:21.218" v="1"/>
          <ac:grpSpMkLst>
            <pc:docMk/>
            <pc:sldMk cId="2887538341" sldId="257"/>
            <ac:grpSpMk id="3" creationId="{FFF0A601-7DDE-F69C-715A-9FCA493A6FB7}"/>
          </ac:grpSpMkLst>
        </pc:grpChg>
        <pc:grpChg chg="del">
          <ac:chgData name="門田　幸二" userId="e60ee963-aaff-44c5-9395-7a40d260caf0" providerId="ADAL" clId="{CB85A1E2-75F0-435B-8C51-A3B070B755FE}" dt="2023-09-15T23:56:20.834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85A1E2-75F0-435B-8C51-A3B070B755FE}" dt="2023-09-15T23:56:21.218" v="1"/>
          <ac:grpSpMkLst>
            <pc:docMk/>
            <pc:sldMk cId="2887538341" sldId="257"/>
            <ac:grpSpMk id="23" creationId="{425007A3-48A0-6E28-0F2C-B53C10273CB5}"/>
          </ac:grpSpMkLst>
        </pc:grpChg>
        <pc:grpChg chg="add mod">
          <ac:chgData name="門田　幸二" userId="e60ee963-aaff-44c5-9395-7a40d260caf0" providerId="ADAL" clId="{CB85A1E2-75F0-435B-8C51-A3B070B755FE}" dt="2023-09-15T23:56:21.218" v="1"/>
          <ac:grpSpMkLst>
            <pc:docMk/>
            <pc:sldMk cId="2887538341" sldId="257"/>
            <ac:grpSpMk id="30" creationId="{51BA537D-E317-4485-2865-35C6B6AAEE76}"/>
          </ac:grpSpMkLst>
        </pc:grpChg>
        <pc:grpChg chg="add mod">
          <ac:chgData name="門田　幸二" userId="e60ee963-aaff-44c5-9395-7a40d260caf0" providerId="ADAL" clId="{CB85A1E2-75F0-435B-8C51-A3B070B755FE}" dt="2023-09-15T23:56:21.218" v="1"/>
          <ac:grpSpMkLst>
            <pc:docMk/>
            <pc:sldMk cId="2887538341" sldId="257"/>
            <ac:grpSpMk id="38" creationId="{74A41EF8-734C-D635-F8E8-58AFA989D7EA}"/>
          </ac:grpSpMkLst>
        </pc:grpChg>
        <pc:grpChg chg="del">
          <ac:chgData name="門田　幸二" userId="e60ee963-aaff-44c5-9395-7a40d260caf0" providerId="ADAL" clId="{CB85A1E2-75F0-435B-8C51-A3B070B755FE}" dt="2023-09-15T23:56:20.834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85A1E2-75F0-435B-8C51-A3B070B755FE}" dt="2023-09-15T23:56:20.834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85A1E2-75F0-435B-8C51-A3B070B755FE}" dt="2023-09-15T23:56:20.834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B85A1E2-75F0-435B-8C51-A3B070B755FE}" dt="2023-09-15T23:56:23.389" v="2" actId="478"/>
          <ac:picMkLst>
            <pc:docMk/>
            <pc:sldMk cId="2887538341" sldId="257"/>
            <ac:picMk id="12" creationId="{532FC3C9-D12E-9DC8-4975-5F476535FE5D}"/>
          </ac:picMkLst>
        </pc:picChg>
        <pc:picChg chg="add mod modCrop">
          <ac:chgData name="門田　幸二" userId="e60ee963-aaff-44c5-9395-7a40d260caf0" providerId="ADAL" clId="{CB85A1E2-75F0-435B-8C51-A3B070B755FE}" dt="2023-09-18T23:25:27.154" v="41" actId="1076"/>
          <ac:picMkLst>
            <pc:docMk/>
            <pc:sldMk cId="2887538341" sldId="257"/>
            <ac:picMk id="15" creationId="{1BF7A30A-53AF-59D3-72EE-4B6B33B1B6B8}"/>
          </ac:picMkLst>
        </pc:picChg>
      </pc:sldChg>
      <pc:sldChg chg="addSp delSp modSp mod">
        <pc:chgData name="門田　幸二" userId="e60ee963-aaff-44c5-9395-7a40d260caf0" providerId="ADAL" clId="{CB85A1E2-75F0-435B-8C51-A3B070B755FE}" dt="2023-09-18T23:26:31.530" v="77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11" creationId="{D2D11831-1E4F-7CF3-E4DA-2CF67D5350C5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12" creationId="{F831488E-75D2-DEED-174F-28D98802D9C3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13" creationId="{2EBF154D-1500-173D-2F7E-69B7AB3679C3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14" creationId="{97F7FBEE-23E0-8A3D-3225-CDA3FD2D6A9C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16" creationId="{2C974AA7-E5F2-BE2E-3E84-7BDA15806D0B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20" creationId="{4053E3B4-075D-C5BC-E014-10D0D417B752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23" creationId="{E49E85DB-9677-2082-E61D-ADA5E4C47A24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24" creationId="{9B0B9687-8A8E-1B79-06D4-52E0E11C0B66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25" creationId="{0D385844-493F-7C6B-B9DC-0A31268042C8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26" creationId="{0AFC3F9C-6660-8825-606A-5463938DB9C8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27" creationId="{F65B0F24-BCE8-0E34-F4C1-FF8BEF5EA750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28" creationId="{DE2E96CD-B4C9-6E5A-EA85-5D5297FA8ACD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0" creationId="{FB535313-C6AA-183C-B81F-27AFD504BF5B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1" creationId="{67036D8C-E93C-0E0B-B5A7-6B5E6BEC9919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2" creationId="{2FF389D0-42C9-00D6-1C69-A4D6D94A91D1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3" creationId="{74E93AB4-D10C-0A14-CA97-2C5F2CAA5A36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4" creationId="{7252A735-E510-BD16-7006-EACF2446BE53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5" creationId="{65164405-CCE0-DC3F-1D42-503726DE6AB6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8" creationId="{0A0E994D-037E-A7C1-C9F1-F86F8FC9BBA5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39" creationId="{EBEA0294-95F7-F8F0-42D4-E51699687CC8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40" creationId="{A880B9BD-BBBB-779E-93AF-7429236C1DC7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41" creationId="{8A554113-F548-BA03-2113-87291812DE8E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42" creationId="{43FDF7E6-35C5-B9A7-116D-E782174667F6}"/>
          </ac:spMkLst>
        </pc:spChg>
        <pc:spChg chg="mod">
          <ac:chgData name="門田　幸二" userId="e60ee963-aaff-44c5-9395-7a40d260caf0" providerId="ADAL" clId="{CB85A1E2-75F0-435B-8C51-A3B070B755FE}" dt="2023-09-15T23:56:28.769" v="4"/>
          <ac:spMkLst>
            <pc:docMk/>
            <pc:sldMk cId="1466241530" sldId="258"/>
            <ac:spMk id="43" creationId="{B1C4B74B-CFEA-D257-492C-08F5EC800462}"/>
          </ac:spMkLst>
        </pc:spChg>
        <pc:grpChg chg="add mod">
          <ac:chgData name="門田　幸二" userId="e60ee963-aaff-44c5-9395-7a40d260caf0" providerId="ADAL" clId="{CB85A1E2-75F0-435B-8C51-A3B070B755FE}" dt="2023-09-15T23:56:28.769" v="4"/>
          <ac:grpSpMkLst>
            <pc:docMk/>
            <pc:sldMk cId="1466241530" sldId="258"/>
            <ac:grpSpMk id="3" creationId="{DD03E5DC-D6B2-2F89-A7A6-1D49ABF9111C}"/>
          </ac:grpSpMkLst>
        </pc:grpChg>
        <pc:grpChg chg="del">
          <ac:chgData name="門田　幸二" userId="e60ee963-aaff-44c5-9395-7a40d260caf0" providerId="ADAL" clId="{CB85A1E2-75F0-435B-8C51-A3B070B755FE}" dt="2023-09-15T23:56:28.414" v="3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85A1E2-75F0-435B-8C51-A3B070B755FE}" dt="2023-09-15T23:56:28.769" v="4"/>
          <ac:grpSpMkLst>
            <pc:docMk/>
            <pc:sldMk cId="1466241530" sldId="258"/>
            <ac:grpSpMk id="22" creationId="{6AC472D6-7FEB-2CF0-0A25-229A84699823}"/>
          </ac:grpSpMkLst>
        </pc:grpChg>
        <pc:grpChg chg="add mod">
          <ac:chgData name="門田　幸二" userId="e60ee963-aaff-44c5-9395-7a40d260caf0" providerId="ADAL" clId="{CB85A1E2-75F0-435B-8C51-A3B070B755FE}" dt="2023-09-15T23:56:28.769" v="4"/>
          <ac:grpSpMkLst>
            <pc:docMk/>
            <pc:sldMk cId="1466241530" sldId="258"/>
            <ac:grpSpMk id="29" creationId="{840658DD-9BDC-6B06-1EEC-09D8BD5BC10C}"/>
          </ac:grpSpMkLst>
        </pc:grpChg>
        <pc:grpChg chg="add mod">
          <ac:chgData name="門田　幸二" userId="e60ee963-aaff-44c5-9395-7a40d260caf0" providerId="ADAL" clId="{CB85A1E2-75F0-435B-8C51-A3B070B755FE}" dt="2023-09-15T23:56:28.769" v="4"/>
          <ac:grpSpMkLst>
            <pc:docMk/>
            <pc:sldMk cId="1466241530" sldId="258"/>
            <ac:grpSpMk id="36" creationId="{E085A1AD-2FEC-D43F-75A0-C372EC21E987}"/>
          </ac:grpSpMkLst>
        </pc:grpChg>
        <pc:grpChg chg="del">
          <ac:chgData name="門田　幸二" userId="e60ee963-aaff-44c5-9395-7a40d260caf0" providerId="ADAL" clId="{CB85A1E2-75F0-435B-8C51-A3B070B755FE}" dt="2023-09-15T23:56:28.414" v="3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85A1E2-75F0-435B-8C51-A3B070B755FE}" dt="2023-09-15T23:56:28.414" v="3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85A1E2-75F0-435B-8C51-A3B070B755FE}" dt="2023-09-15T23:56:28.414" v="3" actId="478"/>
          <ac:grpSpMkLst>
            <pc:docMk/>
            <pc:sldMk cId="1466241530" sldId="258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CB85A1E2-75F0-435B-8C51-A3B070B755FE}" dt="2023-09-18T23:26:31.530" v="77" actId="1076"/>
          <ac:picMkLst>
            <pc:docMk/>
            <pc:sldMk cId="1466241530" sldId="258"/>
            <ac:picMk id="17" creationId="{CC7E88D1-F2F6-CB7D-3CD6-BFC540B38E97}"/>
          </ac:picMkLst>
        </pc:picChg>
      </pc:sldChg>
      <pc:sldChg chg="addSp delSp modSp mod">
        <pc:chgData name="門田　幸二" userId="e60ee963-aaff-44c5-9395-7a40d260caf0" providerId="ADAL" clId="{CB85A1E2-75F0-435B-8C51-A3B070B755FE}" dt="2023-09-18T23:45:33.235" v="114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11" creationId="{45F44F9A-2D6F-F017-B4DE-B735C6797487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12" creationId="{07ECECBA-22A7-670D-4BAE-45213B95F15B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13" creationId="{E4B5EF0A-3644-EA08-F792-26E285BF5C7F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14" creationId="{045FA616-C58B-E622-E740-279DEF8D2BB4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16" creationId="{7766E95D-A2D4-6231-4C13-BE97CA90EAFC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20" creationId="{10081566-75D7-512A-98AC-95033C2C66B7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23" creationId="{9B0173F2-C018-BB85-7534-C80D8B0E5A0C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24" creationId="{1B2C04A2-D2CA-D810-32B8-027A83823D4E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25" creationId="{4AA5E5E9-BA83-0B7F-2073-F7E0ACD95EBF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26" creationId="{1C0B19C6-8FE4-DEF4-730C-AA19B2627900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27" creationId="{B846B5B2-C0BA-2E6B-F6CD-F634098FCFBC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28" creationId="{084B4CB9-6B3F-5BFF-A9E5-4D4451ECD0D7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0" creationId="{0A8C44A5-26F4-80F3-FECC-4482A894CFC0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1" creationId="{41F9C099-9743-35F3-B058-FDB8B5332FD1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2" creationId="{EE693201-FD97-C83C-6ED2-A787D6FE9B97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3" creationId="{BC737031-579B-3519-DEDD-81384C0A95A5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4" creationId="{BA3B2DEE-A957-4DE2-E240-A2A076E1073A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5" creationId="{5316BE4D-31BD-F01B-545D-746136BC3AE2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8" creationId="{6B7963F8-7EBF-F5F9-A6E2-355915B9DCCD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39" creationId="{BD18DAFA-9C7D-B58F-8208-0A8EE7EC00FA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40" creationId="{42199E6D-6105-910C-72C4-EAACFE55D6E4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41" creationId="{85ED3F3A-94A0-C1A4-22F1-CEBC3D1E0474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42" creationId="{20C5B64F-DC9D-D940-8F75-0E0087EDACAB}"/>
          </ac:spMkLst>
        </pc:spChg>
        <pc:spChg chg="mod">
          <ac:chgData name="門田　幸二" userId="e60ee963-aaff-44c5-9395-7a40d260caf0" providerId="ADAL" clId="{CB85A1E2-75F0-435B-8C51-A3B070B755FE}" dt="2023-09-15T23:56:33.131" v="6"/>
          <ac:spMkLst>
            <pc:docMk/>
            <pc:sldMk cId="2796198765" sldId="259"/>
            <ac:spMk id="43" creationId="{F9C9EC8B-2796-24D2-06DF-78532F3D37B5}"/>
          </ac:spMkLst>
        </pc:spChg>
        <pc:grpChg chg="add mod">
          <ac:chgData name="門田　幸二" userId="e60ee963-aaff-44c5-9395-7a40d260caf0" providerId="ADAL" clId="{CB85A1E2-75F0-435B-8C51-A3B070B755FE}" dt="2023-09-15T23:56:33.131" v="6"/>
          <ac:grpSpMkLst>
            <pc:docMk/>
            <pc:sldMk cId="2796198765" sldId="259"/>
            <ac:grpSpMk id="3" creationId="{FEC6ED47-005F-9BA1-202B-6B0AFD97DA03}"/>
          </ac:grpSpMkLst>
        </pc:grpChg>
        <pc:grpChg chg="del">
          <ac:chgData name="門田　幸二" userId="e60ee963-aaff-44c5-9395-7a40d260caf0" providerId="ADAL" clId="{CB85A1E2-75F0-435B-8C51-A3B070B755FE}" dt="2023-09-15T23:56:32.721" v="5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85A1E2-75F0-435B-8C51-A3B070B755FE}" dt="2023-09-15T23:56:33.131" v="6"/>
          <ac:grpSpMkLst>
            <pc:docMk/>
            <pc:sldMk cId="2796198765" sldId="259"/>
            <ac:grpSpMk id="22" creationId="{CFDAB959-486F-EE93-CD73-40FB74DF4A97}"/>
          </ac:grpSpMkLst>
        </pc:grpChg>
        <pc:grpChg chg="add mod">
          <ac:chgData name="門田　幸二" userId="e60ee963-aaff-44c5-9395-7a40d260caf0" providerId="ADAL" clId="{CB85A1E2-75F0-435B-8C51-A3B070B755FE}" dt="2023-09-15T23:56:33.131" v="6"/>
          <ac:grpSpMkLst>
            <pc:docMk/>
            <pc:sldMk cId="2796198765" sldId="259"/>
            <ac:grpSpMk id="29" creationId="{C07F7276-247C-2DCD-1AF2-5AE31A3865D4}"/>
          </ac:grpSpMkLst>
        </pc:grpChg>
        <pc:grpChg chg="add mod">
          <ac:chgData name="門田　幸二" userId="e60ee963-aaff-44c5-9395-7a40d260caf0" providerId="ADAL" clId="{CB85A1E2-75F0-435B-8C51-A3B070B755FE}" dt="2023-09-15T23:56:33.131" v="6"/>
          <ac:grpSpMkLst>
            <pc:docMk/>
            <pc:sldMk cId="2796198765" sldId="259"/>
            <ac:grpSpMk id="36" creationId="{D0E5BB92-9A4B-B8D0-96AE-A5E177C8AA39}"/>
          </ac:grpSpMkLst>
        </pc:grpChg>
        <pc:grpChg chg="del">
          <ac:chgData name="門田　幸二" userId="e60ee963-aaff-44c5-9395-7a40d260caf0" providerId="ADAL" clId="{CB85A1E2-75F0-435B-8C51-A3B070B755FE}" dt="2023-09-15T23:56:32.721" v="5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85A1E2-75F0-435B-8C51-A3B070B755FE}" dt="2023-09-15T23:56:32.721" v="5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85A1E2-75F0-435B-8C51-A3B070B755FE}" dt="2023-09-15T23:56:32.721" v="5" actId="478"/>
          <ac:grpSpMkLst>
            <pc:docMk/>
            <pc:sldMk cId="2796198765" sldId="259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CB85A1E2-75F0-435B-8C51-A3B070B755FE}" dt="2023-09-18T23:45:33.235" v="114" actId="1076"/>
          <ac:picMkLst>
            <pc:docMk/>
            <pc:sldMk cId="2796198765" sldId="259"/>
            <ac:picMk id="17" creationId="{A85D04D9-144F-D7FF-B666-C950F73D41B1}"/>
          </ac:picMkLst>
        </pc:picChg>
      </pc:sldChg>
      <pc:sldChg chg="addSp delSp modSp mod">
        <pc:chgData name="門田　幸二" userId="e60ee963-aaff-44c5-9395-7a40d260caf0" providerId="ADAL" clId="{CB85A1E2-75F0-435B-8C51-A3B070B755FE}" dt="2023-09-18T23:46:54.772" v="149" actId="1076"/>
        <pc:sldMkLst>
          <pc:docMk/>
          <pc:sldMk cId="399863296" sldId="260"/>
        </pc:sldMkLst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11" creationId="{19CFD36A-E061-DD4A-500E-00F3D44AC23C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12" creationId="{BFC7A5D5-67D2-C127-5613-E592E6E33A02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13" creationId="{E8CD4BAD-06CA-FFFB-56F3-D517CC23270B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14" creationId="{FA682FA3-D674-721D-9AA3-EEEB98F93D9D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16" creationId="{C6F61A58-4594-463A-B746-DDBE0159179E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20" creationId="{71B90A0F-877A-B97D-05E0-1713E82E61CE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23" creationId="{08AE09D5-6610-40BC-612B-061ACA1BDC49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24" creationId="{2C0B2A96-69BF-3005-28B1-9825AF4C4A39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25" creationId="{02D79407-E459-05F0-1937-8C28C696CD60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26" creationId="{367F8A5C-023F-5CF0-ED83-FF73A3B9E9B2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27" creationId="{33046973-333C-4B0B-D401-1A30362E30AD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28" creationId="{E2DAEF5C-FF0E-59D4-0BE7-4AD9071FED4B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0" creationId="{41BDC0B9-05AA-1440-9A6A-FEA50DFA5856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1" creationId="{B7AB12BC-A342-7F8B-2F9F-4C08A1A66CB3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2" creationId="{B2DAC954-8CC9-7BA4-F9E2-0B86F88289FE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3" creationId="{5C89D3C3-52ED-D2A7-C234-9BEDF8877199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4" creationId="{C2788351-63AE-D516-7B33-5DB064A081F7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5" creationId="{E5131994-AC07-C1D1-0EBD-36088DB2490D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8" creationId="{3FB1DA1C-F30C-3DC4-D7E3-4F46FE1A9F41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39" creationId="{74C9DFBF-B0C2-309C-7324-AD8B93DFBE13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40" creationId="{6ED45990-9E59-5826-E941-4C656AEAAF4D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41" creationId="{092023BA-091D-23D6-5B32-D9037FB256AA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42" creationId="{BA4EBECE-4C27-3659-07B0-5DBCB082B902}"/>
          </ac:spMkLst>
        </pc:spChg>
        <pc:spChg chg="mod">
          <ac:chgData name="門田　幸二" userId="e60ee963-aaff-44c5-9395-7a40d260caf0" providerId="ADAL" clId="{CB85A1E2-75F0-435B-8C51-A3B070B755FE}" dt="2023-09-15T23:56:37.033" v="8"/>
          <ac:spMkLst>
            <pc:docMk/>
            <pc:sldMk cId="399863296" sldId="260"/>
            <ac:spMk id="43" creationId="{799C21CD-558F-0A73-1E03-C4EE4D8D5D2C}"/>
          </ac:spMkLst>
        </pc:spChg>
        <pc:grpChg chg="add mod">
          <ac:chgData name="門田　幸二" userId="e60ee963-aaff-44c5-9395-7a40d260caf0" providerId="ADAL" clId="{CB85A1E2-75F0-435B-8C51-A3B070B755FE}" dt="2023-09-15T23:56:37.033" v="8"/>
          <ac:grpSpMkLst>
            <pc:docMk/>
            <pc:sldMk cId="399863296" sldId="260"/>
            <ac:grpSpMk id="3" creationId="{580BD97B-E9C6-EF60-EBBD-3D0FB8E9658D}"/>
          </ac:grpSpMkLst>
        </pc:grpChg>
        <pc:grpChg chg="del">
          <ac:chgData name="門田　幸二" userId="e60ee963-aaff-44c5-9395-7a40d260caf0" providerId="ADAL" clId="{CB85A1E2-75F0-435B-8C51-A3B070B755FE}" dt="2023-09-15T23:56:36.661" v="7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85A1E2-75F0-435B-8C51-A3B070B755FE}" dt="2023-09-15T23:56:37.033" v="8"/>
          <ac:grpSpMkLst>
            <pc:docMk/>
            <pc:sldMk cId="399863296" sldId="260"/>
            <ac:grpSpMk id="22" creationId="{47BD7E1A-5D43-D32E-7623-A3E2CD53A5F4}"/>
          </ac:grpSpMkLst>
        </pc:grpChg>
        <pc:grpChg chg="add mod">
          <ac:chgData name="門田　幸二" userId="e60ee963-aaff-44c5-9395-7a40d260caf0" providerId="ADAL" clId="{CB85A1E2-75F0-435B-8C51-A3B070B755FE}" dt="2023-09-15T23:56:37.033" v="8"/>
          <ac:grpSpMkLst>
            <pc:docMk/>
            <pc:sldMk cId="399863296" sldId="260"/>
            <ac:grpSpMk id="29" creationId="{A7F55328-72FF-B134-7939-733D93BA2E52}"/>
          </ac:grpSpMkLst>
        </pc:grpChg>
        <pc:grpChg chg="add mod">
          <ac:chgData name="門田　幸二" userId="e60ee963-aaff-44c5-9395-7a40d260caf0" providerId="ADAL" clId="{CB85A1E2-75F0-435B-8C51-A3B070B755FE}" dt="2023-09-15T23:56:37.033" v="8"/>
          <ac:grpSpMkLst>
            <pc:docMk/>
            <pc:sldMk cId="399863296" sldId="260"/>
            <ac:grpSpMk id="36" creationId="{AB50C85D-E48F-5EBF-8F40-12BC7E34ADF5}"/>
          </ac:grpSpMkLst>
        </pc:grpChg>
        <pc:grpChg chg="del">
          <ac:chgData name="門田　幸二" userId="e60ee963-aaff-44c5-9395-7a40d260caf0" providerId="ADAL" clId="{CB85A1E2-75F0-435B-8C51-A3B070B755FE}" dt="2023-09-15T23:56:36.661" v="7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85A1E2-75F0-435B-8C51-A3B070B755FE}" dt="2023-09-15T23:56:36.661" v="7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85A1E2-75F0-435B-8C51-A3B070B755FE}" dt="2023-09-15T23:56:36.661" v="7" actId="478"/>
          <ac:grpSpMkLst>
            <pc:docMk/>
            <pc:sldMk cId="399863296" sldId="260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CB85A1E2-75F0-435B-8C51-A3B070B755FE}" dt="2023-09-18T23:46:54.772" v="149" actId="1076"/>
          <ac:picMkLst>
            <pc:docMk/>
            <pc:sldMk cId="399863296" sldId="260"/>
            <ac:picMk id="17" creationId="{0E93E5AF-ACBD-5C87-6B2A-95A2AB29C04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FF0A601-7DDE-F69C-715A-9FCA493A6FB7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76C808E9-942C-C79A-ED09-40BEACDD40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5E8C8D10-A9CB-3446-5F05-D7000B5CB9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6E3CCD40-4FFE-FABC-B042-B6CC811D73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0F552B09-043E-EBA6-7759-74536EDFD6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280A7D45-9229-5F31-BA7E-B48F6AE37A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67F7DD3B-CCC7-2051-AD8F-2213197461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425007A3-48A0-6E28-0F2C-B53C10273CB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171169C3-7F64-D510-5798-BEB2DC65B8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503A6718-7915-9F42-3B22-3BDCB4FBDF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D1D23FCB-2601-1788-F268-7B73D3AE2A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810CDF87-EED1-89A4-94FA-79BF5C8B1C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28268989-BB7B-15DA-E2E5-14EAAE35FA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04829A99-E2C2-C234-F178-8476C1D079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51BA537D-E317-4485-2865-35C6B6AAEE76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4065E75-FB01-FB55-DBBA-698A6100CD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F3EB8680-787F-A899-5EAF-61DA53C25A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C6436F85-A334-0DE3-CE74-BAB6A28D4E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372FEF7B-CE23-F05A-FF67-0281D3CD80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037166E6-29BB-0DB8-1517-982086494E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3BBB2678-50A1-47C7-071B-0B712E039F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4A41EF8-734C-D635-F8E8-58AFA989D7EA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C2252A52-A8B4-73F6-9B02-3016FC4157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4556F50A-1DE5-F637-C13D-C08AE86836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7D131030-FD65-F86E-F8AA-F46BE2EE46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B60054F7-86BB-E5E7-0764-7BC724DAB2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6008388C-C814-F2E8-7EAA-BC2284A673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E4C56051-F8EC-DC9C-A043-03582F209C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1BF7A30A-53AF-59D3-72EE-4B6B33B1B6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D03E5DC-D6B2-2F89-A7A6-1D49ABF9111C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D2D11831-1E4F-7CF3-E4DA-2CF67D5350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F831488E-75D2-DEED-174F-28D98802D9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2EBF154D-1500-173D-2F7E-69B7AB3679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97F7FBEE-23E0-8A3D-3225-CDA3FD2D6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2C974AA7-E5F2-BE2E-3E84-7BDA15806D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4053E3B4-075D-C5BC-E014-10D0D417B7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6AC472D6-7FEB-2CF0-0A25-229A84699823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E49E85DB-9677-2082-E61D-ADA5E4C47A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9B0B9687-8A8E-1B79-06D4-52E0E11C0B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0D385844-493F-7C6B-B9DC-0A31268042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0AFC3F9C-6660-8825-606A-5463938DB9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F65B0F24-BCE8-0E34-F4C1-FF8BEF5EA7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DE2E96CD-B4C9-6E5A-EA85-5D5297FA8A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840658DD-9BDC-6B06-1EEC-09D8BD5BC10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FB535313-C6AA-183C-B81F-27AFD504BF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67036D8C-E93C-0E0B-B5A7-6B5E6BEC99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2FF389D0-42C9-00D6-1C69-A4D6D94A91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74E93AB4-D10C-0A14-CA97-2C5F2CAA5A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7252A735-E510-BD16-7006-EACF2446BE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65164405-CCE0-DC3F-1D42-503726DE6A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E085A1AD-2FEC-D43F-75A0-C372EC21E987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0A0E994D-037E-A7C1-C9F1-F86F8FC9BB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EBEA0294-95F7-F8F0-42D4-E51699687C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A880B9BD-BBBB-779E-93AF-7429236C1D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8A554113-F548-BA03-2113-87291812DE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43FDF7E6-35C5-B9A7-116D-E782174667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1C4B74B-CFEA-D257-492C-08F5EC8004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, 折れ線グラフ&#10;&#10;自動的に生成された説明">
            <a:extLst>
              <a:ext uri="{FF2B5EF4-FFF2-40B4-BE49-F238E27FC236}">
                <a16:creationId xmlns:a16="http://schemas.microsoft.com/office/drawing/2014/main" id="{CC7E88D1-F2F6-CB7D-3CD6-BFC540B38E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EC6ED47-005F-9BA1-202B-6B0AFD97DA03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45F44F9A-2D6F-F017-B4DE-B735C67974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07ECECBA-22A7-670D-4BAE-45213B95F1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E4B5EF0A-3644-EA08-F792-26E285BF5C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045FA616-C58B-E622-E740-279DEF8D2B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7766E95D-A2D4-6231-4C13-BE97CA90EA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10081566-75D7-512A-98AC-95033C2C66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CFDAB959-486F-EE93-CD73-40FB74DF4A97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9B0173F2-C018-BB85-7534-C80D8B0E5A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1B2C04A2-D2CA-D810-32B8-027A83823D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4AA5E5E9-BA83-0B7F-2073-F7E0ACD95E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1C0B19C6-8FE4-DEF4-730C-AA19B26279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B846B5B2-C0BA-2E6B-F6CD-F634098FCF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084B4CB9-6B3F-5BFF-A9E5-4D4451ECD0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C07F7276-247C-2DCD-1AF2-5AE31A3865D4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0A8C44A5-26F4-80F3-FECC-4482A894CF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41F9C099-9743-35F3-B058-FDB8B5332F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EE693201-FD97-C83C-6ED2-A787D6FE9B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BC737031-579B-3519-DEDD-81384C0A95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BA3B2DEE-A957-4DE2-E240-A2A076E107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5316BE4D-31BD-F01B-545D-746136BC3A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D0E5BB92-9A4B-B8D0-96AE-A5E177C8AA39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6B7963F8-7EBF-F5F9-A6E2-355915B9DC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BD18DAFA-9C7D-B58F-8208-0A8EE7EC00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42199E6D-6105-910C-72C4-EAACFE55D6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85ED3F3A-94A0-C1A4-22F1-CEBC3D1E04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20C5B64F-DC9D-D940-8F75-0E0087EDAC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9C9EC8B-2796-24D2-06DF-78532F3D37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, 折れ線グラフ&#10;&#10;自動的に生成された説明">
            <a:extLst>
              <a:ext uri="{FF2B5EF4-FFF2-40B4-BE49-F238E27FC236}">
                <a16:creationId xmlns:a16="http://schemas.microsoft.com/office/drawing/2014/main" id="{A85D04D9-144F-D7FF-B666-C950F73D41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80BD97B-E9C6-EF60-EBBD-3D0FB8E9658D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19CFD36A-E061-DD4A-500E-00F3D44AC2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BFC7A5D5-67D2-C127-5613-E592E6E33A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E8CD4BAD-06CA-FFFB-56F3-D517CC2327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FA682FA3-D674-721D-9AA3-EEEB98F93D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C6F61A58-4594-463A-B746-DDBE015917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71B90A0F-877A-B97D-05E0-1713E82E61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47BD7E1A-5D43-D32E-7623-A3E2CD53A5F4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08AE09D5-6610-40BC-612B-061ACA1BDC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2C0B2A96-69BF-3005-28B1-9825AF4C4A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02D79407-E459-05F0-1937-8C28C696CD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367F8A5C-023F-5CF0-ED83-FF73A3B9E9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33046973-333C-4B0B-D401-1A30362E30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E2DAEF5C-FF0E-59D4-0BE7-4AD9071FED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7F55328-72FF-B134-7939-733D93BA2E52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41BDC0B9-05AA-1440-9A6A-FEA50DFA58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7AB12BC-A342-7F8B-2F9F-4C08A1A66C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B2DAC954-8CC9-7BA4-F9E2-0B86F88289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5C89D3C3-52ED-D2A7-C234-9BEDF88771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C2788351-63AE-D516-7B33-5DB064A081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E5131994-AC07-C1D1-0EBD-36088DB249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AB50C85D-E48F-5EBF-8F40-12BC7E34ADF5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3FB1DA1C-F30C-3DC4-D7E3-4F46FE1A9F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74C9DFBF-B0C2-309C-7324-AD8B93DFBE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ED45990-9E59-5826-E941-4C656AEAAF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092023BA-091D-23D6-5B32-D9037FB256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BA4EBECE-4C27-3659-07B0-5DBCB082B9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799C21CD-558F-0A73-1E03-C4EE4D8D5D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, 折れ線グラフ&#10;&#10;自動的に生成された説明">
            <a:extLst>
              <a:ext uri="{FF2B5EF4-FFF2-40B4-BE49-F238E27FC236}">
                <a16:creationId xmlns:a16="http://schemas.microsoft.com/office/drawing/2014/main" id="{0E93E5AF-ACBD-5C87-6B2A-95A2AB29C0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48</cp:revision>
  <dcterms:created xsi:type="dcterms:W3CDTF">2020-06-11T23:59:28Z</dcterms:created>
  <dcterms:modified xsi:type="dcterms:W3CDTF">2023-09-18T23:46:56Z</dcterms:modified>
</cp:coreProperties>
</file>