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DB7138-774D-4150-AFBD-2E1FFF7AB851}" v="9" dt="2023-09-18T23:10:34.8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6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門田　幸二" userId="e60ee963-aaff-44c5-9395-7a40d260caf0" providerId="ADAL" clId="{57B31684-892E-42F0-95AE-D667B89D2EA7}"/>
    <pc:docChg chg="custSel modSld">
      <pc:chgData name="門田　幸二" userId="e60ee963-aaff-44c5-9395-7a40d260caf0" providerId="ADAL" clId="{57B31684-892E-42F0-95AE-D667B89D2EA7}" dt="2023-08-16T04:40:32.324" v="220" actId="1076"/>
      <pc:docMkLst>
        <pc:docMk/>
      </pc:docMkLst>
      <pc:sldChg chg="addSp delSp modSp mod">
        <pc:chgData name="門田　幸二" userId="e60ee963-aaff-44c5-9395-7a40d260caf0" providerId="ADAL" clId="{57B31684-892E-42F0-95AE-D667B89D2EA7}" dt="2023-08-16T02:46:45.873" v="108" actId="1076"/>
        <pc:sldMkLst>
          <pc:docMk/>
          <pc:sldMk cId="2887538341" sldId="257"/>
        </pc:sldMkLst>
        <pc:picChg chg="del">
          <ac:chgData name="門田　幸二" userId="e60ee963-aaff-44c5-9395-7a40d260caf0" providerId="ADAL" clId="{57B31684-892E-42F0-95AE-D667B89D2EA7}" dt="2023-08-16T02:39:47.308" v="3" actId="478"/>
          <ac:picMkLst>
            <pc:docMk/>
            <pc:sldMk cId="2887538341" sldId="257"/>
            <ac:picMk id="12" creationId="{7ADE6246-C454-75A9-FB5F-0C6598B81EF7}"/>
          </ac:picMkLst>
        </pc:picChg>
        <pc:picChg chg="add del mod modCrop">
          <ac:chgData name="門田　幸二" userId="e60ee963-aaff-44c5-9395-7a40d260caf0" providerId="ADAL" clId="{57B31684-892E-42F0-95AE-D667B89D2EA7}" dt="2023-08-16T02:43:35.629" v="47" actId="478"/>
          <ac:picMkLst>
            <pc:docMk/>
            <pc:sldMk cId="2887538341" sldId="257"/>
            <ac:picMk id="13" creationId="{75518616-A212-244C-FEA6-F9EF241EB628}"/>
          </ac:picMkLst>
        </pc:picChg>
        <pc:picChg chg="add del mod">
          <ac:chgData name="門田　幸二" userId="e60ee963-aaff-44c5-9395-7a40d260caf0" providerId="ADAL" clId="{57B31684-892E-42F0-95AE-D667B89D2EA7}" dt="2023-08-16T02:44:33.454" v="49" actId="478"/>
          <ac:picMkLst>
            <pc:docMk/>
            <pc:sldMk cId="2887538341" sldId="257"/>
            <ac:picMk id="15" creationId="{25A74510-7E46-B0D2-C553-26EF6E501C6D}"/>
          </ac:picMkLst>
        </pc:picChg>
        <pc:picChg chg="add mod">
          <ac:chgData name="門田　幸二" userId="e60ee963-aaff-44c5-9395-7a40d260caf0" providerId="ADAL" clId="{57B31684-892E-42F0-95AE-D667B89D2EA7}" dt="2023-08-16T02:46:45.873" v="108" actId="1076"/>
          <ac:picMkLst>
            <pc:docMk/>
            <pc:sldMk cId="2887538341" sldId="257"/>
            <ac:picMk id="17" creationId="{5854BE35-0F5D-6A8D-63C0-967E2F009705}"/>
          </ac:picMkLst>
        </pc:picChg>
        <pc:picChg chg="add mod modCrop">
          <ac:chgData name="門田　幸二" userId="e60ee963-aaff-44c5-9395-7a40d260caf0" providerId="ADAL" clId="{57B31684-892E-42F0-95AE-D667B89D2EA7}" dt="2023-08-16T02:45:51.327" v="88" actId="1076"/>
          <ac:picMkLst>
            <pc:docMk/>
            <pc:sldMk cId="2887538341" sldId="257"/>
            <ac:picMk id="19" creationId="{F5B5997F-DA47-169D-0EF0-C3F80B39A2F4}"/>
          </ac:picMkLst>
        </pc:picChg>
      </pc:sldChg>
      <pc:sldChg chg="addSp delSp modSp mod">
        <pc:chgData name="門田　幸二" userId="e60ee963-aaff-44c5-9395-7a40d260caf0" providerId="ADAL" clId="{57B31684-892E-42F0-95AE-D667B89D2EA7}" dt="2023-08-16T04:13:44.592" v="146" actId="1076"/>
        <pc:sldMkLst>
          <pc:docMk/>
          <pc:sldMk cId="1466241530" sldId="258"/>
        </pc:sldMkLst>
        <pc:picChg chg="add mod">
          <ac:chgData name="門田　幸二" userId="e60ee963-aaff-44c5-9395-7a40d260caf0" providerId="ADAL" clId="{57B31684-892E-42F0-95AE-D667B89D2EA7}" dt="2023-08-16T02:46:59.740" v="109"/>
          <ac:picMkLst>
            <pc:docMk/>
            <pc:sldMk cId="1466241530" sldId="258"/>
            <ac:picMk id="3" creationId="{722DAC33-A754-E98B-48EB-7E3200E5F98C}"/>
          </ac:picMkLst>
        </pc:picChg>
        <pc:picChg chg="del">
          <ac:chgData name="門田　幸二" userId="e60ee963-aaff-44c5-9395-7a40d260caf0" providerId="ADAL" clId="{57B31684-892E-42F0-95AE-D667B89D2EA7}" dt="2023-08-16T02:44:43.572" v="52" actId="478"/>
          <ac:picMkLst>
            <pc:docMk/>
            <pc:sldMk cId="1466241530" sldId="258"/>
            <ac:picMk id="12" creationId="{8DBE9E3A-0798-AD91-E0BF-DA95C76CCF5E}"/>
          </ac:picMkLst>
        </pc:picChg>
        <pc:picChg chg="add mod modCrop">
          <ac:chgData name="門田　幸二" userId="e60ee963-aaff-44c5-9395-7a40d260caf0" providerId="ADAL" clId="{57B31684-892E-42F0-95AE-D667B89D2EA7}" dt="2023-08-16T04:13:44.592" v="146" actId="1076"/>
          <ac:picMkLst>
            <pc:docMk/>
            <pc:sldMk cId="1466241530" sldId="258"/>
            <ac:picMk id="14" creationId="{BB617738-D119-D375-B136-58BA93B17A40}"/>
          </ac:picMkLst>
        </pc:picChg>
      </pc:sldChg>
      <pc:sldChg chg="addSp delSp modSp mod">
        <pc:chgData name="門田　幸二" userId="e60ee963-aaff-44c5-9395-7a40d260caf0" providerId="ADAL" clId="{57B31684-892E-42F0-95AE-D667B89D2EA7}" dt="2023-08-16T04:23:43.517" v="184" actId="1076"/>
        <pc:sldMkLst>
          <pc:docMk/>
          <pc:sldMk cId="2796198765" sldId="259"/>
        </pc:sldMkLst>
        <pc:picChg chg="add mod">
          <ac:chgData name="門田　幸二" userId="e60ee963-aaff-44c5-9395-7a40d260caf0" providerId="ADAL" clId="{57B31684-892E-42F0-95AE-D667B89D2EA7}" dt="2023-08-16T02:47:01.976" v="110"/>
          <ac:picMkLst>
            <pc:docMk/>
            <pc:sldMk cId="2796198765" sldId="259"/>
            <ac:picMk id="11" creationId="{57D2C5C5-5F81-C12D-FCEF-376D8141B153}"/>
          </ac:picMkLst>
        </pc:picChg>
        <pc:picChg chg="del">
          <ac:chgData name="門田　幸二" userId="e60ee963-aaff-44c5-9395-7a40d260caf0" providerId="ADAL" clId="{57B31684-892E-42F0-95AE-D667B89D2EA7}" dt="2023-08-16T02:44:46.513" v="53" actId="478"/>
          <ac:picMkLst>
            <pc:docMk/>
            <pc:sldMk cId="2796198765" sldId="259"/>
            <ac:picMk id="12" creationId="{98F09058-FA2C-7A1A-7E63-AA4631EA8A75}"/>
          </ac:picMkLst>
        </pc:picChg>
        <pc:picChg chg="add mod modCrop">
          <ac:chgData name="門田　幸二" userId="e60ee963-aaff-44c5-9395-7a40d260caf0" providerId="ADAL" clId="{57B31684-892E-42F0-95AE-D667B89D2EA7}" dt="2023-08-16T04:23:43.517" v="184" actId="1076"/>
          <ac:picMkLst>
            <pc:docMk/>
            <pc:sldMk cId="2796198765" sldId="259"/>
            <ac:picMk id="14" creationId="{E8642066-4FBD-D9FC-13AE-55FA53F87627}"/>
          </ac:picMkLst>
        </pc:picChg>
      </pc:sldChg>
      <pc:sldChg chg="addSp delSp modSp mod">
        <pc:chgData name="門田　幸二" userId="e60ee963-aaff-44c5-9395-7a40d260caf0" providerId="ADAL" clId="{57B31684-892E-42F0-95AE-D667B89D2EA7}" dt="2023-08-16T04:40:32.324" v="220" actId="1076"/>
        <pc:sldMkLst>
          <pc:docMk/>
          <pc:sldMk cId="399863296" sldId="260"/>
        </pc:sldMkLst>
        <pc:picChg chg="add mod">
          <ac:chgData name="門田　幸二" userId="e60ee963-aaff-44c5-9395-7a40d260caf0" providerId="ADAL" clId="{57B31684-892E-42F0-95AE-D667B89D2EA7}" dt="2023-08-16T02:47:03.918" v="111"/>
          <ac:picMkLst>
            <pc:docMk/>
            <pc:sldMk cId="399863296" sldId="260"/>
            <ac:picMk id="3" creationId="{6AA528F4-81BA-F924-790A-B603BB0DD868}"/>
          </ac:picMkLst>
        </pc:picChg>
        <pc:picChg chg="del mod">
          <ac:chgData name="門田　幸二" userId="e60ee963-aaff-44c5-9395-7a40d260caf0" providerId="ADAL" clId="{57B31684-892E-42F0-95AE-D667B89D2EA7}" dt="2023-08-16T02:44:48.464" v="55" actId="478"/>
          <ac:picMkLst>
            <pc:docMk/>
            <pc:sldMk cId="399863296" sldId="260"/>
            <ac:picMk id="12" creationId="{45A4CDE3-E397-8CF4-7EA4-121247093482}"/>
          </ac:picMkLst>
        </pc:picChg>
        <pc:picChg chg="add mod modCrop">
          <ac:chgData name="門田　幸二" userId="e60ee963-aaff-44c5-9395-7a40d260caf0" providerId="ADAL" clId="{57B31684-892E-42F0-95AE-D667B89D2EA7}" dt="2023-08-16T04:40:32.324" v="220" actId="1076"/>
          <ac:picMkLst>
            <pc:docMk/>
            <pc:sldMk cId="399863296" sldId="260"/>
            <ac:picMk id="14" creationId="{D05C7292-9334-FE99-28B4-603800DF620A}"/>
          </ac:picMkLst>
        </pc:picChg>
      </pc:sldChg>
    </pc:docChg>
  </pc:docChgLst>
  <pc:docChgLst>
    <pc:chgData name="門田　幸二" userId="e60ee963-aaff-44c5-9395-7a40d260caf0" providerId="ADAL" clId="{6BDB7138-774D-4150-AFBD-2E1FFF7AB851}"/>
    <pc:docChg chg="custSel modSld">
      <pc:chgData name="門田　幸二" userId="e60ee963-aaff-44c5-9395-7a40d260caf0" providerId="ADAL" clId="{6BDB7138-774D-4150-AFBD-2E1FFF7AB851}" dt="2023-09-18T23:11:25.666" v="155" actId="1076"/>
      <pc:docMkLst>
        <pc:docMk/>
      </pc:docMkLst>
      <pc:sldChg chg="addSp delSp modSp mod">
        <pc:chgData name="門田　幸二" userId="e60ee963-aaff-44c5-9395-7a40d260caf0" providerId="ADAL" clId="{6BDB7138-774D-4150-AFBD-2E1FFF7AB851}" dt="2023-09-15T23:41:20.998" v="81"/>
        <pc:sldMkLst>
          <pc:docMk/>
          <pc:sldMk cId="2887538341" sldId="257"/>
        </pc:sldMkLst>
        <pc:picChg chg="del">
          <ac:chgData name="門田　幸二" userId="e60ee963-aaff-44c5-9395-7a40d260caf0" providerId="ADAL" clId="{6BDB7138-774D-4150-AFBD-2E1FFF7AB851}" dt="2023-09-15T23:41:20.326" v="80" actId="478"/>
          <ac:picMkLst>
            <pc:docMk/>
            <pc:sldMk cId="2887538341" sldId="257"/>
            <ac:picMk id="11" creationId="{FF4AD3B8-41B1-5A9C-543B-D1A859C8615D}"/>
          </ac:picMkLst>
        </pc:picChg>
        <pc:picChg chg="add mod modCrop">
          <ac:chgData name="門田　幸二" userId="e60ee963-aaff-44c5-9395-7a40d260caf0" providerId="ADAL" clId="{6BDB7138-774D-4150-AFBD-2E1FFF7AB851}" dt="2023-09-15T23:38:47.480" v="41" actId="1076"/>
          <ac:picMkLst>
            <pc:docMk/>
            <pc:sldMk cId="2887538341" sldId="257"/>
            <ac:picMk id="12" creationId="{1FEFC5FF-C8FA-5C11-1453-0DFC95AA2F57}"/>
          </ac:picMkLst>
        </pc:picChg>
        <pc:picChg chg="add mod">
          <ac:chgData name="門田　幸二" userId="e60ee963-aaff-44c5-9395-7a40d260caf0" providerId="ADAL" clId="{6BDB7138-774D-4150-AFBD-2E1FFF7AB851}" dt="2023-09-15T23:41:20.998" v="81"/>
          <ac:picMkLst>
            <pc:docMk/>
            <pc:sldMk cId="2887538341" sldId="257"/>
            <ac:picMk id="13" creationId="{736816BB-78D1-899B-33FD-89E2E69A29D3}"/>
          </ac:picMkLst>
        </pc:picChg>
        <pc:picChg chg="del">
          <ac:chgData name="門田　幸二" userId="e60ee963-aaff-44c5-9395-7a40d260caf0" providerId="ADAL" clId="{6BDB7138-774D-4150-AFBD-2E1FFF7AB851}" dt="2023-09-15T23:41:20.326" v="80" actId="478"/>
          <ac:picMkLst>
            <pc:docMk/>
            <pc:sldMk cId="2887538341" sldId="257"/>
            <ac:picMk id="17" creationId="{5854BE35-0F5D-6A8D-63C0-967E2F009705}"/>
          </ac:picMkLst>
        </pc:picChg>
        <pc:picChg chg="del mod">
          <ac:chgData name="門田　幸二" userId="e60ee963-aaff-44c5-9395-7a40d260caf0" providerId="ADAL" clId="{6BDB7138-774D-4150-AFBD-2E1FFF7AB851}" dt="2023-09-15T23:38:08.851" v="6" actId="478"/>
          <ac:picMkLst>
            <pc:docMk/>
            <pc:sldMk cId="2887538341" sldId="257"/>
            <ac:picMk id="19" creationId="{F5B5997F-DA47-169D-0EF0-C3F80B39A2F4}"/>
          </ac:picMkLst>
        </pc:picChg>
      </pc:sldChg>
      <pc:sldChg chg="addSp delSp modSp mod">
        <pc:chgData name="門田　幸二" userId="e60ee963-aaff-44c5-9395-7a40d260caf0" providerId="ADAL" clId="{6BDB7138-774D-4150-AFBD-2E1FFF7AB851}" dt="2023-09-15T23:41:26.048" v="83"/>
        <pc:sldMkLst>
          <pc:docMk/>
          <pc:sldMk cId="1466241530" sldId="258"/>
        </pc:sldMkLst>
        <pc:picChg chg="del">
          <ac:chgData name="門田　幸二" userId="e60ee963-aaff-44c5-9395-7a40d260caf0" providerId="ADAL" clId="{6BDB7138-774D-4150-AFBD-2E1FFF7AB851}" dt="2023-09-15T23:41:25.653" v="82" actId="478"/>
          <ac:picMkLst>
            <pc:docMk/>
            <pc:sldMk cId="1466241530" sldId="258"/>
            <ac:picMk id="3" creationId="{722DAC33-A754-E98B-48EB-7E3200E5F98C}"/>
          </ac:picMkLst>
        </pc:picChg>
        <pc:picChg chg="del">
          <ac:chgData name="門田　幸二" userId="e60ee963-aaff-44c5-9395-7a40d260caf0" providerId="ADAL" clId="{6BDB7138-774D-4150-AFBD-2E1FFF7AB851}" dt="2023-09-15T23:41:25.653" v="82" actId="478"/>
          <ac:picMkLst>
            <pc:docMk/>
            <pc:sldMk cId="1466241530" sldId="258"/>
            <ac:picMk id="11" creationId="{F8B543CB-3A9C-C599-EA19-134AE12AB59C}"/>
          </ac:picMkLst>
        </pc:picChg>
        <pc:picChg chg="add mod modCrop">
          <ac:chgData name="門田　幸二" userId="e60ee963-aaff-44c5-9395-7a40d260caf0" providerId="ADAL" clId="{6BDB7138-774D-4150-AFBD-2E1FFF7AB851}" dt="2023-09-15T23:40:00.509" v="79" actId="1076"/>
          <ac:picMkLst>
            <pc:docMk/>
            <pc:sldMk cId="1466241530" sldId="258"/>
            <ac:picMk id="13" creationId="{F302C6C6-ED88-3566-A864-7FE7F4136A94}"/>
          </ac:picMkLst>
        </pc:picChg>
        <pc:picChg chg="del">
          <ac:chgData name="門田　幸二" userId="e60ee963-aaff-44c5-9395-7a40d260caf0" providerId="ADAL" clId="{6BDB7138-774D-4150-AFBD-2E1FFF7AB851}" dt="2023-09-15T23:38:53.342" v="42" actId="478"/>
          <ac:picMkLst>
            <pc:docMk/>
            <pc:sldMk cId="1466241530" sldId="258"/>
            <ac:picMk id="14" creationId="{BB617738-D119-D375-B136-58BA93B17A40}"/>
          </ac:picMkLst>
        </pc:picChg>
        <pc:picChg chg="add mod">
          <ac:chgData name="門田　幸二" userId="e60ee963-aaff-44c5-9395-7a40d260caf0" providerId="ADAL" clId="{6BDB7138-774D-4150-AFBD-2E1FFF7AB851}" dt="2023-09-15T23:41:26.048" v="83"/>
          <ac:picMkLst>
            <pc:docMk/>
            <pc:sldMk cId="1466241530" sldId="258"/>
            <ac:picMk id="15" creationId="{93920D99-858D-6692-E6B3-68BDDA4B8F4C}"/>
          </ac:picMkLst>
        </pc:picChg>
      </pc:sldChg>
      <pc:sldChg chg="addSp delSp modSp mod">
        <pc:chgData name="門田　幸二" userId="e60ee963-aaff-44c5-9395-7a40d260caf0" providerId="ADAL" clId="{6BDB7138-774D-4150-AFBD-2E1FFF7AB851}" dt="2023-09-15T23:43:26.393" v="120" actId="1076"/>
        <pc:sldMkLst>
          <pc:docMk/>
          <pc:sldMk cId="2796198765" sldId="259"/>
        </pc:sldMkLst>
        <pc:picChg chg="del">
          <ac:chgData name="門田　幸二" userId="e60ee963-aaff-44c5-9395-7a40d260caf0" providerId="ADAL" clId="{6BDB7138-774D-4150-AFBD-2E1FFF7AB851}" dt="2023-09-15T23:41:30.598" v="84" actId="478"/>
          <ac:picMkLst>
            <pc:docMk/>
            <pc:sldMk cId="2796198765" sldId="259"/>
            <ac:picMk id="3" creationId="{BE34C053-7B37-F21E-2560-37EDDCC0986D}"/>
          </ac:picMkLst>
        </pc:picChg>
        <pc:picChg chg="del">
          <ac:chgData name="門田　幸二" userId="e60ee963-aaff-44c5-9395-7a40d260caf0" providerId="ADAL" clId="{6BDB7138-774D-4150-AFBD-2E1FFF7AB851}" dt="2023-09-15T23:41:30.598" v="84" actId="478"/>
          <ac:picMkLst>
            <pc:docMk/>
            <pc:sldMk cId="2796198765" sldId="259"/>
            <ac:picMk id="11" creationId="{57D2C5C5-5F81-C12D-FCEF-376D8141B153}"/>
          </ac:picMkLst>
        </pc:picChg>
        <pc:picChg chg="add mod">
          <ac:chgData name="門田　幸二" userId="e60ee963-aaff-44c5-9395-7a40d260caf0" providerId="ADAL" clId="{6BDB7138-774D-4150-AFBD-2E1FFF7AB851}" dt="2023-09-15T23:41:31.005" v="85"/>
          <ac:picMkLst>
            <pc:docMk/>
            <pc:sldMk cId="2796198765" sldId="259"/>
            <ac:picMk id="12" creationId="{6F42DFCC-253B-4BCC-3B16-FAADF31A5669}"/>
          </ac:picMkLst>
        </pc:picChg>
        <pc:picChg chg="del">
          <ac:chgData name="門田　幸二" userId="e60ee963-aaff-44c5-9395-7a40d260caf0" providerId="ADAL" clId="{6BDB7138-774D-4150-AFBD-2E1FFF7AB851}" dt="2023-09-15T23:38:54.542" v="43" actId="478"/>
          <ac:picMkLst>
            <pc:docMk/>
            <pc:sldMk cId="2796198765" sldId="259"/>
            <ac:picMk id="14" creationId="{E8642066-4FBD-D9FC-13AE-55FA53F87627}"/>
          </ac:picMkLst>
        </pc:picChg>
        <pc:picChg chg="add mod modCrop">
          <ac:chgData name="門田　幸二" userId="e60ee963-aaff-44c5-9395-7a40d260caf0" providerId="ADAL" clId="{6BDB7138-774D-4150-AFBD-2E1FFF7AB851}" dt="2023-09-15T23:43:26.393" v="120" actId="1076"/>
          <ac:picMkLst>
            <pc:docMk/>
            <pc:sldMk cId="2796198765" sldId="259"/>
            <ac:picMk id="15" creationId="{3EFF3F24-89D1-D38C-3602-A35154EF99DC}"/>
          </ac:picMkLst>
        </pc:picChg>
      </pc:sldChg>
      <pc:sldChg chg="addSp delSp modSp mod">
        <pc:chgData name="門田　幸二" userId="e60ee963-aaff-44c5-9395-7a40d260caf0" providerId="ADAL" clId="{6BDB7138-774D-4150-AFBD-2E1FFF7AB851}" dt="2023-09-18T23:11:25.666" v="155" actId="1076"/>
        <pc:sldMkLst>
          <pc:docMk/>
          <pc:sldMk cId="399863296" sldId="260"/>
        </pc:sldMkLst>
        <pc:picChg chg="del">
          <ac:chgData name="門田　幸二" userId="e60ee963-aaff-44c5-9395-7a40d260caf0" providerId="ADAL" clId="{6BDB7138-774D-4150-AFBD-2E1FFF7AB851}" dt="2023-09-15T23:41:55.475" v="86" actId="478"/>
          <ac:picMkLst>
            <pc:docMk/>
            <pc:sldMk cId="399863296" sldId="260"/>
            <ac:picMk id="3" creationId="{6AA528F4-81BA-F924-790A-B603BB0DD868}"/>
          </ac:picMkLst>
        </pc:picChg>
        <pc:picChg chg="add mod modCrop">
          <ac:chgData name="門田　幸二" userId="e60ee963-aaff-44c5-9395-7a40d260caf0" providerId="ADAL" clId="{6BDB7138-774D-4150-AFBD-2E1FFF7AB851}" dt="2023-09-18T23:11:25.666" v="155" actId="1076"/>
          <ac:picMkLst>
            <pc:docMk/>
            <pc:sldMk cId="399863296" sldId="260"/>
            <ac:picMk id="11" creationId="{696B7DDD-B488-356D-2DF6-A315AFEF227E}"/>
          </ac:picMkLst>
        </pc:picChg>
        <pc:picChg chg="del">
          <ac:chgData name="門田　幸二" userId="e60ee963-aaff-44c5-9395-7a40d260caf0" providerId="ADAL" clId="{6BDB7138-774D-4150-AFBD-2E1FFF7AB851}" dt="2023-09-15T23:41:55.475" v="86" actId="478"/>
          <ac:picMkLst>
            <pc:docMk/>
            <pc:sldMk cId="399863296" sldId="260"/>
            <ac:picMk id="11" creationId="{BAC93B42-BA25-ED15-1750-4C95EDE9E0EE}"/>
          </ac:picMkLst>
        </pc:picChg>
        <pc:picChg chg="add del mod">
          <ac:chgData name="門田　幸二" userId="e60ee963-aaff-44c5-9395-7a40d260caf0" providerId="ADAL" clId="{6BDB7138-774D-4150-AFBD-2E1FFF7AB851}" dt="2023-09-15T23:37:05" v="2" actId="478"/>
          <ac:picMkLst>
            <pc:docMk/>
            <pc:sldMk cId="399863296" sldId="260"/>
            <ac:picMk id="13" creationId="{DA9C9C00-A93B-F4B9-10BC-F6FCE290FDF6}"/>
          </ac:picMkLst>
        </pc:picChg>
        <pc:picChg chg="del">
          <ac:chgData name="門田　幸二" userId="e60ee963-aaff-44c5-9395-7a40d260caf0" providerId="ADAL" clId="{6BDB7138-774D-4150-AFBD-2E1FFF7AB851}" dt="2023-09-15T23:38:55.762" v="44" actId="478"/>
          <ac:picMkLst>
            <pc:docMk/>
            <pc:sldMk cId="399863296" sldId="260"/>
            <ac:picMk id="14" creationId="{D05C7292-9334-FE99-28B4-603800DF620A}"/>
          </ac:picMkLst>
        </pc:picChg>
        <pc:picChg chg="add mod">
          <ac:chgData name="門田　幸二" userId="e60ee963-aaff-44c5-9395-7a40d260caf0" providerId="ADAL" clId="{6BDB7138-774D-4150-AFBD-2E1FFF7AB851}" dt="2023-09-15T23:41:55.840" v="87"/>
          <ac:picMkLst>
            <pc:docMk/>
            <pc:sldMk cId="399863296" sldId="260"/>
            <ac:picMk id="15" creationId="{2257E121-246E-9C10-B9A9-9C0E65C609E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3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図 11" descr="カレンダー&#10;&#10;自動的に生成された説明">
            <a:extLst>
              <a:ext uri="{FF2B5EF4-FFF2-40B4-BE49-F238E27FC236}">
                <a16:creationId xmlns:a16="http://schemas.microsoft.com/office/drawing/2014/main" id="{1FEFC5FF-C8FA-5C11-1453-0DFC95AA2F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736816BB-78D1-899B-33FD-89E2E69A2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659" y="9283377"/>
            <a:ext cx="2758679" cy="22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図 12" descr="カレンダー&#10;&#10;中程度の精度で自動的に生成された説明">
            <a:extLst>
              <a:ext uri="{FF2B5EF4-FFF2-40B4-BE49-F238E27FC236}">
                <a16:creationId xmlns:a16="http://schemas.microsoft.com/office/drawing/2014/main" id="{F302C6C6-ED88-3566-A864-7FE7F4136A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93920D99-858D-6692-E6B3-68BDDA4B8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659" y="9283377"/>
            <a:ext cx="2758679" cy="22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6F42DFCC-253B-4BCC-3B16-FAADF31A5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659" y="9283377"/>
            <a:ext cx="2758679" cy="228620"/>
          </a:xfrm>
          <a:prstGeom prst="rect">
            <a:avLst/>
          </a:prstGeom>
        </p:spPr>
      </p:pic>
      <p:pic>
        <p:nvPicPr>
          <p:cNvPr id="15" name="図 14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3EFF3F24-89D1-D38C-3602-A35154EF99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2257E121-246E-9C10-B9A9-9C0E65C60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659" y="9283377"/>
            <a:ext cx="2758679" cy="228620"/>
          </a:xfrm>
          <a:prstGeom prst="rect">
            <a:avLst/>
          </a:prstGeom>
        </p:spPr>
      </p:pic>
      <p:pic>
        <p:nvPicPr>
          <p:cNvPr id="11" name="図 10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696B7DDD-B488-356D-2DF6-A315AFEF22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3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382</TotalTime>
  <Words>148</Words>
  <Application>Microsoft Office PowerPoint</Application>
  <PresentationFormat>A4 210 x 297 mm</PresentationFormat>
  <Paragraphs>44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51</cp:revision>
  <dcterms:created xsi:type="dcterms:W3CDTF">2020-06-11T23:59:28Z</dcterms:created>
  <dcterms:modified xsi:type="dcterms:W3CDTF">2023-09-18T23:11:28Z</dcterms:modified>
</cp:coreProperties>
</file>