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08AEEC-D582-4EA6-9C69-EB4B782F0D45}" v="12" dt="2023-09-15T23:54:33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二 門田" userId="e60ee963-aaff-44c5-9395-7a40d260caf0" providerId="ADAL" clId="{11F8BE90-AB6B-41A2-95E1-5ECDBF75B050}"/>
    <pc:docChg chg="custSel modSld">
      <pc:chgData name="幸二 門田" userId="e60ee963-aaff-44c5-9395-7a40d260caf0" providerId="ADAL" clId="{11F8BE90-AB6B-41A2-95E1-5ECDBF75B050}" dt="2023-07-03T06:31:10.286" v="43" actId="478"/>
      <pc:docMkLst>
        <pc:docMk/>
      </pc:docMkLst>
      <pc:sldChg chg="addSp delSp modSp mod">
        <pc:chgData name="幸二 門田" userId="e60ee963-aaff-44c5-9395-7a40d260caf0" providerId="ADAL" clId="{11F8BE90-AB6B-41A2-95E1-5ECDBF75B050}" dt="2023-07-03T06:30:59.129" v="40" actId="1076"/>
        <pc:sldMkLst>
          <pc:docMk/>
          <pc:sldMk cId="2887538341" sldId="257"/>
        </pc:sldMkLst>
        <pc:picChg chg="del">
          <ac:chgData name="幸二 門田" userId="e60ee963-aaff-44c5-9395-7a40d260caf0" providerId="ADAL" clId="{11F8BE90-AB6B-41A2-95E1-5ECDBF75B050}" dt="2023-07-03T06:30:19.061" v="5" actId="478"/>
          <ac:picMkLst>
            <pc:docMk/>
            <pc:sldMk cId="2887538341" sldId="257"/>
            <ac:picMk id="11" creationId="{100A6B5A-D803-8F5B-2221-86F896FD1C9F}"/>
          </ac:picMkLst>
        </pc:picChg>
        <pc:picChg chg="add mod modCrop">
          <ac:chgData name="幸二 門田" userId="e60ee963-aaff-44c5-9395-7a40d260caf0" providerId="ADAL" clId="{11F8BE90-AB6B-41A2-95E1-5ECDBF75B050}" dt="2023-07-03T06:30:59.129" v="40" actId="1076"/>
          <ac:picMkLst>
            <pc:docMk/>
            <pc:sldMk cId="2887538341" sldId="257"/>
            <ac:picMk id="12" creationId="{CE852A4F-7B56-6E73-0420-17B12D2354E0}"/>
          </ac:picMkLst>
        </pc:picChg>
      </pc:sldChg>
      <pc:sldChg chg="delSp mod">
        <pc:chgData name="幸二 門田" userId="e60ee963-aaff-44c5-9395-7a40d260caf0" providerId="ADAL" clId="{11F8BE90-AB6B-41A2-95E1-5ECDBF75B050}" dt="2023-07-03T06:31:07.271" v="41" actId="478"/>
        <pc:sldMkLst>
          <pc:docMk/>
          <pc:sldMk cId="1466241530" sldId="258"/>
        </pc:sldMkLst>
        <pc:picChg chg="del">
          <ac:chgData name="幸二 門田" userId="e60ee963-aaff-44c5-9395-7a40d260caf0" providerId="ADAL" clId="{11F8BE90-AB6B-41A2-95E1-5ECDBF75B050}" dt="2023-07-03T06:31:07.271" v="41" actId="478"/>
          <ac:picMkLst>
            <pc:docMk/>
            <pc:sldMk cId="1466241530" sldId="258"/>
            <ac:picMk id="11" creationId="{402D93F2-0200-C02F-C91B-D47C787FF1F8}"/>
          </ac:picMkLst>
        </pc:picChg>
      </pc:sldChg>
      <pc:sldChg chg="delSp mod">
        <pc:chgData name="幸二 門田" userId="e60ee963-aaff-44c5-9395-7a40d260caf0" providerId="ADAL" clId="{11F8BE90-AB6B-41A2-95E1-5ECDBF75B050}" dt="2023-07-03T06:31:08.520" v="42" actId="478"/>
        <pc:sldMkLst>
          <pc:docMk/>
          <pc:sldMk cId="2796198765" sldId="259"/>
        </pc:sldMkLst>
        <pc:picChg chg="del">
          <ac:chgData name="幸二 門田" userId="e60ee963-aaff-44c5-9395-7a40d260caf0" providerId="ADAL" clId="{11F8BE90-AB6B-41A2-95E1-5ECDBF75B050}" dt="2023-07-03T06:31:08.520" v="42" actId="478"/>
          <ac:picMkLst>
            <pc:docMk/>
            <pc:sldMk cId="2796198765" sldId="259"/>
            <ac:picMk id="11" creationId="{2BAAE33E-B436-0F9B-935D-8F21BC138077}"/>
          </ac:picMkLst>
        </pc:picChg>
      </pc:sldChg>
      <pc:sldChg chg="delSp mod">
        <pc:chgData name="幸二 門田" userId="e60ee963-aaff-44c5-9395-7a40d260caf0" providerId="ADAL" clId="{11F8BE90-AB6B-41A2-95E1-5ECDBF75B050}" dt="2023-07-03T06:31:10.286" v="43" actId="478"/>
        <pc:sldMkLst>
          <pc:docMk/>
          <pc:sldMk cId="399863296" sldId="260"/>
        </pc:sldMkLst>
        <pc:picChg chg="del">
          <ac:chgData name="幸二 門田" userId="e60ee963-aaff-44c5-9395-7a40d260caf0" providerId="ADAL" clId="{11F8BE90-AB6B-41A2-95E1-5ECDBF75B050}" dt="2023-07-03T06:31:10.286" v="43" actId="478"/>
          <ac:picMkLst>
            <pc:docMk/>
            <pc:sldMk cId="399863296" sldId="260"/>
            <ac:picMk id="11" creationId="{DF591F90-523E-AEFE-B746-F6251E25B234}"/>
          </ac:picMkLst>
        </pc:picChg>
      </pc:sldChg>
    </pc:docChg>
  </pc:docChgLst>
  <pc:docChgLst>
    <pc:chgData name="門田　幸二" userId="e60ee963-aaff-44c5-9395-7a40d260caf0" providerId="ADAL" clId="{FA08AEEC-D582-4EA6-9C69-EB4B782F0D45}"/>
    <pc:docChg chg="custSel modSld">
      <pc:chgData name="門田　幸二" userId="e60ee963-aaff-44c5-9395-7a40d260caf0" providerId="ADAL" clId="{FA08AEEC-D582-4EA6-9C69-EB4B782F0D45}" dt="2023-09-15T23:55:00.498" v="151" actId="1076"/>
      <pc:docMkLst>
        <pc:docMk/>
      </pc:docMkLst>
      <pc:sldChg chg="addSp delSp modSp mod">
        <pc:chgData name="門田　幸二" userId="e60ee963-aaff-44c5-9395-7a40d260caf0" providerId="ADAL" clId="{FA08AEEC-D582-4EA6-9C69-EB4B782F0D45}" dt="2023-09-15T23:52:16.338" v="47" actId="14100"/>
        <pc:sldMkLst>
          <pc:docMk/>
          <pc:sldMk cId="2887538341" sldId="257"/>
        </pc:sldMkLst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11" creationId="{901E8D45-593F-A233-8F57-0334BD4CDC2F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13" creationId="{4162629C-7049-A96F-03C9-D585CF0ABB8A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14" creationId="{F35D7966-9016-AE61-BF11-3A2283EF164D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16" creationId="{07407344-2068-9B17-F1E0-A0AC9B43C7E8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0" creationId="{67FDD09D-542D-19C4-32AE-28D386E4DE51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2" creationId="{FE0916EA-4CEC-1D06-E14F-1E5A178AF1BB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4" creationId="{95FF16F0-D694-4B42-6333-0F477CD831A7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5" creationId="{0E5F1AA3-0ABA-ADCA-2D6D-8161B75B44D4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6" creationId="{A308BD79-1017-AE38-793A-876D7EEB152D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7" creationId="{2F817D3A-8A28-AB52-9C6B-D4FB544C6958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8" creationId="{6EFC740B-7867-EB80-5224-9E5AA0A419E7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29" creationId="{A4AAEEA3-277C-1DEB-9C4F-61912B3D1A91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1" creationId="{BAFDCB7B-0E97-85D6-820A-8F8E794B13F1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2" creationId="{4A594DD2-746A-4AC9-0461-966A4518DB9A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3" creationId="{64B02A74-B42E-ED5F-85B6-FC2374FF1342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4" creationId="{632F8975-EE5D-FF26-5A3F-AE32399143BC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5" creationId="{95CBD0B9-95D3-A5A9-5FDC-F8209C9A8372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6" creationId="{F5AEC1BA-16CD-A737-1DD5-EBE54E2D5353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39" creationId="{B20B4A56-AA19-CD07-22AC-CFA4AA922636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40" creationId="{5FA36845-4677-8B91-DCB1-58CF8F7EE0AF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41" creationId="{ADDF1849-5269-82FE-E148-0A95277CFFF8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42" creationId="{67DF4BCE-4A86-3EB2-CD1A-CC0EEC88ED1F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43" creationId="{83A4990F-595C-754D-958F-9F313C94E52C}"/>
          </ac:spMkLst>
        </pc:spChg>
        <pc:spChg chg="mod">
          <ac:chgData name="門田　幸二" userId="e60ee963-aaff-44c5-9395-7a40d260caf0" providerId="ADAL" clId="{FA08AEEC-D582-4EA6-9C69-EB4B782F0D45}" dt="2023-09-15T23:49:59.288" v="1"/>
          <ac:spMkLst>
            <pc:docMk/>
            <pc:sldMk cId="2887538341" sldId="257"/>
            <ac:spMk id="44" creationId="{AB6F6FF8-5CFE-56AD-E7CA-5459B2338E4C}"/>
          </ac:spMkLst>
        </pc:spChg>
        <pc:grpChg chg="add mod">
          <ac:chgData name="門田　幸二" userId="e60ee963-aaff-44c5-9395-7a40d260caf0" providerId="ADAL" clId="{FA08AEEC-D582-4EA6-9C69-EB4B782F0D45}" dt="2023-09-15T23:49:59.288" v="1"/>
          <ac:grpSpMkLst>
            <pc:docMk/>
            <pc:sldMk cId="2887538341" sldId="257"/>
            <ac:grpSpMk id="3" creationId="{3A850179-7E7A-BD35-4697-D93A032D7F80}"/>
          </ac:grpSpMkLst>
        </pc:grpChg>
        <pc:grpChg chg="del">
          <ac:chgData name="門田　幸二" userId="e60ee963-aaff-44c5-9395-7a40d260caf0" providerId="ADAL" clId="{FA08AEEC-D582-4EA6-9C69-EB4B782F0D45}" dt="2023-09-15T23:49:58.894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FA08AEEC-D582-4EA6-9C69-EB4B782F0D45}" dt="2023-09-15T23:49:59.288" v="1"/>
          <ac:grpSpMkLst>
            <pc:docMk/>
            <pc:sldMk cId="2887538341" sldId="257"/>
            <ac:grpSpMk id="23" creationId="{5D93453E-87FB-B80D-8043-8F43D1BDE47E}"/>
          </ac:grpSpMkLst>
        </pc:grpChg>
        <pc:grpChg chg="add mod">
          <ac:chgData name="門田　幸二" userId="e60ee963-aaff-44c5-9395-7a40d260caf0" providerId="ADAL" clId="{FA08AEEC-D582-4EA6-9C69-EB4B782F0D45}" dt="2023-09-15T23:49:59.288" v="1"/>
          <ac:grpSpMkLst>
            <pc:docMk/>
            <pc:sldMk cId="2887538341" sldId="257"/>
            <ac:grpSpMk id="30" creationId="{90DD83BD-F59D-8084-C059-41A3FC095F29}"/>
          </ac:grpSpMkLst>
        </pc:grpChg>
        <pc:grpChg chg="add mod">
          <ac:chgData name="門田　幸二" userId="e60ee963-aaff-44c5-9395-7a40d260caf0" providerId="ADAL" clId="{FA08AEEC-D582-4EA6-9C69-EB4B782F0D45}" dt="2023-09-15T23:49:59.288" v="1"/>
          <ac:grpSpMkLst>
            <pc:docMk/>
            <pc:sldMk cId="2887538341" sldId="257"/>
            <ac:grpSpMk id="38" creationId="{CC5AD21F-A3D6-0B60-6C4B-FFB82BDE3D2F}"/>
          </ac:grpSpMkLst>
        </pc:grpChg>
        <pc:grpChg chg="del">
          <ac:chgData name="門田　幸二" userId="e60ee963-aaff-44c5-9395-7a40d260caf0" providerId="ADAL" clId="{FA08AEEC-D582-4EA6-9C69-EB4B782F0D45}" dt="2023-09-15T23:49:58.894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FA08AEEC-D582-4EA6-9C69-EB4B782F0D45}" dt="2023-09-15T23:49:58.894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FA08AEEC-D582-4EA6-9C69-EB4B782F0D45}" dt="2023-09-15T23:49:58.894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FA08AEEC-D582-4EA6-9C69-EB4B782F0D45}" dt="2023-09-15T23:51:26.759" v="11" actId="478"/>
          <ac:picMkLst>
            <pc:docMk/>
            <pc:sldMk cId="2887538341" sldId="257"/>
            <ac:picMk id="12" creationId="{CE852A4F-7B56-6E73-0420-17B12D2354E0}"/>
          </ac:picMkLst>
        </pc:picChg>
        <pc:picChg chg="add mod ord modCrop">
          <ac:chgData name="門田　幸二" userId="e60ee963-aaff-44c5-9395-7a40d260caf0" providerId="ADAL" clId="{FA08AEEC-D582-4EA6-9C69-EB4B782F0D45}" dt="2023-09-15T23:52:16.338" v="47" actId="14100"/>
          <ac:picMkLst>
            <pc:docMk/>
            <pc:sldMk cId="2887538341" sldId="257"/>
            <ac:picMk id="46" creationId="{81C10461-E14F-0131-E040-013B5C54FCDE}"/>
          </ac:picMkLst>
        </pc:picChg>
      </pc:sldChg>
      <pc:sldChg chg="addSp delSp modSp mod">
        <pc:chgData name="門田　幸二" userId="e60ee963-aaff-44c5-9395-7a40d260caf0" providerId="ADAL" clId="{FA08AEEC-D582-4EA6-9C69-EB4B782F0D45}" dt="2023-09-15T23:53:08.367" v="82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11" creationId="{3ADD2706-9A73-D20C-CEEA-67E17AA455A3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12" creationId="{31652F4C-1045-D69C-B6D5-97C2DF2C0613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13" creationId="{009DC14B-2579-BEB2-6BD4-A8900CF77BFC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14" creationId="{2E48B9E2-8C15-5600-B017-FDC10D0E682E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16" creationId="{CD107671-ED3A-4E6A-F12A-FA1E97130D79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0" creationId="{EFF94790-74C8-8163-10F0-DD434F6E7115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3" creationId="{53B13818-3098-6BD7-8DA4-21A8D7C7871C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4" creationId="{DCA74F0C-8182-93ED-838A-19B4500DB83B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5" creationId="{4AB3FE7C-84BF-5007-32F8-27FA1CFAE282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6" creationId="{0E239A05-FF0F-126E-D4F6-02C7CC3F0730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7" creationId="{84F7C9DA-0D1F-3685-5065-C1DBE0F6426D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28" creationId="{2C633D4F-B0AC-B2DB-593F-18BEEA0E928B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0" creationId="{38DB7F8D-9963-325F-4331-D75A82692616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1" creationId="{17FC3332-FDA2-EE3C-1693-AB1EBA50D5F1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2" creationId="{C71E55B0-04D1-FF14-86DD-A351F7C39EA9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3" creationId="{7EC16DB3-2450-F682-C6CC-99291F9551DC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4" creationId="{BE9EFA1C-1C12-B7D5-F044-01B2AB7D4C2F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5" creationId="{CF5BF748-58A8-F397-1965-2EBAC51F9928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8" creationId="{E784C5FB-8831-761D-1E95-56D3283B9BC3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39" creationId="{DA66915E-3220-F909-F680-3B64634CAFC0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40" creationId="{54B43387-80AB-A3DD-FC20-C25FCC6A67B4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41" creationId="{1C9F67FA-6AFC-FA53-83DC-2C9D70E9F7C5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42" creationId="{4891C350-A92A-492C-0F7C-55ECF03F9FB6}"/>
          </ac:spMkLst>
        </pc:spChg>
        <pc:spChg chg="mod">
          <ac:chgData name="門田　幸二" userId="e60ee963-aaff-44c5-9395-7a40d260caf0" providerId="ADAL" clId="{FA08AEEC-D582-4EA6-9C69-EB4B782F0D45}" dt="2023-09-15T23:50:04.082" v="3"/>
          <ac:spMkLst>
            <pc:docMk/>
            <pc:sldMk cId="1466241530" sldId="258"/>
            <ac:spMk id="43" creationId="{37808A6E-590E-41FC-8D5A-072B88914445}"/>
          </ac:spMkLst>
        </pc:spChg>
        <pc:grpChg chg="add mod">
          <ac:chgData name="門田　幸二" userId="e60ee963-aaff-44c5-9395-7a40d260caf0" providerId="ADAL" clId="{FA08AEEC-D582-4EA6-9C69-EB4B782F0D45}" dt="2023-09-15T23:50:04.082" v="3"/>
          <ac:grpSpMkLst>
            <pc:docMk/>
            <pc:sldMk cId="1466241530" sldId="258"/>
            <ac:grpSpMk id="3" creationId="{0F7DBC11-487F-F317-9A9E-FFAD9D543B9E}"/>
          </ac:grpSpMkLst>
        </pc:grpChg>
        <pc:grpChg chg="del">
          <ac:chgData name="門田　幸二" userId="e60ee963-aaff-44c5-9395-7a40d260caf0" providerId="ADAL" clId="{FA08AEEC-D582-4EA6-9C69-EB4B782F0D45}" dt="2023-09-15T23:50:03.706" v="2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FA08AEEC-D582-4EA6-9C69-EB4B782F0D45}" dt="2023-09-15T23:50:04.082" v="3"/>
          <ac:grpSpMkLst>
            <pc:docMk/>
            <pc:sldMk cId="1466241530" sldId="258"/>
            <ac:grpSpMk id="22" creationId="{70F890C4-027E-2787-3AE9-CC1160C94E15}"/>
          </ac:grpSpMkLst>
        </pc:grpChg>
        <pc:grpChg chg="add mod">
          <ac:chgData name="門田　幸二" userId="e60ee963-aaff-44c5-9395-7a40d260caf0" providerId="ADAL" clId="{FA08AEEC-D582-4EA6-9C69-EB4B782F0D45}" dt="2023-09-15T23:50:04.082" v="3"/>
          <ac:grpSpMkLst>
            <pc:docMk/>
            <pc:sldMk cId="1466241530" sldId="258"/>
            <ac:grpSpMk id="29" creationId="{4402D5B9-7302-280D-E424-89684CCF3FBF}"/>
          </ac:grpSpMkLst>
        </pc:grpChg>
        <pc:grpChg chg="add mod">
          <ac:chgData name="門田　幸二" userId="e60ee963-aaff-44c5-9395-7a40d260caf0" providerId="ADAL" clId="{FA08AEEC-D582-4EA6-9C69-EB4B782F0D45}" dt="2023-09-15T23:50:04.082" v="3"/>
          <ac:grpSpMkLst>
            <pc:docMk/>
            <pc:sldMk cId="1466241530" sldId="258"/>
            <ac:grpSpMk id="36" creationId="{3BDC4472-505C-AC88-7EA9-8DF0CD253B52}"/>
          </ac:grpSpMkLst>
        </pc:grpChg>
        <pc:grpChg chg="del">
          <ac:chgData name="門田　幸二" userId="e60ee963-aaff-44c5-9395-7a40d260caf0" providerId="ADAL" clId="{FA08AEEC-D582-4EA6-9C69-EB4B782F0D45}" dt="2023-09-15T23:50:03.706" v="2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FA08AEEC-D582-4EA6-9C69-EB4B782F0D45}" dt="2023-09-15T23:50:03.706" v="2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FA08AEEC-D582-4EA6-9C69-EB4B782F0D45}" dt="2023-09-15T23:50:03.706" v="2" actId="478"/>
          <ac:grpSpMkLst>
            <pc:docMk/>
            <pc:sldMk cId="1466241530" sldId="258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FA08AEEC-D582-4EA6-9C69-EB4B782F0D45}" dt="2023-09-15T23:53:08.367" v="82" actId="1076"/>
          <ac:picMkLst>
            <pc:docMk/>
            <pc:sldMk cId="1466241530" sldId="258"/>
            <ac:picMk id="45" creationId="{05EBF3C8-FE3C-3D39-5B93-2FF9D13158B4}"/>
          </ac:picMkLst>
        </pc:picChg>
      </pc:sldChg>
      <pc:sldChg chg="addSp delSp modSp mod">
        <pc:chgData name="門田　幸二" userId="e60ee963-aaff-44c5-9395-7a40d260caf0" providerId="ADAL" clId="{FA08AEEC-D582-4EA6-9C69-EB4B782F0D45}" dt="2023-09-15T23:54:00.213" v="118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11" creationId="{1C8A1828-5FD0-10D6-ADB3-119292E2D878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12" creationId="{6E634676-D6F4-54FB-0E0D-C1FBFA5D5AD2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13" creationId="{9D5303A8-E2E4-682A-B6F0-CCBC5527410D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14" creationId="{880ABD51-7D7D-00CF-13D9-5A5A7D96E989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16" creationId="{C2FCD2FD-3EB2-106B-1CBE-488FA5733C92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0" creationId="{4D1D8F79-886A-47AF-AEAD-AFDBFD46D46B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3" creationId="{A4126A8A-41FE-20EE-80DA-1446C22E7755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4" creationId="{A461F1B8-22C1-28F8-E156-EDB193A22DDF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5" creationId="{24261429-052E-BAAB-7E0C-B161C92A2AA4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6" creationId="{00267065-DA57-B6B9-5726-0091396A56E3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7" creationId="{D3992BE7-C756-3F20-10B3-DF03CCFA6C9C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28" creationId="{5C489F55-A930-FDA1-DE0C-ADD78CB728F8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0" creationId="{EF915385-2229-8CB2-6752-EB9553E08A80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1" creationId="{B03E0BBE-ED35-8B2F-8EE1-D2B903E87482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2" creationId="{13FF8C62-A4FD-E0B4-CE29-6DCEA629CD25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3" creationId="{FB97CEB5-02C5-1A30-40EC-6489A83BFF55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4" creationId="{31CB16DD-BF0E-03AC-66F9-1C65AD676789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5" creationId="{4EA78F6E-32EE-DBF3-E32F-1C67EF15EA52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8" creationId="{08A6D952-B7B7-A55F-35E3-E773AC774C6C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39" creationId="{CEC3EA69-1A31-7092-1908-81E6D47C180D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40" creationId="{339FF2EB-E623-43E9-3D5E-F62987FF1364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41" creationId="{25F1FBAA-4BF7-D4CF-B57C-8620B2FF5600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42" creationId="{48023C2F-842F-6A55-D201-7CD337C07E5D}"/>
          </ac:spMkLst>
        </pc:spChg>
        <pc:spChg chg="mod">
          <ac:chgData name="門田　幸二" userId="e60ee963-aaff-44c5-9395-7a40d260caf0" providerId="ADAL" clId="{FA08AEEC-D582-4EA6-9C69-EB4B782F0D45}" dt="2023-09-15T23:50:08.520" v="5"/>
          <ac:spMkLst>
            <pc:docMk/>
            <pc:sldMk cId="2796198765" sldId="259"/>
            <ac:spMk id="43" creationId="{C44A9B45-350D-B2C7-8099-63DAF7DF802B}"/>
          </ac:spMkLst>
        </pc:spChg>
        <pc:grpChg chg="add mod">
          <ac:chgData name="門田　幸二" userId="e60ee963-aaff-44c5-9395-7a40d260caf0" providerId="ADAL" clId="{FA08AEEC-D582-4EA6-9C69-EB4B782F0D45}" dt="2023-09-15T23:50:08.520" v="5"/>
          <ac:grpSpMkLst>
            <pc:docMk/>
            <pc:sldMk cId="2796198765" sldId="259"/>
            <ac:grpSpMk id="3" creationId="{25F2CA3B-6618-1790-7A35-58494D333242}"/>
          </ac:grpSpMkLst>
        </pc:grpChg>
        <pc:grpChg chg="del">
          <ac:chgData name="門田　幸二" userId="e60ee963-aaff-44c5-9395-7a40d260caf0" providerId="ADAL" clId="{FA08AEEC-D582-4EA6-9C69-EB4B782F0D45}" dt="2023-09-15T23:50:08.106" v="4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FA08AEEC-D582-4EA6-9C69-EB4B782F0D45}" dt="2023-09-15T23:50:08.520" v="5"/>
          <ac:grpSpMkLst>
            <pc:docMk/>
            <pc:sldMk cId="2796198765" sldId="259"/>
            <ac:grpSpMk id="22" creationId="{03500371-6DC0-12A6-CFFF-31DD2D9CD10B}"/>
          </ac:grpSpMkLst>
        </pc:grpChg>
        <pc:grpChg chg="add mod">
          <ac:chgData name="門田　幸二" userId="e60ee963-aaff-44c5-9395-7a40d260caf0" providerId="ADAL" clId="{FA08AEEC-D582-4EA6-9C69-EB4B782F0D45}" dt="2023-09-15T23:50:08.520" v="5"/>
          <ac:grpSpMkLst>
            <pc:docMk/>
            <pc:sldMk cId="2796198765" sldId="259"/>
            <ac:grpSpMk id="29" creationId="{A4CC7E76-F516-A9A0-DE11-15DBD501D2D8}"/>
          </ac:grpSpMkLst>
        </pc:grpChg>
        <pc:grpChg chg="add mod">
          <ac:chgData name="門田　幸二" userId="e60ee963-aaff-44c5-9395-7a40d260caf0" providerId="ADAL" clId="{FA08AEEC-D582-4EA6-9C69-EB4B782F0D45}" dt="2023-09-15T23:50:08.520" v="5"/>
          <ac:grpSpMkLst>
            <pc:docMk/>
            <pc:sldMk cId="2796198765" sldId="259"/>
            <ac:grpSpMk id="36" creationId="{6706D247-269F-1F7F-5D9E-653848FEB855}"/>
          </ac:grpSpMkLst>
        </pc:grpChg>
        <pc:grpChg chg="del">
          <ac:chgData name="門田　幸二" userId="e60ee963-aaff-44c5-9395-7a40d260caf0" providerId="ADAL" clId="{FA08AEEC-D582-4EA6-9C69-EB4B782F0D45}" dt="2023-09-15T23:50:08.106" v="4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FA08AEEC-D582-4EA6-9C69-EB4B782F0D45}" dt="2023-09-15T23:50:08.106" v="4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FA08AEEC-D582-4EA6-9C69-EB4B782F0D45}" dt="2023-09-15T23:50:08.106" v="4" actId="478"/>
          <ac:grpSpMkLst>
            <pc:docMk/>
            <pc:sldMk cId="2796198765" sldId="259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FA08AEEC-D582-4EA6-9C69-EB4B782F0D45}" dt="2023-09-15T23:54:00.213" v="118" actId="1076"/>
          <ac:picMkLst>
            <pc:docMk/>
            <pc:sldMk cId="2796198765" sldId="259"/>
            <ac:picMk id="45" creationId="{F3F3DEEE-7FEE-24F6-6ADD-750D0009B8BD}"/>
          </ac:picMkLst>
        </pc:picChg>
      </pc:sldChg>
      <pc:sldChg chg="addSp delSp modSp mod">
        <pc:chgData name="門田　幸二" userId="e60ee963-aaff-44c5-9395-7a40d260caf0" providerId="ADAL" clId="{FA08AEEC-D582-4EA6-9C69-EB4B782F0D45}" dt="2023-09-15T23:55:00.498" v="151" actId="1076"/>
        <pc:sldMkLst>
          <pc:docMk/>
          <pc:sldMk cId="399863296" sldId="260"/>
        </pc:sldMkLst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11" creationId="{4EDC8343-6257-CBF3-00E6-282BF1DB76BD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12" creationId="{5A7C039E-E06F-6034-976C-4D159A3D134F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13" creationId="{4D384D97-702C-C5FB-76F1-AED5B43C6715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14" creationId="{284EA48E-69B8-96BA-4FF9-98DD667B7355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16" creationId="{34C25851-D908-FEC8-D453-1BDC1180559E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0" creationId="{FB578124-4918-9CC8-9064-69EA7C27A305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3" creationId="{8327A63C-329D-0BC8-78CB-D75BB82013F8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4" creationId="{019886A5-6FB0-72DC-01C4-F474D84E9506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5" creationId="{530EAE0F-7E11-834F-20C7-CD9BBD587121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6" creationId="{D7A17BB5-6BB5-9DB0-7DDC-AD3CBB1BA59C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7" creationId="{DD7A8EA9-2F8B-415D-61CE-0D0A1E7494D7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28" creationId="{875C1F10-F97C-D429-DC14-4F070A79EEC3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0" creationId="{E4F2CE53-4D88-3AC6-5DA9-FD79501AC520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1" creationId="{32A79CAC-3175-EEFB-1FF4-F4D666D3D433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2" creationId="{A3F7F57B-4C3A-9EBD-999E-7AC1EFC70113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3" creationId="{507D19C5-A061-19E6-DF7A-30D083107255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4" creationId="{57261677-32B5-AE1A-0E14-899B9FD38E19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5" creationId="{F446AB08-F3CB-2C94-9B3E-27F981322B03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8" creationId="{3736052B-8EC7-0049-AA8B-5C1EFB5512D2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39" creationId="{E26A52F5-41BC-D6A6-3807-8729F0F264E2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40" creationId="{5494D0F2-0E49-FE72-447C-243656A8642B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41" creationId="{CF02EB0C-FB51-CBC9-5520-83CB028337F2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42" creationId="{9B9DAD9C-28AC-310C-8265-63B052D89866}"/>
          </ac:spMkLst>
        </pc:spChg>
        <pc:spChg chg="mod">
          <ac:chgData name="門田　幸二" userId="e60ee963-aaff-44c5-9395-7a40d260caf0" providerId="ADAL" clId="{FA08AEEC-D582-4EA6-9C69-EB4B782F0D45}" dt="2023-09-15T23:50:12.994" v="7"/>
          <ac:spMkLst>
            <pc:docMk/>
            <pc:sldMk cId="399863296" sldId="260"/>
            <ac:spMk id="43" creationId="{E90B4296-F669-E2D6-25D2-8D89053C1BBA}"/>
          </ac:spMkLst>
        </pc:spChg>
        <pc:grpChg chg="add mod">
          <ac:chgData name="門田　幸二" userId="e60ee963-aaff-44c5-9395-7a40d260caf0" providerId="ADAL" clId="{FA08AEEC-D582-4EA6-9C69-EB4B782F0D45}" dt="2023-09-15T23:50:12.994" v="7"/>
          <ac:grpSpMkLst>
            <pc:docMk/>
            <pc:sldMk cId="399863296" sldId="260"/>
            <ac:grpSpMk id="3" creationId="{D135FD17-CA1F-FBBD-4613-91F1AF0418F7}"/>
          </ac:grpSpMkLst>
        </pc:grpChg>
        <pc:grpChg chg="del">
          <ac:chgData name="門田　幸二" userId="e60ee963-aaff-44c5-9395-7a40d260caf0" providerId="ADAL" clId="{FA08AEEC-D582-4EA6-9C69-EB4B782F0D45}" dt="2023-09-15T23:50:12.644" v="6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FA08AEEC-D582-4EA6-9C69-EB4B782F0D45}" dt="2023-09-15T23:50:12.994" v="7"/>
          <ac:grpSpMkLst>
            <pc:docMk/>
            <pc:sldMk cId="399863296" sldId="260"/>
            <ac:grpSpMk id="22" creationId="{D5CCA48C-A950-5E87-3FF7-AAECA1EDAE28}"/>
          </ac:grpSpMkLst>
        </pc:grpChg>
        <pc:grpChg chg="add mod">
          <ac:chgData name="門田　幸二" userId="e60ee963-aaff-44c5-9395-7a40d260caf0" providerId="ADAL" clId="{FA08AEEC-D582-4EA6-9C69-EB4B782F0D45}" dt="2023-09-15T23:50:12.994" v="7"/>
          <ac:grpSpMkLst>
            <pc:docMk/>
            <pc:sldMk cId="399863296" sldId="260"/>
            <ac:grpSpMk id="29" creationId="{27819699-460C-7138-ECAE-3A6E9A7D51DC}"/>
          </ac:grpSpMkLst>
        </pc:grpChg>
        <pc:grpChg chg="add mod">
          <ac:chgData name="門田　幸二" userId="e60ee963-aaff-44c5-9395-7a40d260caf0" providerId="ADAL" clId="{FA08AEEC-D582-4EA6-9C69-EB4B782F0D45}" dt="2023-09-15T23:50:12.994" v="7"/>
          <ac:grpSpMkLst>
            <pc:docMk/>
            <pc:sldMk cId="399863296" sldId="260"/>
            <ac:grpSpMk id="36" creationId="{6A8B70A5-6886-C934-97C0-88B114CBA0D5}"/>
          </ac:grpSpMkLst>
        </pc:grpChg>
        <pc:grpChg chg="del">
          <ac:chgData name="門田　幸二" userId="e60ee963-aaff-44c5-9395-7a40d260caf0" providerId="ADAL" clId="{FA08AEEC-D582-4EA6-9C69-EB4B782F0D45}" dt="2023-09-15T23:50:12.644" v="6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FA08AEEC-D582-4EA6-9C69-EB4B782F0D45}" dt="2023-09-15T23:50:12.644" v="6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FA08AEEC-D582-4EA6-9C69-EB4B782F0D45}" dt="2023-09-15T23:50:12.644" v="6" actId="478"/>
          <ac:grpSpMkLst>
            <pc:docMk/>
            <pc:sldMk cId="399863296" sldId="260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FA08AEEC-D582-4EA6-9C69-EB4B782F0D45}" dt="2023-09-15T23:55:00.498" v="151" actId="1076"/>
          <ac:picMkLst>
            <pc:docMk/>
            <pc:sldMk cId="399863296" sldId="260"/>
            <ac:picMk id="45" creationId="{AE09407C-6F9C-85B1-6EB0-CB0BA28E56D4}"/>
          </ac:picMkLst>
        </pc:picChg>
      </pc:sldChg>
    </pc:docChg>
  </pc:docChgLst>
  <pc:docChgLst>
    <pc:chgData name="門田　幸二" userId="e60ee963-aaff-44c5-9395-7a40d260caf0" providerId="ADAL" clId="{210589B8-796F-4B99-A87B-95B464815B81}"/>
    <pc:docChg chg="custSel modSld">
      <pc:chgData name="門田　幸二" userId="e60ee963-aaff-44c5-9395-7a40d260caf0" providerId="ADAL" clId="{210589B8-796F-4B99-A87B-95B464815B81}" dt="2023-06-14T23:36:12.477" v="269" actId="1076"/>
      <pc:docMkLst>
        <pc:docMk/>
      </pc:docMkLst>
      <pc:sldChg chg="addSp delSp modSp mod">
        <pc:chgData name="門田　幸二" userId="e60ee963-aaff-44c5-9395-7a40d260caf0" providerId="ADAL" clId="{210589B8-796F-4B99-A87B-95B464815B81}" dt="2023-06-11T11:28:50.200" v="70"/>
        <pc:sldMkLst>
          <pc:docMk/>
          <pc:sldMk cId="2887538341" sldId="257"/>
        </pc:sldMkLst>
        <pc:picChg chg="del">
          <ac:chgData name="門田　幸二" userId="e60ee963-aaff-44c5-9395-7a40d260caf0" providerId="ADAL" clId="{210589B8-796F-4B99-A87B-95B464815B81}" dt="2023-06-11T11:27:38.871" v="0" actId="478"/>
          <ac:picMkLst>
            <pc:docMk/>
            <pc:sldMk cId="2887538341" sldId="257"/>
            <ac:picMk id="3" creationId="{0FB8F719-2422-07AA-04ED-B16FE4B879CF}"/>
          </ac:picMkLst>
        </pc:picChg>
        <pc:picChg chg="add mod">
          <ac:chgData name="門田　幸二" userId="e60ee963-aaff-44c5-9395-7a40d260caf0" providerId="ADAL" clId="{210589B8-796F-4B99-A87B-95B464815B81}" dt="2023-06-11T11:28:50.200" v="70"/>
          <ac:picMkLst>
            <pc:docMk/>
            <pc:sldMk cId="2887538341" sldId="257"/>
            <ac:picMk id="11" creationId="{100A6B5A-D803-8F5B-2221-86F896FD1C9F}"/>
          </ac:picMkLst>
        </pc:picChg>
      </pc:sldChg>
      <pc:sldChg chg="addSp delSp modSp mod">
        <pc:chgData name="門田　幸二" userId="e60ee963-aaff-44c5-9395-7a40d260caf0" providerId="ADAL" clId="{210589B8-796F-4B99-A87B-95B464815B81}" dt="2023-06-13T00:59:24.989" v="200" actId="14100"/>
        <pc:sldMkLst>
          <pc:docMk/>
          <pc:sldMk cId="1466241530" sldId="258"/>
        </pc:sldMkLst>
        <pc:picChg chg="del">
          <ac:chgData name="門田　幸二" userId="e60ee963-aaff-44c5-9395-7a40d260caf0" providerId="ADAL" clId="{210589B8-796F-4B99-A87B-95B464815B81}" dt="2023-06-11T11:27:40.222" v="1" actId="478"/>
          <ac:picMkLst>
            <pc:docMk/>
            <pc:sldMk cId="1466241530" sldId="258"/>
            <ac:picMk id="3" creationId="{7666EF4C-69B3-B3AA-6A82-11690D46C5AE}"/>
          </ac:picMkLst>
        </pc:picChg>
        <pc:picChg chg="add mod modCrop">
          <ac:chgData name="門田　幸二" userId="e60ee963-aaff-44c5-9395-7a40d260caf0" providerId="ADAL" clId="{210589B8-796F-4B99-A87B-95B464815B81}" dt="2023-06-13T00:59:24.989" v="200" actId="14100"/>
          <ac:picMkLst>
            <pc:docMk/>
            <pc:sldMk cId="1466241530" sldId="258"/>
            <ac:picMk id="11" creationId="{402D93F2-0200-C02F-C91B-D47C787FF1F8}"/>
          </ac:picMkLst>
        </pc:picChg>
      </pc:sldChg>
      <pc:sldChg chg="addSp delSp modSp mod">
        <pc:chgData name="門田　幸二" userId="e60ee963-aaff-44c5-9395-7a40d260caf0" providerId="ADAL" clId="{210589B8-796F-4B99-A87B-95B464815B81}" dt="2023-06-13T00:58:16.560" v="135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210589B8-796F-4B99-A87B-95B464815B81}" dt="2023-06-11T11:27:41.495" v="2" actId="478"/>
          <ac:picMkLst>
            <pc:docMk/>
            <pc:sldMk cId="2796198765" sldId="259"/>
            <ac:picMk id="3" creationId="{97DB0CCF-1BD2-71B8-A039-A664CD7D9EEF}"/>
          </ac:picMkLst>
        </pc:picChg>
        <pc:picChg chg="add mod modCrop">
          <ac:chgData name="門田　幸二" userId="e60ee963-aaff-44c5-9395-7a40d260caf0" providerId="ADAL" clId="{210589B8-796F-4B99-A87B-95B464815B81}" dt="2023-06-13T00:58:16.560" v="135" actId="1076"/>
          <ac:picMkLst>
            <pc:docMk/>
            <pc:sldMk cId="2796198765" sldId="259"/>
            <ac:picMk id="11" creationId="{2BAAE33E-B436-0F9B-935D-8F21BC138077}"/>
          </ac:picMkLst>
        </pc:picChg>
      </pc:sldChg>
      <pc:sldChg chg="addSp delSp modSp mod">
        <pc:chgData name="門田　幸二" userId="e60ee963-aaff-44c5-9395-7a40d260caf0" providerId="ADAL" clId="{210589B8-796F-4B99-A87B-95B464815B81}" dt="2023-06-14T23:36:12.477" v="269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210589B8-796F-4B99-A87B-95B464815B81}" dt="2023-06-11T11:27:42.787" v="3" actId="478"/>
          <ac:picMkLst>
            <pc:docMk/>
            <pc:sldMk cId="399863296" sldId="260"/>
            <ac:picMk id="3" creationId="{9EE6D8E6-0455-5C8B-02D3-4BB6DE8FC232}"/>
          </ac:picMkLst>
        </pc:picChg>
        <pc:picChg chg="add mod modCrop">
          <ac:chgData name="門田　幸二" userId="e60ee963-aaff-44c5-9395-7a40d260caf0" providerId="ADAL" clId="{210589B8-796F-4B99-A87B-95B464815B81}" dt="2023-06-14T23:36:12.477" v="269" actId="1076"/>
          <ac:picMkLst>
            <pc:docMk/>
            <pc:sldMk cId="399863296" sldId="260"/>
            <ac:picMk id="11" creationId="{DF591F90-523E-AEFE-B746-F6251E25B234}"/>
          </ac:picMkLst>
        </pc:picChg>
        <pc:picChg chg="add del mod modCrop">
          <ac:chgData name="門田　幸二" userId="e60ee963-aaff-44c5-9395-7a40d260caf0" providerId="ADAL" clId="{210589B8-796F-4B99-A87B-95B464815B81}" dt="2023-06-11T11:28:48.207" v="69" actId="21"/>
          <ac:picMkLst>
            <pc:docMk/>
            <pc:sldMk cId="399863296" sldId="260"/>
            <ac:picMk id="12" creationId="{D892A82D-4DC4-63D1-CEE9-7337A5899E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81C10461-E14F-0131-E040-013B5C54FC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850179-7E7A-BD35-4697-D93A032D7F80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901E8D45-593F-A233-8F57-0334BD4CDC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4162629C-7049-A96F-03C9-D585CF0ABB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F35D7966-9016-AE61-BF11-3A2283EF16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07407344-2068-9B17-F1E0-A0AC9B43C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67FDD09D-542D-19C4-32AE-28D386E4DE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FE0916EA-4CEC-1D06-E14F-1E5A178AF1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D93453E-87FB-B80D-8043-8F43D1BDE47E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95FF16F0-D694-4B42-6333-0F477CD831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0E5F1AA3-0ABA-ADCA-2D6D-8161B75B44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A308BD79-1017-AE38-793A-876D7EEB15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F817D3A-8A28-AB52-9C6B-D4FB544C69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6EFC740B-7867-EB80-5224-9E5AA0A419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A4AAEEA3-277C-1DEB-9C4F-61912B3D1A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0DD83BD-F59D-8084-C059-41A3FC095F29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AFDCB7B-0E97-85D6-820A-8F8E794B13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4A594DD2-746A-4AC9-0461-966A4518DB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64B02A74-B42E-ED5F-85B6-FC2374FF13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32F8975-EE5D-FF26-5A3F-AE32399143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95CBD0B9-95D3-A5A9-5FDC-F8209C9A83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F5AEC1BA-16CD-A737-1DD5-EBE54E2D53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CC5AD21F-A3D6-0B60-6C4B-FFB82BDE3D2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20B4A56-AA19-CD07-22AC-CFA4AA9226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5FA36845-4677-8B91-DCB1-58CF8F7EE0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ADDF1849-5269-82FE-E148-0A95277CFF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67DF4BCE-4A86-3EB2-CD1A-CC0EEC88ED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83A4990F-595C-754D-958F-9F313C94E5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AB6F6FF8-5CFE-56AD-E7CA-5459B2338E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7DBC11-487F-F317-9A9E-FFAD9D543B9E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3ADD2706-9A73-D20C-CEEA-67E17AA455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31652F4C-1045-D69C-B6D5-97C2DF2C0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09DC14B-2579-BEB2-6BD4-A8900CF77B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2E48B9E2-8C15-5600-B017-FDC10D0E68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D107671-ED3A-4E6A-F12A-FA1E97130D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EFF94790-74C8-8163-10F0-DD434F6E71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0F890C4-027E-2787-3AE9-CC1160C94E1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53B13818-3098-6BD7-8DA4-21A8D7C787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DCA74F0C-8182-93ED-838A-19B4500DB8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AB3FE7C-84BF-5007-32F8-27FA1CFAE2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E239A05-FF0F-126E-D4F6-02C7CC3F07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84F7C9DA-0D1F-3685-5065-C1DBE0F642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2C633D4F-B0AC-B2DB-593F-18BEEA0E92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402D5B9-7302-280D-E424-89684CCF3FBF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38DB7F8D-9963-325F-4331-D75A826926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17FC3332-FDA2-EE3C-1693-AB1EBA50D5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C71E55B0-04D1-FF14-86DD-A351F7C39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7EC16DB3-2450-F682-C6CC-99291F9551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BE9EFA1C-1C12-B7D5-F044-01B2AB7D4C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CF5BF748-58A8-F397-1965-2EBAC51F99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3BDC4472-505C-AC88-7EA9-8DF0CD253B52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E784C5FB-8831-761D-1E95-56D3283B9B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DA66915E-3220-F909-F680-3B64634CAF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54B43387-80AB-A3DD-FC20-C25FCC6A67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1C9F67FA-6AFC-FA53-83DC-2C9D70E9F7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891C350-A92A-492C-0F7C-55ECF03F9F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37808A6E-590E-41FC-8D5A-072B88914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5" name="図 44" descr="グラフ, 折れ線グラフ&#10;&#10;自動的に生成された説明">
            <a:extLst>
              <a:ext uri="{FF2B5EF4-FFF2-40B4-BE49-F238E27FC236}">
                <a16:creationId xmlns:a16="http://schemas.microsoft.com/office/drawing/2014/main" id="{05EBF3C8-FE3C-3D39-5B93-2FF9D13158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F2CA3B-6618-1790-7A35-58494D333242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C8A1828-5FD0-10D6-ADB3-119292E2D8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6E634676-D6F4-54FB-0E0D-C1FBFA5D5A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9D5303A8-E2E4-682A-B6F0-CCBC552741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880ABD51-7D7D-00CF-13D9-5A5A7D96E9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2FCD2FD-3EB2-106B-1CBE-488FA5733C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4D1D8F79-886A-47AF-AEAD-AFDBFD46D4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03500371-6DC0-12A6-CFFF-31DD2D9CD10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A4126A8A-41FE-20EE-80DA-1446C22E77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A461F1B8-22C1-28F8-E156-EDB193A22D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24261429-052E-BAAB-7E0C-B161C92A2A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0267065-DA57-B6B9-5726-0091396A56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D3992BE7-C756-3F20-10B3-DF03CCFA6C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5C489F55-A930-FDA1-DE0C-ADD78CB728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4CC7E76-F516-A9A0-DE11-15DBD501D2D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EF915385-2229-8CB2-6752-EB9553E08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03E0BBE-ED35-8B2F-8EE1-D2B903E874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13FF8C62-A4FD-E0B4-CE29-6DCEA629CD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FB97CEB5-02C5-1A30-40EC-6489A83BFF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31CB16DD-BF0E-03AC-66F9-1C65AD6767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4EA78F6E-32EE-DBF3-E32F-1C67EF15EA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6706D247-269F-1F7F-5D9E-653848FEB855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08A6D952-B7B7-A55F-35E3-E773AC774C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EC3EA69-1A31-7092-1908-81E6D47C18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339FF2EB-E623-43E9-3D5E-F62987FF1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25F1FBAA-4BF7-D4CF-B57C-8620B2FF56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8023C2F-842F-6A55-D201-7CD337C07E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44A9B45-350D-B2C7-8099-63DAF7DF80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5" name="図 44" descr="グラフ, 折れ線グラフ&#10;&#10;自動的に生成された説明">
            <a:extLst>
              <a:ext uri="{FF2B5EF4-FFF2-40B4-BE49-F238E27FC236}">
                <a16:creationId xmlns:a16="http://schemas.microsoft.com/office/drawing/2014/main" id="{F3F3DEEE-7FEE-24F6-6ADD-750D0009B8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135FD17-CA1F-FBBD-4613-91F1AF0418F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4EDC8343-6257-CBF3-00E6-282BF1DB7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5A7C039E-E06F-6034-976C-4D159A3D13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4D384D97-702C-C5FB-76F1-AED5B43C67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284EA48E-69B8-96BA-4FF9-98DD667B73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34C25851-D908-FEC8-D453-1BDC118055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B578124-4918-9CC8-9064-69EA7C27A3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5CCA48C-A950-5E87-3FF7-AAECA1EDAE28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8327A63C-329D-0BC8-78CB-D75BB82013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019886A5-6FB0-72DC-01C4-F474D84E95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530EAE0F-7E11-834F-20C7-CD9BBD5871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D7A17BB5-6BB5-9DB0-7DDC-AD3CBB1BA5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DD7A8EA9-2F8B-415D-61CE-0D0A1E7494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875C1F10-F97C-D429-DC14-4F070A79EE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27819699-460C-7138-ECAE-3A6E9A7D51D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E4F2CE53-4D88-3AC6-5DA9-FD79501AC5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32A79CAC-3175-EEFB-1FF4-F4D666D3D4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A3F7F57B-4C3A-9EBD-999E-7AC1EFC701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507D19C5-A061-19E6-DF7A-30D0831072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57261677-32B5-AE1A-0E14-899B9FD38E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F446AB08-F3CB-2C94-9B3E-27F981322B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6A8B70A5-6886-C934-97C0-88B114CBA0D5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3736052B-8EC7-0049-AA8B-5C1EFB5512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26A52F5-41BC-D6A6-3807-8729F0F264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5494D0F2-0E49-FE72-447C-243656A864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CF02EB0C-FB51-CBC9-5520-83CB028337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9B9DAD9C-28AC-310C-8265-63B052D898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E90B4296-F669-E2D6-25D2-8D89053C1B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5" name="図 44" descr="グラフ, 折れ線グラフ&#10;&#10;自動的に生成された説明">
            <a:extLst>
              <a:ext uri="{FF2B5EF4-FFF2-40B4-BE49-F238E27FC236}">
                <a16:creationId xmlns:a16="http://schemas.microsoft.com/office/drawing/2014/main" id="{AE09407C-6F9C-85B1-6EB0-CB0BA28E56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48</cp:revision>
  <dcterms:created xsi:type="dcterms:W3CDTF">2020-06-11T23:59:28Z</dcterms:created>
  <dcterms:modified xsi:type="dcterms:W3CDTF">2023-09-15T23:55:02Z</dcterms:modified>
</cp:coreProperties>
</file>