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9F24C3-E795-45CA-B2A7-7CE5E66C7006}" v="6" dt="2023-09-08T10:30:27.7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71" d="100"/>
          <a:sy n="71" d="100"/>
        </p:scale>
        <p:origin x="7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85A1EB6C-5DBC-4C69-A1BF-04D789973AA2}"/>
    <pc:docChg chg="custSel modSld">
      <pc:chgData name="門田　幸二" userId="e60ee963-aaff-44c5-9395-7a40d260caf0" providerId="ADAL" clId="{85A1EB6C-5DBC-4C69-A1BF-04D789973AA2}" dt="2023-07-02T03:56:11.771" v="118" actId="1076"/>
      <pc:docMkLst>
        <pc:docMk/>
      </pc:docMkLst>
      <pc:sldChg chg="addSp delSp modSp mod">
        <pc:chgData name="門田　幸二" userId="e60ee963-aaff-44c5-9395-7a40d260caf0" providerId="ADAL" clId="{85A1EB6C-5DBC-4C69-A1BF-04D789973AA2}" dt="2023-07-02T03:54:05.962" v="43" actId="1076"/>
        <pc:sldMkLst>
          <pc:docMk/>
          <pc:sldMk cId="2887538341" sldId="257"/>
        </pc:sldMkLst>
        <pc:picChg chg="add mod modCrop">
          <ac:chgData name="門田　幸二" userId="e60ee963-aaff-44c5-9395-7a40d260caf0" providerId="ADAL" clId="{85A1EB6C-5DBC-4C69-A1BF-04D789973AA2}" dt="2023-07-02T03:54:05.962" v="43" actId="1076"/>
          <ac:picMkLst>
            <pc:docMk/>
            <pc:sldMk cId="2887538341" sldId="257"/>
            <ac:picMk id="11" creationId="{01789142-CC29-43F7-B813-5B9152AA6899}"/>
          </ac:picMkLst>
        </pc:picChg>
        <pc:picChg chg="del">
          <ac:chgData name="門田　幸二" userId="e60ee963-aaff-44c5-9395-7a40d260caf0" providerId="ADAL" clId="{85A1EB6C-5DBC-4C69-A1BF-04D789973AA2}" dt="2023-07-02T03:53:14.295" v="5" actId="478"/>
          <ac:picMkLst>
            <pc:docMk/>
            <pc:sldMk cId="2887538341" sldId="257"/>
            <ac:picMk id="78" creationId="{C53D3210-01C3-BB64-3128-497512BD04E4}"/>
          </ac:picMkLst>
        </pc:picChg>
      </pc:sldChg>
      <pc:sldChg chg="addSp delSp modSp mod">
        <pc:chgData name="門田　幸二" userId="e60ee963-aaff-44c5-9395-7a40d260caf0" providerId="ADAL" clId="{85A1EB6C-5DBC-4C69-A1BF-04D789973AA2}" dt="2023-07-02T03:55:04.133" v="79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85A1EB6C-5DBC-4C69-A1BF-04D789973AA2}" dt="2023-07-02T03:54:19.472" v="44" actId="478"/>
          <ac:picMkLst>
            <pc:docMk/>
            <pc:sldMk cId="1466241530" sldId="258"/>
            <ac:picMk id="3" creationId="{33D534B6-9080-5BD4-6BC1-833AD2F95E99}"/>
          </ac:picMkLst>
        </pc:picChg>
        <pc:picChg chg="add mod modCrop">
          <ac:chgData name="門田　幸二" userId="e60ee963-aaff-44c5-9395-7a40d260caf0" providerId="ADAL" clId="{85A1EB6C-5DBC-4C69-A1BF-04D789973AA2}" dt="2023-07-02T03:55:04.133" v="79" actId="1076"/>
          <ac:picMkLst>
            <pc:docMk/>
            <pc:sldMk cId="1466241530" sldId="258"/>
            <ac:picMk id="12" creationId="{0CC7BCAC-3EBE-6A89-D135-89BE26D43423}"/>
          </ac:picMkLst>
        </pc:picChg>
      </pc:sldChg>
      <pc:sldChg chg="addSp delSp modSp mod">
        <pc:chgData name="門田　幸二" userId="e60ee963-aaff-44c5-9395-7a40d260caf0" providerId="ADAL" clId="{85A1EB6C-5DBC-4C69-A1BF-04D789973AA2}" dt="2023-07-02T03:56:11.771" v="118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85A1EB6C-5DBC-4C69-A1BF-04D789973AA2}" dt="2023-07-02T03:55:19.132" v="80" actId="478"/>
          <ac:picMkLst>
            <pc:docMk/>
            <pc:sldMk cId="2796198765" sldId="259"/>
            <ac:picMk id="11" creationId="{11A47922-3C57-41FA-ADB5-68ACE5327197}"/>
          </ac:picMkLst>
        </pc:picChg>
        <pc:picChg chg="add mod modCrop">
          <ac:chgData name="門田　幸二" userId="e60ee963-aaff-44c5-9395-7a40d260caf0" providerId="ADAL" clId="{85A1EB6C-5DBC-4C69-A1BF-04D789973AA2}" dt="2023-07-02T03:56:11.771" v="118" actId="1076"/>
          <ac:picMkLst>
            <pc:docMk/>
            <pc:sldMk cId="2796198765" sldId="259"/>
            <ac:picMk id="12" creationId="{C0CF8965-5F76-9FCB-17F2-DCBF08DAC71A}"/>
          </ac:picMkLst>
        </pc:picChg>
      </pc:sldChg>
    </pc:docChg>
  </pc:docChgLst>
  <pc:docChgLst>
    <pc:chgData name="門田　幸二" userId="e60ee963-aaff-44c5-9395-7a40d260caf0" providerId="ADAL" clId="{AD9F24C3-E795-45CA-B2A7-7CE5E66C7006}"/>
    <pc:docChg chg="custSel modSld">
      <pc:chgData name="門田　幸二" userId="e60ee963-aaff-44c5-9395-7a40d260caf0" providerId="ADAL" clId="{AD9F24C3-E795-45CA-B2A7-7CE5E66C7006}" dt="2023-09-08T10:32:36.493" v="148" actId="1076"/>
      <pc:docMkLst>
        <pc:docMk/>
      </pc:docMkLst>
      <pc:sldChg chg="addSp delSp modSp mod">
        <pc:chgData name="門田　幸二" userId="e60ee963-aaff-44c5-9395-7a40d260caf0" providerId="ADAL" clId="{AD9F24C3-E795-45CA-B2A7-7CE5E66C7006}" dt="2023-09-08T10:31:21.010" v="54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AD9F24C3-E795-45CA-B2A7-7CE5E66C7006}" dt="2023-09-08T10:29:16.488" v="1" actId="478"/>
          <ac:picMkLst>
            <pc:docMk/>
            <pc:sldMk cId="2887538341" sldId="257"/>
            <ac:picMk id="3" creationId="{F80ADEAB-EFFE-17AA-8584-2BE91F64F27A}"/>
          </ac:picMkLst>
        </pc:picChg>
        <pc:picChg chg="add mod">
          <ac:chgData name="門田　幸二" userId="e60ee963-aaff-44c5-9395-7a40d260caf0" providerId="ADAL" clId="{AD9F24C3-E795-45CA-B2A7-7CE5E66C7006}" dt="2023-09-08T10:29:16.891" v="2"/>
          <ac:picMkLst>
            <pc:docMk/>
            <pc:sldMk cId="2887538341" sldId="257"/>
            <ac:picMk id="11" creationId="{39F8EB10-749A-4831-8F74-2FFCB2AFA640}"/>
          </ac:picMkLst>
        </pc:picChg>
        <pc:picChg chg="del">
          <ac:chgData name="門田　幸二" userId="e60ee963-aaff-44c5-9395-7a40d260caf0" providerId="ADAL" clId="{AD9F24C3-E795-45CA-B2A7-7CE5E66C7006}" dt="2023-09-08T10:29:13.262" v="0" actId="478"/>
          <ac:picMkLst>
            <pc:docMk/>
            <pc:sldMk cId="2887538341" sldId="257"/>
            <ac:picMk id="13" creationId="{61738FC2-E06C-07F0-F229-7447709592AD}"/>
          </ac:picMkLst>
        </pc:picChg>
        <pc:picChg chg="add mod modCrop">
          <ac:chgData name="門田　幸二" userId="e60ee963-aaff-44c5-9395-7a40d260caf0" providerId="ADAL" clId="{AD9F24C3-E795-45CA-B2A7-7CE5E66C7006}" dt="2023-09-08T10:31:21.010" v="54" actId="1076"/>
          <ac:picMkLst>
            <pc:docMk/>
            <pc:sldMk cId="2887538341" sldId="257"/>
            <ac:picMk id="14" creationId="{05618C32-4172-983D-A56E-4880FEA07F36}"/>
          </ac:picMkLst>
        </pc:picChg>
      </pc:sldChg>
      <pc:sldChg chg="addSp delSp modSp mod">
        <pc:chgData name="門田　幸二" userId="e60ee963-aaff-44c5-9395-7a40d260caf0" providerId="ADAL" clId="{AD9F24C3-E795-45CA-B2A7-7CE5E66C7006}" dt="2023-09-08T10:31:57.539" v="102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AD9F24C3-E795-45CA-B2A7-7CE5E66C7006}" dt="2023-09-08T10:29:22.997" v="4" actId="478"/>
          <ac:picMkLst>
            <pc:docMk/>
            <pc:sldMk cId="1466241530" sldId="258"/>
            <ac:picMk id="3" creationId="{D1C3F631-88B8-18AC-DD3B-FCD057C78BA4}"/>
          </ac:picMkLst>
        </pc:picChg>
        <pc:picChg chg="add mod">
          <ac:chgData name="門田　幸二" userId="e60ee963-aaff-44c5-9395-7a40d260caf0" providerId="ADAL" clId="{AD9F24C3-E795-45CA-B2A7-7CE5E66C7006}" dt="2023-09-08T10:29:23.402" v="5"/>
          <ac:picMkLst>
            <pc:docMk/>
            <pc:sldMk cId="1466241530" sldId="258"/>
            <ac:picMk id="11" creationId="{9B8D61DB-3416-19C4-35B5-3732A41A9CBD}"/>
          </ac:picMkLst>
        </pc:picChg>
        <pc:picChg chg="del">
          <ac:chgData name="門田　幸二" userId="e60ee963-aaff-44c5-9395-7a40d260caf0" providerId="ADAL" clId="{AD9F24C3-E795-45CA-B2A7-7CE5E66C7006}" dt="2023-09-08T10:29:20.742" v="3" actId="478"/>
          <ac:picMkLst>
            <pc:docMk/>
            <pc:sldMk cId="1466241530" sldId="258"/>
            <ac:picMk id="13" creationId="{FCDF15B9-5234-7420-FC4E-02EFAA3085F1}"/>
          </ac:picMkLst>
        </pc:picChg>
        <pc:picChg chg="add mod modCrop">
          <ac:chgData name="門田　幸二" userId="e60ee963-aaff-44c5-9395-7a40d260caf0" providerId="ADAL" clId="{AD9F24C3-E795-45CA-B2A7-7CE5E66C7006}" dt="2023-09-08T10:31:57.539" v="102" actId="1076"/>
          <ac:picMkLst>
            <pc:docMk/>
            <pc:sldMk cId="1466241530" sldId="258"/>
            <ac:picMk id="14" creationId="{FDB526A4-0F11-9840-4314-1810F0ECC21D}"/>
          </ac:picMkLst>
        </pc:picChg>
      </pc:sldChg>
      <pc:sldChg chg="addSp delSp modSp mod">
        <pc:chgData name="門田　幸二" userId="e60ee963-aaff-44c5-9395-7a40d260caf0" providerId="ADAL" clId="{AD9F24C3-E795-45CA-B2A7-7CE5E66C7006}" dt="2023-09-08T10:32:36.493" v="148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AD9F24C3-E795-45CA-B2A7-7CE5E66C7006}" dt="2023-09-08T10:29:29.714" v="7" actId="478"/>
          <ac:picMkLst>
            <pc:docMk/>
            <pc:sldMk cId="2796198765" sldId="259"/>
            <ac:picMk id="3" creationId="{0880E331-F424-D625-FBEC-A7F64478CF75}"/>
          </ac:picMkLst>
        </pc:picChg>
        <pc:picChg chg="add mod">
          <ac:chgData name="門田　幸二" userId="e60ee963-aaff-44c5-9395-7a40d260caf0" providerId="ADAL" clId="{AD9F24C3-E795-45CA-B2A7-7CE5E66C7006}" dt="2023-09-08T10:29:30.149" v="8"/>
          <ac:picMkLst>
            <pc:docMk/>
            <pc:sldMk cId="2796198765" sldId="259"/>
            <ac:picMk id="11" creationId="{2AAE9169-3011-8E6A-2E4E-5DB30F001643}"/>
          </ac:picMkLst>
        </pc:picChg>
        <pc:picChg chg="del">
          <ac:chgData name="門田　幸二" userId="e60ee963-aaff-44c5-9395-7a40d260caf0" providerId="ADAL" clId="{AD9F24C3-E795-45CA-B2A7-7CE5E66C7006}" dt="2023-09-08T10:29:27.457" v="6" actId="478"/>
          <ac:picMkLst>
            <pc:docMk/>
            <pc:sldMk cId="2796198765" sldId="259"/>
            <ac:picMk id="13" creationId="{931D98E5-FD50-EB90-FB7A-4457C3931D34}"/>
          </ac:picMkLst>
        </pc:picChg>
        <pc:picChg chg="add mod modCrop">
          <ac:chgData name="門田　幸二" userId="e60ee963-aaff-44c5-9395-7a40d260caf0" providerId="ADAL" clId="{AD9F24C3-E795-45CA-B2A7-7CE5E66C7006}" dt="2023-09-08T10:32:36.493" v="148" actId="1076"/>
          <ac:picMkLst>
            <pc:docMk/>
            <pc:sldMk cId="2796198765" sldId="259"/>
            <ac:picMk id="14" creationId="{34F250FD-CCD1-EB81-D4CD-F8CFD5489CEE}"/>
          </ac:picMkLst>
        </pc:picChg>
      </pc:sldChg>
    </pc:docChg>
  </pc:docChgLst>
  <pc:docChgLst>
    <pc:chgData name="門田　幸二" userId="e60ee963-aaff-44c5-9395-7a40d260caf0" providerId="ADAL" clId="{CDB79D78-2C4C-4F98-942F-2DF7DE7590A0}"/>
    <pc:docChg chg="custSel modSld">
      <pc:chgData name="門田　幸二" userId="e60ee963-aaff-44c5-9395-7a40d260caf0" providerId="ADAL" clId="{CDB79D78-2C4C-4F98-942F-2DF7DE7590A0}" dt="2023-07-04T08:21:53.322" v="126" actId="1076"/>
      <pc:docMkLst>
        <pc:docMk/>
      </pc:docMkLst>
      <pc:sldChg chg="addSp delSp modSp mod">
        <pc:chgData name="門田　幸二" userId="e60ee963-aaff-44c5-9395-7a40d260caf0" providerId="ADAL" clId="{CDB79D78-2C4C-4F98-942F-2DF7DE7590A0}" dt="2023-07-04T08:20:08.688" v="45" actId="1076"/>
        <pc:sldMkLst>
          <pc:docMk/>
          <pc:sldMk cId="2887538341" sldId="257"/>
        </pc:sldMkLst>
        <pc:grpChg chg="del">
          <ac:chgData name="門田　幸二" userId="e60ee963-aaff-44c5-9395-7a40d260caf0" providerId="ADAL" clId="{CDB79D78-2C4C-4F98-942F-2DF7DE7590A0}" dt="2023-07-04T08:18:05.166" v="0" actId="478"/>
          <ac:grpSpMkLst>
            <pc:docMk/>
            <pc:sldMk cId="2887538341" sldId="257"/>
            <ac:grpSpMk id="15" creationId="{80FBE0D6-E491-13DA-F08F-F242DC200783}"/>
          </ac:grpSpMkLst>
        </pc:grpChg>
        <pc:grpChg chg="del">
          <ac:chgData name="門田　幸二" userId="e60ee963-aaff-44c5-9395-7a40d260caf0" providerId="ADAL" clId="{CDB79D78-2C4C-4F98-942F-2DF7DE7590A0}" dt="2023-07-04T08:18:05.166" v="0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DB79D78-2C4C-4F98-942F-2DF7DE7590A0}" dt="2023-07-04T08:18:05.166" v="0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DB79D78-2C4C-4F98-942F-2DF7DE7590A0}" dt="2023-07-04T08:18:05.166" v="0" actId="478"/>
          <ac:grpSpMkLst>
            <pc:docMk/>
            <pc:sldMk cId="2887538341" sldId="257"/>
            <ac:grpSpMk id="70" creationId="{9834D8F6-4C1D-8A81-A795-2F37867F9A2F}"/>
          </ac:grpSpMkLst>
        </pc:grpChg>
        <pc:picChg chg="add mod">
          <ac:chgData name="門田　幸二" userId="e60ee963-aaff-44c5-9395-7a40d260caf0" providerId="ADAL" clId="{CDB79D78-2C4C-4F98-942F-2DF7DE7590A0}" dt="2023-07-04T08:18:19.033" v="6"/>
          <ac:picMkLst>
            <pc:docMk/>
            <pc:sldMk cId="2887538341" sldId="257"/>
            <ac:picMk id="3" creationId="{F80ADEAB-EFFE-17AA-8584-2BE91F64F27A}"/>
          </ac:picMkLst>
        </pc:picChg>
        <pc:picChg chg="del">
          <ac:chgData name="門田　幸二" userId="e60ee963-aaff-44c5-9395-7a40d260caf0" providerId="ADAL" clId="{CDB79D78-2C4C-4F98-942F-2DF7DE7590A0}" dt="2023-07-04T08:18:13.310" v="5" actId="478"/>
          <ac:picMkLst>
            <pc:docMk/>
            <pc:sldMk cId="2887538341" sldId="257"/>
            <ac:picMk id="11" creationId="{01789142-CC29-43F7-B813-5B9152AA6899}"/>
          </ac:picMkLst>
        </pc:picChg>
        <pc:picChg chg="add mod modCrop">
          <ac:chgData name="門田　幸二" userId="e60ee963-aaff-44c5-9395-7a40d260caf0" providerId="ADAL" clId="{CDB79D78-2C4C-4F98-942F-2DF7DE7590A0}" dt="2023-07-04T08:20:08.688" v="45" actId="1076"/>
          <ac:picMkLst>
            <pc:docMk/>
            <pc:sldMk cId="2887538341" sldId="257"/>
            <ac:picMk id="13" creationId="{61738FC2-E06C-07F0-F229-7447709592AD}"/>
          </ac:picMkLst>
        </pc:picChg>
      </pc:sldChg>
      <pc:sldChg chg="addSp delSp modSp mod">
        <pc:chgData name="門田　幸二" userId="e60ee963-aaff-44c5-9395-7a40d260caf0" providerId="ADAL" clId="{CDB79D78-2C4C-4F98-942F-2DF7DE7590A0}" dt="2023-07-04T08:20:59.118" v="80" actId="1076"/>
        <pc:sldMkLst>
          <pc:docMk/>
          <pc:sldMk cId="1466241530" sldId="258"/>
        </pc:sldMkLst>
        <pc:grpChg chg="del">
          <ac:chgData name="門田　幸二" userId="e60ee963-aaff-44c5-9395-7a40d260caf0" providerId="ADAL" clId="{CDB79D78-2C4C-4F98-942F-2DF7DE7590A0}" dt="2023-07-04T08:18:07.581" v="1" actId="478"/>
          <ac:grpSpMkLst>
            <pc:docMk/>
            <pc:sldMk cId="1466241530" sldId="258"/>
            <ac:grpSpMk id="15" creationId="{80FBE0D6-E491-13DA-F08F-F242DC200783}"/>
          </ac:grpSpMkLst>
        </pc:grpChg>
        <pc:grpChg chg="del">
          <ac:chgData name="門田　幸二" userId="e60ee963-aaff-44c5-9395-7a40d260caf0" providerId="ADAL" clId="{CDB79D78-2C4C-4F98-942F-2DF7DE7590A0}" dt="2023-07-04T08:18:07.581" v="1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DB79D78-2C4C-4F98-942F-2DF7DE7590A0}" dt="2023-07-04T08:18:07.581" v="1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DB79D78-2C4C-4F98-942F-2DF7DE7590A0}" dt="2023-07-04T08:18:07.581" v="1" actId="478"/>
          <ac:grpSpMkLst>
            <pc:docMk/>
            <pc:sldMk cId="1466241530" sldId="258"/>
            <ac:grpSpMk id="70" creationId="{9834D8F6-4C1D-8A81-A795-2F37867F9A2F}"/>
          </ac:grpSpMkLst>
        </pc:grpChg>
        <pc:picChg chg="add mod">
          <ac:chgData name="門田　幸二" userId="e60ee963-aaff-44c5-9395-7a40d260caf0" providerId="ADAL" clId="{CDB79D78-2C4C-4F98-942F-2DF7DE7590A0}" dt="2023-07-04T08:18:20.995" v="7"/>
          <ac:picMkLst>
            <pc:docMk/>
            <pc:sldMk cId="1466241530" sldId="258"/>
            <ac:picMk id="3" creationId="{D1C3F631-88B8-18AC-DD3B-FCD057C78BA4}"/>
          </ac:picMkLst>
        </pc:picChg>
        <pc:picChg chg="del">
          <ac:chgData name="門田　幸二" userId="e60ee963-aaff-44c5-9395-7a40d260caf0" providerId="ADAL" clId="{CDB79D78-2C4C-4F98-942F-2DF7DE7590A0}" dt="2023-07-04T08:18:12.186" v="4" actId="478"/>
          <ac:picMkLst>
            <pc:docMk/>
            <pc:sldMk cId="1466241530" sldId="258"/>
            <ac:picMk id="12" creationId="{0CC7BCAC-3EBE-6A89-D135-89BE26D43423}"/>
          </ac:picMkLst>
        </pc:picChg>
        <pc:picChg chg="add mod modCrop">
          <ac:chgData name="門田　幸二" userId="e60ee963-aaff-44c5-9395-7a40d260caf0" providerId="ADAL" clId="{CDB79D78-2C4C-4F98-942F-2DF7DE7590A0}" dt="2023-07-04T08:20:59.118" v="80" actId="1076"/>
          <ac:picMkLst>
            <pc:docMk/>
            <pc:sldMk cId="1466241530" sldId="258"/>
            <ac:picMk id="13" creationId="{FCDF15B9-5234-7420-FC4E-02EFAA3085F1}"/>
          </ac:picMkLst>
        </pc:picChg>
      </pc:sldChg>
      <pc:sldChg chg="addSp delSp modSp mod">
        <pc:chgData name="門田　幸二" userId="e60ee963-aaff-44c5-9395-7a40d260caf0" providerId="ADAL" clId="{CDB79D78-2C4C-4F98-942F-2DF7DE7590A0}" dt="2023-07-04T08:21:53.322" v="126" actId="1076"/>
        <pc:sldMkLst>
          <pc:docMk/>
          <pc:sldMk cId="2796198765" sldId="259"/>
        </pc:sldMkLst>
        <pc:grpChg chg="del">
          <ac:chgData name="門田　幸二" userId="e60ee963-aaff-44c5-9395-7a40d260caf0" providerId="ADAL" clId="{CDB79D78-2C4C-4F98-942F-2DF7DE7590A0}" dt="2023-07-04T08:18:10.076" v="2" actId="478"/>
          <ac:grpSpMkLst>
            <pc:docMk/>
            <pc:sldMk cId="2796198765" sldId="259"/>
            <ac:grpSpMk id="15" creationId="{80FBE0D6-E491-13DA-F08F-F242DC200783}"/>
          </ac:grpSpMkLst>
        </pc:grpChg>
        <pc:grpChg chg="del">
          <ac:chgData name="門田　幸二" userId="e60ee963-aaff-44c5-9395-7a40d260caf0" providerId="ADAL" clId="{CDB79D78-2C4C-4F98-942F-2DF7DE7590A0}" dt="2023-07-04T08:18:10.076" v="2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DB79D78-2C4C-4F98-942F-2DF7DE7590A0}" dt="2023-07-04T08:18:10.076" v="2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DB79D78-2C4C-4F98-942F-2DF7DE7590A0}" dt="2023-07-04T08:18:10.076" v="2" actId="478"/>
          <ac:grpSpMkLst>
            <pc:docMk/>
            <pc:sldMk cId="2796198765" sldId="259"/>
            <ac:grpSpMk id="70" creationId="{9834D8F6-4C1D-8A81-A795-2F37867F9A2F}"/>
          </ac:grpSpMkLst>
        </pc:grpChg>
        <pc:picChg chg="add mod">
          <ac:chgData name="門田　幸二" userId="e60ee963-aaff-44c5-9395-7a40d260caf0" providerId="ADAL" clId="{CDB79D78-2C4C-4F98-942F-2DF7DE7590A0}" dt="2023-07-04T08:18:22.408" v="8"/>
          <ac:picMkLst>
            <pc:docMk/>
            <pc:sldMk cId="2796198765" sldId="259"/>
            <ac:picMk id="3" creationId="{0880E331-F424-D625-FBEC-A7F64478CF75}"/>
          </ac:picMkLst>
        </pc:picChg>
        <pc:picChg chg="del">
          <ac:chgData name="門田　幸二" userId="e60ee963-aaff-44c5-9395-7a40d260caf0" providerId="ADAL" clId="{CDB79D78-2C4C-4F98-942F-2DF7DE7590A0}" dt="2023-07-04T08:18:10.803" v="3" actId="478"/>
          <ac:picMkLst>
            <pc:docMk/>
            <pc:sldMk cId="2796198765" sldId="259"/>
            <ac:picMk id="12" creationId="{C0CF8965-5F76-9FCB-17F2-DCBF08DAC71A}"/>
          </ac:picMkLst>
        </pc:picChg>
        <pc:picChg chg="add mod modCrop">
          <ac:chgData name="門田　幸二" userId="e60ee963-aaff-44c5-9395-7a40d260caf0" providerId="ADAL" clId="{CDB79D78-2C4C-4F98-942F-2DF7DE7590A0}" dt="2023-07-04T08:21:53.322" v="126" actId="1076"/>
          <ac:picMkLst>
            <pc:docMk/>
            <pc:sldMk cId="2796198765" sldId="259"/>
            <ac:picMk id="13" creationId="{931D98E5-FD50-EB90-FB7A-4457C3931D3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9F8EB10-749A-4831-8F74-2FFCB2AFA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680" y="9447985"/>
            <a:ext cx="3284505" cy="434378"/>
          </a:xfrm>
          <a:prstGeom prst="rect">
            <a:avLst/>
          </a:prstGeom>
        </p:spPr>
      </p:pic>
      <p:pic>
        <p:nvPicPr>
          <p:cNvPr id="14" name="図 13" descr="グラフ, 折れ線グラフ&#10;&#10;自動的に生成された説明">
            <a:extLst>
              <a:ext uri="{FF2B5EF4-FFF2-40B4-BE49-F238E27FC236}">
                <a16:creationId xmlns:a16="http://schemas.microsoft.com/office/drawing/2014/main" id="{05618C32-4172-983D-A56E-4880FEA07F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6" r="6237" b="5517"/>
          <a:stretch/>
        </p:blipFill>
        <p:spPr>
          <a:xfrm>
            <a:off x="360000" y="540000"/>
            <a:ext cx="6048000" cy="872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9B8D61DB-3416-19C4-35B5-3732A41A9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680" y="9447985"/>
            <a:ext cx="3284505" cy="434378"/>
          </a:xfrm>
          <a:prstGeom prst="rect">
            <a:avLst/>
          </a:prstGeom>
        </p:spPr>
      </p:pic>
      <p:pic>
        <p:nvPicPr>
          <p:cNvPr id="14" name="図 13" descr="グラフ, 折れ線グラフ&#10;&#10;自動的に生成された説明">
            <a:extLst>
              <a:ext uri="{FF2B5EF4-FFF2-40B4-BE49-F238E27FC236}">
                <a16:creationId xmlns:a16="http://schemas.microsoft.com/office/drawing/2014/main" id="{FDB526A4-0F11-9840-4314-1810F0ECC2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6" r="6237" b="5517"/>
          <a:stretch/>
        </p:blipFill>
        <p:spPr>
          <a:xfrm>
            <a:off x="360000" y="540000"/>
            <a:ext cx="6048000" cy="872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AAE9169-3011-8E6A-2E4E-5DB30F001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680" y="9447985"/>
            <a:ext cx="3284505" cy="434378"/>
          </a:xfrm>
          <a:prstGeom prst="rect">
            <a:avLst/>
          </a:prstGeom>
        </p:spPr>
      </p:pic>
      <p:pic>
        <p:nvPicPr>
          <p:cNvPr id="14" name="図 13" descr="グラフ, ダイアグラム, 折れ線グラフ&#10;&#10;自動的に生成された説明">
            <a:extLst>
              <a:ext uri="{FF2B5EF4-FFF2-40B4-BE49-F238E27FC236}">
                <a16:creationId xmlns:a16="http://schemas.microsoft.com/office/drawing/2014/main" id="{34F250FD-CCD1-EB81-D4CD-F8CFD5489C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6" r="6237" b="5517"/>
          <a:stretch/>
        </p:blipFill>
        <p:spPr>
          <a:xfrm>
            <a:off x="360000" y="540000"/>
            <a:ext cx="6048000" cy="872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111</Words>
  <Application>Microsoft Office PowerPoint</Application>
  <PresentationFormat>A4 210 x 297 mm</PresentationFormat>
  <Paragraphs>33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38</cp:revision>
  <dcterms:created xsi:type="dcterms:W3CDTF">2020-06-11T23:59:28Z</dcterms:created>
  <dcterms:modified xsi:type="dcterms:W3CDTF">2023-09-08T10:32:37Z</dcterms:modified>
</cp:coreProperties>
</file>