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EC48D4-596D-4061-BBD5-ECE1EBB14292}" v="14" dt="2023-09-18T23:22:36.2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幸二 門田" userId="e60ee963-aaff-44c5-9395-7a40d260caf0" providerId="ADAL" clId="{42FF8806-ECDE-424F-AF25-25A451115B35}"/>
    <pc:docChg chg="custSel modSld">
      <pc:chgData name="幸二 門田" userId="e60ee963-aaff-44c5-9395-7a40d260caf0" providerId="ADAL" clId="{42FF8806-ECDE-424F-AF25-25A451115B35}" dt="2023-07-03T23:57:54.292" v="166" actId="1076"/>
      <pc:docMkLst>
        <pc:docMk/>
      </pc:docMkLst>
      <pc:sldChg chg="addSp delSp modSp mod">
        <pc:chgData name="幸二 門田" userId="e60ee963-aaff-44c5-9395-7a40d260caf0" providerId="ADAL" clId="{42FF8806-ECDE-424F-AF25-25A451115B35}" dt="2023-07-03T23:54:28.635" v="44" actId="1076"/>
        <pc:sldMkLst>
          <pc:docMk/>
          <pc:sldMk cId="2887538341" sldId="257"/>
        </pc:sldMkLst>
        <pc:picChg chg="add mod modCrop">
          <ac:chgData name="幸二 門田" userId="e60ee963-aaff-44c5-9395-7a40d260caf0" providerId="ADAL" clId="{42FF8806-ECDE-424F-AF25-25A451115B35}" dt="2023-07-03T23:54:28.635" v="44" actId="1076"/>
          <ac:picMkLst>
            <pc:docMk/>
            <pc:sldMk cId="2887538341" sldId="257"/>
            <ac:picMk id="11" creationId="{963B1DC3-6701-CA48-322B-753015410278}"/>
          </ac:picMkLst>
        </pc:picChg>
        <pc:picChg chg="del">
          <ac:chgData name="幸二 門田" userId="e60ee963-aaff-44c5-9395-7a40d260caf0" providerId="ADAL" clId="{42FF8806-ECDE-424F-AF25-25A451115B35}" dt="2023-07-03T23:53:41.204" v="5" actId="478"/>
          <ac:picMkLst>
            <pc:docMk/>
            <pc:sldMk cId="2887538341" sldId="257"/>
            <ac:picMk id="12" creationId="{AABC9D3C-16B9-3EAD-B1E6-AAD989736D90}"/>
          </ac:picMkLst>
        </pc:picChg>
      </pc:sldChg>
      <pc:sldChg chg="addSp delSp modSp mod">
        <pc:chgData name="幸二 門田" userId="e60ee963-aaff-44c5-9395-7a40d260caf0" providerId="ADAL" clId="{42FF8806-ECDE-424F-AF25-25A451115B35}" dt="2023-07-03T23:55:24.929" v="82" actId="1076"/>
        <pc:sldMkLst>
          <pc:docMk/>
          <pc:sldMk cId="1466241530" sldId="258"/>
        </pc:sldMkLst>
        <pc:picChg chg="del">
          <ac:chgData name="幸二 門田" userId="e60ee963-aaff-44c5-9395-7a40d260caf0" providerId="ADAL" clId="{42FF8806-ECDE-424F-AF25-25A451115B35}" dt="2023-07-03T23:54:32.720" v="45" actId="478"/>
          <ac:picMkLst>
            <pc:docMk/>
            <pc:sldMk cId="1466241530" sldId="258"/>
            <ac:picMk id="11" creationId="{DE7F91B9-1210-0B77-8FA8-9A4B83A9D697}"/>
          </ac:picMkLst>
        </pc:picChg>
        <pc:picChg chg="add mod modCrop">
          <ac:chgData name="幸二 門田" userId="e60ee963-aaff-44c5-9395-7a40d260caf0" providerId="ADAL" clId="{42FF8806-ECDE-424F-AF25-25A451115B35}" dt="2023-07-03T23:55:24.929" v="82" actId="1076"/>
          <ac:picMkLst>
            <pc:docMk/>
            <pc:sldMk cId="1466241530" sldId="258"/>
            <ac:picMk id="12" creationId="{3A37F644-F22B-8207-4EC4-8B51DF5039B6}"/>
          </ac:picMkLst>
        </pc:picChg>
      </pc:sldChg>
      <pc:sldChg chg="addSp delSp modSp mod">
        <pc:chgData name="幸二 門田" userId="e60ee963-aaff-44c5-9395-7a40d260caf0" providerId="ADAL" clId="{42FF8806-ECDE-424F-AF25-25A451115B35}" dt="2023-07-03T23:57:03.782" v="129" actId="1076"/>
        <pc:sldMkLst>
          <pc:docMk/>
          <pc:sldMk cId="2796198765" sldId="259"/>
        </pc:sldMkLst>
        <pc:picChg chg="del">
          <ac:chgData name="幸二 門田" userId="e60ee963-aaff-44c5-9395-7a40d260caf0" providerId="ADAL" clId="{42FF8806-ECDE-424F-AF25-25A451115B35}" dt="2023-07-03T23:54:34.302" v="46" actId="478"/>
          <ac:picMkLst>
            <pc:docMk/>
            <pc:sldMk cId="2796198765" sldId="259"/>
            <ac:picMk id="11" creationId="{BF8FF540-28FD-DE8A-79DF-935FBBBAB4E7}"/>
          </ac:picMkLst>
        </pc:picChg>
        <pc:picChg chg="add del mod">
          <ac:chgData name="幸二 門田" userId="e60ee963-aaff-44c5-9395-7a40d260caf0" providerId="ADAL" clId="{42FF8806-ECDE-424F-AF25-25A451115B35}" dt="2023-07-03T23:56:31.987" v="94" actId="478"/>
          <ac:picMkLst>
            <pc:docMk/>
            <pc:sldMk cId="2796198765" sldId="259"/>
            <ac:picMk id="12" creationId="{A4CAD36F-9BD1-AB72-8847-15F37B7E0033}"/>
          </ac:picMkLst>
        </pc:picChg>
        <pc:picChg chg="add mod modCrop">
          <ac:chgData name="幸二 門田" userId="e60ee963-aaff-44c5-9395-7a40d260caf0" providerId="ADAL" clId="{42FF8806-ECDE-424F-AF25-25A451115B35}" dt="2023-07-03T23:57:03.782" v="129" actId="1076"/>
          <ac:picMkLst>
            <pc:docMk/>
            <pc:sldMk cId="2796198765" sldId="259"/>
            <ac:picMk id="14" creationId="{0AFA6943-7E1E-6B0D-D46F-4544141A829C}"/>
          </ac:picMkLst>
        </pc:picChg>
      </pc:sldChg>
      <pc:sldChg chg="addSp delSp modSp mod">
        <pc:chgData name="幸二 門田" userId="e60ee963-aaff-44c5-9395-7a40d260caf0" providerId="ADAL" clId="{42FF8806-ECDE-424F-AF25-25A451115B35}" dt="2023-07-03T23:57:54.292" v="166" actId="1076"/>
        <pc:sldMkLst>
          <pc:docMk/>
          <pc:sldMk cId="399863296" sldId="260"/>
        </pc:sldMkLst>
        <pc:picChg chg="del">
          <ac:chgData name="幸二 門田" userId="e60ee963-aaff-44c5-9395-7a40d260caf0" providerId="ADAL" clId="{42FF8806-ECDE-424F-AF25-25A451115B35}" dt="2023-07-03T23:54:36.043" v="47" actId="478"/>
          <ac:picMkLst>
            <pc:docMk/>
            <pc:sldMk cId="399863296" sldId="260"/>
            <ac:picMk id="11" creationId="{2D2BBC4C-AA38-4162-E08C-C8B69A0ECF1D}"/>
          </ac:picMkLst>
        </pc:picChg>
        <pc:picChg chg="add mod modCrop">
          <ac:chgData name="幸二 門田" userId="e60ee963-aaff-44c5-9395-7a40d260caf0" providerId="ADAL" clId="{42FF8806-ECDE-424F-AF25-25A451115B35}" dt="2023-07-03T23:57:54.292" v="166" actId="1076"/>
          <ac:picMkLst>
            <pc:docMk/>
            <pc:sldMk cId="399863296" sldId="260"/>
            <ac:picMk id="12" creationId="{8BB6AEB9-F99C-8706-781B-0BBEAF1AF407}"/>
          </ac:picMkLst>
        </pc:picChg>
      </pc:sldChg>
    </pc:docChg>
  </pc:docChgLst>
  <pc:docChgLst>
    <pc:chgData name="門田　幸二" userId="e60ee963-aaff-44c5-9395-7a40d260caf0" providerId="ADAL" clId="{B5E5A29C-FB87-4CE6-86C2-F15799240B47}"/>
    <pc:docChg chg="undo custSel modSld">
      <pc:chgData name="門田　幸二" userId="e60ee963-aaff-44c5-9395-7a40d260caf0" providerId="ADAL" clId="{B5E5A29C-FB87-4CE6-86C2-F15799240B47}" dt="2023-06-04T01:03:23.792" v="321" actId="1076"/>
      <pc:docMkLst>
        <pc:docMk/>
      </pc:docMkLst>
      <pc:sldChg chg="addSp delSp modSp mod">
        <pc:chgData name="門田　幸二" userId="e60ee963-aaff-44c5-9395-7a40d260caf0" providerId="ADAL" clId="{B5E5A29C-FB87-4CE6-86C2-F15799240B47}" dt="2023-06-04T00:29:13.124" v="82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B5E5A29C-FB87-4CE6-86C2-F15799240B47}" dt="2023-06-04T00:25:04.132" v="0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B5E5A29C-FB87-4CE6-86C2-F15799240B47}" dt="2023-06-04T00:29:13.124" v="82" actId="1076"/>
          <ac:picMkLst>
            <pc:docMk/>
            <pc:sldMk cId="2887538341" sldId="257"/>
            <ac:picMk id="12" creationId="{63D21857-3FFA-5605-6448-DC25B0D1EAF2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0:44:06.381" v="161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B5E5A29C-FB87-4CE6-86C2-F15799240B47}" dt="2023-06-04T00:25:06.091" v="1" actId="478"/>
          <ac:picMkLst>
            <pc:docMk/>
            <pc:sldMk cId="1466241530" sldId="258"/>
            <ac:picMk id="11" creationId="{A5DAEE2E-F80B-4CB1-B899-98A4C6C55FF5}"/>
          </ac:picMkLst>
        </pc:picChg>
        <pc:picChg chg="add mod modCrop">
          <ac:chgData name="門田　幸二" userId="e60ee963-aaff-44c5-9395-7a40d260caf0" providerId="ADAL" clId="{B5E5A29C-FB87-4CE6-86C2-F15799240B47}" dt="2023-06-04T00:44:06.381" v="161" actId="1076"/>
          <ac:picMkLst>
            <pc:docMk/>
            <pc:sldMk cId="1466241530" sldId="258"/>
            <ac:picMk id="12" creationId="{FD3D9377-7332-0D16-3248-2275D423946A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0:59:22.722" v="240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B5E5A29C-FB87-4CE6-86C2-F15799240B47}" dt="2023-06-04T00:25:07.655" v="2" actId="478"/>
          <ac:picMkLst>
            <pc:docMk/>
            <pc:sldMk cId="2796198765" sldId="259"/>
            <ac:picMk id="11" creationId="{901595BC-2F3F-58A2-8761-ADAEB188A55F}"/>
          </ac:picMkLst>
        </pc:picChg>
        <pc:picChg chg="add mod modCrop">
          <ac:chgData name="門田　幸二" userId="e60ee963-aaff-44c5-9395-7a40d260caf0" providerId="ADAL" clId="{B5E5A29C-FB87-4CE6-86C2-F15799240B47}" dt="2023-06-04T00:59:22.722" v="240" actId="1076"/>
          <ac:picMkLst>
            <pc:docMk/>
            <pc:sldMk cId="2796198765" sldId="259"/>
            <ac:picMk id="12" creationId="{5FD18AF1-14EC-7C01-3DA6-23ABBC6A8B97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1:03:23.792" v="321" actId="1076"/>
        <pc:sldMkLst>
          <pc:docMk/>
          <pc:sldMk cId="399863296" sldId="260"/>
        </pc:sldMkLst>
        <pc:picChg chg="del">
          <ac:chgData name="門田　幸二" userId="e60ee963-aaff-44c5-9395-7a40d260caf0" providerId="ADAL" clId="{B5E5A29C-FB87-4CE6-86C2-F15799240B47}" dt="2023-06-04T00:25:09.328" v="3" actId="478"/>
          <ac:picMkLst>
            <pc:docMk/>
            <pc:sldMk cId="399863296" sldId="260"/>
            <ac:picMk id="3" creationId="{50FEBB1E-CA6E-B02D-66E5-77D06481D675}"/>
          </ac:picMkLst>
        </pc:picChg>
        <pc:picChg chg="add mod modCrop">
          <ac:chgData name="門田　幸二" userId="e60ee963-aaff-44c5-9395-7a40d260caf0" providerId="ADAL" clId="{B5E5A29C-FB87-4CE6-86C2-F15799240B47}" dt="2023-06-04T01:03:23.792" v="321" actId="1076"/>
          <ac:picMkLst>
            <pc:docMk/>
            <pc:sldMk cId="399863296" sldId="260"/>
            <ac:picMk id="12" creationId="{D17C242E-2B44-E2A9-EFF4-15D703E34F73}"/>
          </ac:picMkLst>
        </pc:picChg>
      </pc:sldChg>
    </pc:docChg>
  </pc:docChgLst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5-15T04:19:31.730" v="156" actId="167"/>
      <pc:docMkLst>
        <pc:docMk/>
      </pc:docMkLst>
      <pc:sldChg chg="addSp delSp modSp mod">
        <pc:chgData name="門田　幸二" userId="e60ee963-aaff-44c5-9395-7a40d260caf0" providerId="ADAL" clId="{79C00E28-304E-4FE4-A881-5C0693442314}" dt="2023-05-15T04:17:14.967" v="72" actId="167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mod ord modCrop">
          <ac:chgData name="門田　幸二" userId="e60ee963-aaff-44c5-9395-7a40d260caf0" providerId="ADAL" clId="{79C00E28-304E-4FE4-A881-5C0693442314}" dt="2023-05-15T04:17:14.967" v="72" actId="167"/>
          <ac:picMkLst>
            <pc:docMk/>
            <pc:sldMk cId="2887538341" sldId="257"/>
            <ac:picMk id="11" creationId="{0F834461-05C9-049E-1071-18AA16935843}"/>
          </ac:picMkLst>
        </pc:picChg>
      </pc:sldChg>
      <pc:sldChg chg="addSp delSp modSp mod">
        <pc:chgData name="門田　幸二" userId="e60ee963-aaff-44c5-9395-7a40d260caf0" providerId="ADAL" clId="{79C00E28-304E-4FE4-A881-5C0693442314}" dt="2023-05-15T04:19:31.730" v="156" actId="167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mod ord modCrop">
          <ac:chgData name="門田　幸二" userId="e60ee963-aaff-44c5-9395-7a40d260caf0" providerId="ADAL" clId="{79C00E28-304E-4FE4-A881-5C0693442314}" dt="2023-05-15T04:19:31.730" v="156" actId="167"/>
          <ac:picMkLst>
            <pc:docMk/>
            <pc:sldMk cId="1466241530" sldId="258"/>
            <ac:picMk id="11" creationId="{A5DAEE2E-F80B-4CB1-B899-98A4C6C55FF5}"/>
          </ac:picMkLst>
        </pc:picChg>
      </pc:sldChg>
    </pc:docChg>
  </pc:docChgLst>
  <pc:docChgLst>
    <pc:chgData name="門田　幸二" userId="e60ee963-aaff-44c5-9395-7a40d260caf0" providerId="ADAL" clId="{33EC48D4-596D-4061-BBD5-ECE1EBB14292}"/>
    <pc:docChg chg="custSel modSld">
      <pc:chgData name="門田　幸二" userId="e60ee963-aaff-44c5-9395-7a40d260caf0" providerId="ADAL" clId="{33EC48D4-596D-4061-BBD5-ECE1EBB14292}" dt="2023-09-18T23:23:08.147" v="158" actId="1076"/>
      <pc:docMkLst>
        <pc:docMk/>
      </pc:docMkLst>
      <pc:sldChg chg="addSp delSp modSp mod">
        <pc:chgData name="門田　幸二" userId="e60ee963-aaff-44c5-9395-7a40d260caf0" providerId="ADAL" clId="{33EC48D4-596D-4061-BBD5-ECE1EBB14292}" dt="2023-09-18T23:17:56.772" v="49" actId="1076"/>
        <pc:sldMkLst>
          <pc:docMk/>
          <pc:sldMk cId="2887538341" sldId="257"/>
        </pc:sldMkLst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16" creationId="{B20B4A56-AA19-CD07-22AC-CFA4AA922636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0" creationId="{5FA36845-4677-8B91-DCB1-58CF8F7EE0AF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2" creationId="{ADDF1849-5269-82FE-E148-0A95277CFFF8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3" creationId="{67DF4BCE-4A86-3EB2-CD1A-CC0EEC88ED1F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4" creationId="{83A4990F-595C-754D-958F-9F313C94E52C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5" creationId="{AB6F6FF8-5CFE-56AD-E7CA-5459B2338E4C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6" creationId="{BAFDCB7B-0E97-85D6-820A-8F8E794B13F1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7" creationId="{4A594DD2-746A-4AC9-0461-966A4518DB9A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8" creationId="{64B02A74-B42E-ED5F-85B6-FC2374FF1342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29" creationId="{632F8975-EE5D-FF26-5A3F-AE32399143BC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0" creationId="{95CBD0B9-95D3-A5A9-5FDC-F8209C9A8372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1" creationId="{F5AEC1BA-16CD-A737-1DD5-EBE54E2D5353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2" creationId="{95FF16F0-D694-4B42-6333-0F477CD831A7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3" creationId="{0E5F1AA3-0ABA-ADCA-2D6D-8161B75B44D4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4" creationId="{A308BD79-1017-AE38-793A-876D7EEB152D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5" creationId="{2F817D3A-8A28-AB52-9C6B-D4FB544C6958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6" creationId="{6EFC740B-7867-EB80-5224-9E5AA0A419E7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8" creationId="{A4AAEEA3-277C-1DEB-9C4F-61912B3D1A91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39" creationId="{901E8D45-593F-A233-8F57-0334BD4CDC2F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40" creationId="{4162629C-7049-A96F-03C9-D585CF0ABB8A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41" creationId="{F35D7966-9016-AE61-BF11-3A2283EF164D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42" creationId="{07407344-2068-9B17-F1E0-A0AC9B43C7E8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43" creationId="{67FDD09D-542D-19C4-32AE-28D386E4DE51}"/>
          </ac:spMkLst>
        </pc:spChg>
        <pc:spChg chg="add mod">
          <ac:chgData name="門田　幸二" userId="e60ee963-aaff-44c5-9395-7a40d260caf0" providerId="ADAL" clId="{33EC48D4-596D-4061-BBD5-ECE1EBB14292}" dt="2023-09-15T23:55:32.623" v="1"/>
          <ac:spMkLst>
            <pc:docMk/>
            <pc:sldMk cId="2887538341" sldId="257"/>
            <ac:spMk id="44" creationId="{FE0916EA-4CEC-1D06-E14F-1E5A178AF1BB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46" creationId="{6AD168C1-7F67-6115-C8CC-12B8CB997A9C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47" creationId="{53545DF7-C2FD-CCBC-4231-ADE6BC6B1DC7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48" creationId="{7A98F99A-E633-366F-2929-1D792B9690E6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49" creationId="{26E75FCA-0686-A811-52D9-50A7D2007145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50" creationId="{61A7BB28-130A-AD37-0ABF-E6DC83498676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51" creationId="{6111F771-C8E0-3A9D-42C3-A71551046438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78" creationId="{92C69576-33CB-44EB-4742-8E7A0B52B65C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79" creationId="{C67E41B7-E93E-E211-671D-ED3FCD294F58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0" creationId="{28D5AD55-90C3-FFE0-F125-848DDF372079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1" creationId="{91B253B5-310B-202E-BA80-B758FBBC35FD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2" creationId="{39FFA896-183B-D87A-5E09-0DB6CE2772E4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3" creationId="{08FFF936-58D4-2015-BC0A-922508490A02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5" creationId="{40CE0DBA-8E01-4AF5-C753-354D702E8301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6" creationId="{515B17A1-034D-0326-5073-6FAF0A77EC70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7" creationId="{58E38AB4-10B8-2597-0912-B695761A1124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8" creationId="{DDA3A852-F3FB-FC1F-141B-4849DEA68727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89" creationId="{C5188E01-2AD1-FECA-66BE-2DB18957CEC3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90" creationId="{127954FE-B9F7-9ADE-7342-DD05FDBB7D9B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92" creationId="{6A583EA6-717A-E1F2-DF74-6CC6E29CB712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93" creationId="{D8A9AE57-79CE-B33C-F2FA-3C34F54FBD4A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94" creationId="{1569C117-8FFB-80A8-6A0E-9C34B1680183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95" creationId="{62B465EA-5F17-4B5D-D118-BFC0C01D03D5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96" creationId="{09D6444C-63C2-18A8-FCF1-41936C83AC42}"/>
          </ac:spMkLst>
        </pc:spChg>
        <pc:spChg chg="mod">
          <ac:chgData name="門田　幸二" userId="e60ee963-aaff-44c5-9395-7a40d260caf0" providerId="ADAL" clId="{33EC48D4-596D-4061-BBD5-ECE1EBB14292}" dt="2023-09-15T23:55:50.036" v="3"/>
          <ac:spMkLst>
            <pc:docMk/>
            <pc:sldMk cId="2887538341" sldId="257"/>
            <ac:spMk id="97" creationId="{B63A829B-BFB1-0AF1-A538-AB613F0426C7}"/>
          </ac:spMkLst>
        </pc:spChg>
        <pc:grpChg chg="add del mod">
          <ac:chgData name="門田　幸二" userId="e60ee963-aaff-44c5-9395-7a40d260caf0" providerId="ADAL" clId="{33EC48D4-596D-4061-BBD5-ECE1EBB14292}" dt="2023-09-15T23:55:36.089" v="2" actId="478"/>
          <ac:grpSpMkLst>
            <pc:docMk/>
            <pc:sldMk cId="2887538341" sldId="257"/>
            <ac:grpSpMk id="3" creationId="{3A850179-7E7A-BD35-4697-D93A032D7F80}"/>
          </ac:grpSpMkLst>
        </pc:grpChg>
        <pc:grpChg chg="add del mod">
          <ac:chgData name="門田　幸二" userId="e60ee963-aaff-44c5-9395-7a40d260caf0" providerId="ADAL" clId="{33EC48D4-596D-4061-BBD5-ECE1EBB14292}" dt="2023-09-15T23:55:36.089" v="2" actId="478"/>
          <ac:grpSpMkLst>
            <pc:docMk/>
            <pc:sldMk cId="2887538341" sldId="257"/>
            <ac:grpSpMk id="12" creationId="{5D93453E-87FB-B80D-8043-8F43D1BDE47E}"/>
          </ac:grpSpMkLst>
        </pc:grpChg>
        <pc:grpChg chg="add del mod">
          <ac:chgData name="門田　幸二" userId="e60ee963-aaff-44c5-9395-7a40d260caf0" providerId="ADAL" clId="{33EC48D4-596D-4061-BBD5-ECE1EBB14292}" dt="2023-09-15T23:55:36.089" v="2" actId="478"/>
          <ac:grpSpMkLst>
            <pc:docMk/>
            <pc:sldMk cId="2887538341" sldId="257"/>
            <ac:grpSpMk id="13" creationId="{90DD83BD-F59D-8084-C059-41A3FC095F29}"/>
          </ac:grpSpMkLst>
        </pc:grpChg>
        <pc:grpChg chg="add del mod">
          <ac:chgData name="門田　幸二" userId="e60ee963-aaff-44c5-9395-7a40d260caf0" providerId="ADAL" clId="{33EC48D4-596D-4061-BBD5-ECE1EBB14292}" dt="2023-09-15T23:55:36.089" v="2" actId="478"/>
          <ac:grpSpMkLst>
            <pc:docMk/>
            <pc:sldMk cId="2887538341" sldId="257"/>
            <ac:grpSpMk id="14" creationId="{CC5AD21F-A3D6-0B60-6C4B-FFB82BDE3D2F}"/>
          </ac:grpSpMkLst>
        </pc:grpChg>
        <pc:grpChg chg="del">
          <ac:chgData name="門田　幸二" userId="e60ee963-aaff-44c5-9395-7a40d260caf0" providerId="ADAL" clId="{33EC48D4-596D-4061-BBD5-ECE1EBB14292}" dt="2023-09-15T23:55:31.932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33EC48D4-596D-4061-BBD5-ECE1EBB14292}" dt="2023-09-15T23:55:50.036" v="3"/>
          <ac:grpSpMkLst>
            <pc:docMk/>
            <pc:sldMk cId="2887538341" sldId="257"/>
            <ac:grpSpMk id="45" creationId="{847457B9-CB63-445F-0319-C0D4509B997C}"/>
          </ac:grpSpMkLst>
        </pc:grpChg>
        <pc:grpChg chg="add mod">
          <ac:chgData name="門田　幸二" userId="e60ee963-aaff-44c5-9395-7a40d260caf0" providerId="ADAL" clId="{33EC48D4-596D-4061-BBD5-ECE1EBB14292}" dt="2023-09-15T23:55:50.036" v="3"/>
          <ac:grpSpMkLst>
            <pc:docMk/>
            <pc:sldMk cId="2887538341" sldId="257"/>
            <ac:grpSpMk id="53" creationId="{90FCC61D-7997-431D-8042-E51261EDC1AC}"/>
          </ac:grpSpMkLst>
        </pc:grpChg>
        <pc:grpChg chg="del">
          <ac:chgData name="門田　幸二" userId="e60ee963-aaff-44c5-9395-7a40d260caf0" providerId="ADAL" clId="{33EC48D4-596D-4061-BBD5-ECE1EBB14292}" dt="2023-09-15T23:55:31.932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33EC48D4-596D-4061-BBD5-ECE1EBB14292}" dt="2023-09-15T23:55:31.932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33EC48D4-596D-4061-BBD5-ECE1EBB14292}" dt="2023-09-15T23:55:31.932" v="0" actId="478"/>
          <ac:grpSpMkLst>
            <pc:docMk/>
            <pc:sldMk cId="2887538341" sldId="257"/>
            <ac:grpSpMk id="70" creationId="{9834D8F6-4C1D-8A81-A795-2F37867F9A2F}"/>
          </ac:grpSpMkLst>
        </pc:grpChg>
        <pc:grpChg chg="add mod">
          <ac:chgData name="門田　幸二" userId="e60ee963-aaff-44c5-9395-7a40d260caf0" providerId="ADAL" clId="{33EC48D4-596D-4061-BBD5-ECE1EBB14292}" dt="2023-09-15T23:55:50.036" v="3"/>
          <ac:grpSpMkLst>
            <pc:docMk/>
            <pc:sldMk cId="2887538341" sldId="257"/>
            <ac:grpSpMk id="84" creationId="{100F8247-56D1-E3D7-EDD5-9DE35D83040C}"/>
          </ac:grpSpMkLst>
        </pc:grpChg>
        <pc:grpChg chg="add mod">
          <ac:chgData name="門田　幸二" userId="e60ee963-aaff-44c5-9395-7a40d260caf0" providerId="ADAL" clId="{33EC48D4-596D-4061-BBD5-ECE1EBB14292}" dt="2023-09-15T23:55:50.036" v="3"/>
          <ac:grpSpMkLst>
            <pc:docMk/>
            <pc:sldMk cId="2887538341" sldId="257"/>
            <ac:grpSpMk id="91" creationId="{6CD64887-47F2-CAE1-C36A-2A97ACC59231}"/>
          </ac:grpSpMkLst>
        </pc:grpChg>
        <pc:picChg chg="add mod modCrop">
          <ac:chgData name="門田　幸二" userId="e60ee963-aaff-44c5-9395-7a40d260caf0" providerId="ADAL" clId="{33EC48D4-596D-4061-BBD5-ECE1EBB14292}" dt="2023-09-18T23:17:56.772" v="49" actId="1076"/>
          <ac:picMkLst>
            <pc:docMk/>
            <pc:sldMk cId="2887538341" sldId="257"/>
            <ac:picMk id="11" creationId="{37CC3116-C3B8-2E2C-4B7B-EFE64C21E085}"/>
          </ac:picMkLst>
        </pc:picChg>
        <pc:picChg chg="del">
          <ac:chgData name="門田　幸二" userId="e60ee963-aaff-44c5-9395-7a40d260caf0" providerId="ADAL" clId="{33EC48D4-596D-4061-BBD5-ECE1EBB14292}" dt="2023-09-15T23:55:52.501" v="4" actId="478"/>
          <ac:picMkLst>
            <pc:docMk/>
            <pc:sldMk cId="2887538341" sldId="257"/>
            <ac:picMk id="11" creationId="{963B1DC3-6701-CA48-322B-753015410278}"/>
          </ac:picMkLst>
        </pc:picChg>
      </pc:sldChg>
      <pc:sldChg chg="addSp delSp modSp mod">
        <pc:chgData name="門田　幸二" userId="e60ee963-aaff-44c5-9395-7a40d260caf0" providerId="ADAL" clId="{33EC48D4-596D-4061-BBD5-ECE1EBB14292}" dt="2023-09-18T23:19:21.533" v="85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11" creationId="{3F8B1A52-C1B2-29CA-72D2-F203FAB5ADD6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13" creationId="{A7842FDF-D309-B9E7-FAEB-95AA0116A951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14" creationId="{628D434C-9353-4B82-D855-5EDE114F952B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16" creationId="{1D3DB7D4-8D01-7BF1-05A9-A5DC165FF6D1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20" creationId="{EC58563A-78AC-6955-285F-DFB9EE188C3F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22" creationId="{6DE7C25E-DD50-77CF-25DE-B3CA804CC09B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24" creationId="{267EB080-6A9D-0C79-6C0C-5B128CB26708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25" creationId="{602EEC47-ADE5-C623-8CB7-F7A2978B7DD4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26" creationId="{4FCD49D7-7ED4-C28C-5810-4CD917D4144A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27" creationId="{7A0E532B-28FC-4897-6F6E-6326553DFB5E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28" creationId="{666D837C-54D8-4F61-BDA4-0C816C75B56A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29" creationId="{DC9EABAD-DC8F-EF17-1752-EA742BF12CFB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31" creationId="{AFC921B9-505C-2CE3-535E-0313E7B7589D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32" creationId="{E4324CEC-03FB-83E2-944C-699C44B7602F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33" creationId="{03AFDD41-F31D-0949-0A06-CDA263DEDC3E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34" creationId="{8518236A-E7C3-A8F3-9D05-073597ABD65D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35" creationId="{BA95C5CD-95F0-D382-1FC9-015839C7D6ED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36" creationId="{D19DD497-F38B-E07C-689D-F5E3216FCFF1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39" creationId="{3E68F179-345F-8BC7-C603-4DD94073FB60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40" creationId="{D73FBC0F-BDDD-DB35-DC40-83B2A9F87608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41" creationId="{C72CF77E-8AAB-E9DF-34A3-E1E15D8A16AB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42" creationId="{C5D2DEAA-93EB-5CEC-85EB-D31A046938B4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43" creationId="{8F712BB9-1556-12A4-0E91-346851321108}"/>
          </ac:spMkLst>
        </pc:spChg>
        <pc:spChg chg="mod">
          <ac:chgData name="門田　幸二" userId="e60ee963-aaff-44c5-9395-7a40d260caf0" providerId="ADAL" clId="{33EC48D4-596D-4061-BBD5-ECE1EBB14292}" dt="2023-09-15T23:55:57.586" v="6"/>
          <ac:spMkLst>
            <pc:docMk/>
            <pc:sldMk cId="1466241530" sldId="258"/>
            <ac:spMk id="44" creationId="{8B782DC1-D638-A41F-A58D-DEF7AD33835D}"/>
          </ac:spMkLst>
        </pc:spChg>
        <pc:grpChg chg="add mod">
          <ac:chgData name="門田　幸二" userId="e60ee963-aaff-44c5-9395-7a40d260caf0" providerId="ADAL" clId="{33EC48D4-596D-4061-BBD5-ECE1EBB14292}" dt="2023-09-15T23:55:57.586" v="6"/>
          <ac:grpSpMkLst>
            <pc:docMk/>
            <pc:sldMk cId="1466241530" sldId="258"/>
            <ac:grpSpMk id="3" creationId="{1B9A43C5-2AE5-B1CE-9402-682EBC5A5DB2}"/>
          </ac:grpSpMkLst>
        </pc:grpChg>
        <pc:grpChg chg="del">
          <ac:chgData name="門田　幸二" userId="e60ee963-aaff-44c5-9395-7a40d260caf0" providerId="ADAL" clId="{33EC48D4-596D-4061-BBD5-ECE1EBB14292}" dt="2023-09-15T23:55:57.100" v="5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33EC48D4-596D-4061-BBD5-ECE1EBB14292}" dt="2023-09-15T23:55:57.586" v="6"/>
          <ac:grpSpMkLst>
            <pc:docMk/>
            <pc:sldMk cId="1466241530" sldId="258"/>
            <ac:grpSpMk id="23" creationId="{5A72AD08-D3DA-0143-8CF5-FAE43FE4EE3A}"/>
          </ac:grpSpMkLst>
        </pc:grpChg>
        <pc:grpChg chg="add mod">
          <ac:chgData name="門田　幸二" userId="e60ee963-aaff-44c5-9395-7a40d260caf0" providerId="ADAL" clId="{33EC48D4-596D-4061-BBD5-ECE1EBB14292}" dt="2023-09-15T23:55:57.586" v="6"/>
          <ac:grpSpMkLst>
            <pc:docMk/>
            <pc:sldMk cId="1466241530" sldId="258"/>
            <ac:grpSpMk id="30" creationId="{13585E73-03DB-D07B-BE45-7C61C946A52B}"/>
          </ac:grpSpMkLst>
        </pc:grpChg>
        <pc:grpChg chg="add mod">
          <ac:chgData name="門田　幸二" userId="e60ee963-aaff-44c5-9395-7a40d260caf0" providerId="ADAL" clId="{33EC48D4-596D-4061-BBD5-ECE1EBB14292}" dt="2023-09-15T23:55:57.586" v="6"/>
          <ac:grpSpMkLst>
            <pc:docMk/>
            <pc:sldMk cId="1466241530" sldId="258"/>
            <ac:grpSpMk id="38" creationId="{5A64BE3D-8517-C690-5722-6AA9DBB16389}"/>
          </ac:grpSpMkLst>
        </pc:grpChg>
        <pc:grpChg chg="del">
          <ac:chgData name="門田　幸二" userId="e60ee963-aaff-44c5-9395-7a40d260caf0" providerId="ADAL" clId="{33EC48D4-596D-4061-BBD5-ECE1EBB14292}" dt="2023-09-15T23:55:57.100" v="5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33EC48D4-596D-4061-BBD5-ECE1EBB14292}" dt="2023-09-15T23:55:57.100" v="5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33EC48D4-596D-4061-BBD5-ECE1EBB14292}" dt="2023-09-15T23:55:57.100" v="5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33EC48D4-596D-4061-BBD5-ECE1EBB14292}" dt="2023-09-15T23:55:59.676" v="7" actId="478"/>
          <ac:picMkLst>
            <pc:docMk/>
            <pc:sldMk cId="1466241530" sldId="258"/>
            <ac:picMk id="12" creationId="{3A37F644-F22B-8207-4EC4-8B51DF5039B6}"/>
          </ac:picMkLst>
        </pc:picChg>
        <pc:picChg chg="add mod modCrop">
          <ac:chgData name="門田　幸二" userId="e60ee963-aaff-44c5-9395-7a40d260caf0" providerId="ADAL" clId="{33EC48D4-596D-4061-BBD5-ECE1EBB14292}" dt="2023-09-18T23:19:21.533" v="85" actId="1076"/>
          <ac:picMkLst>
            <pc:docMk/>
            <pc:sldMk cId="1466241530" sldId="258"/>
            <ac:picMk id="15" creationId="{4496003E-CE21-3251-0444-7E668C35F0D0}"/>
          </ac:picMkLst>
        </pc:picChg>
      </pc:sldChg>
      <pc:sldChg chg="addSp delSp modSp mod">
        <pc:chgData name="門田　幸二" userId="e60ee963-aaff-44c5-9395-7a40d260caf0" providerId="ADAL" clId="{33EC48D4-596D-4061-BBD5-ECE1EBB14292}" dt="2023-09-18T23:21:33.079" v="123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11" creationId="{18E9CC59-19AF-0CE4-28C9-8FD00F60C09B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12" creationId="{5F0F134F-D593-EC91-FA22-FEBB178ACCF2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13" creationId="{F32BF689-5208-08AC-EAEA-3CF6E265B74C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16" creationId="{1A0E5117-DBFD-0F61-035C-C5DE1685FAE5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20" creationId="{4B06229F-58CE-E70B-657F-8438F4A3AF29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22" creationId="{AF3B1E2B-6831-EDF1-2CDC-55F64BD23D8D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24" creationId="{62B549A1-315E-B02F-A6D0-B859E1A68348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25" creationId="{5538EDA8-1F1F-5740-23CD-4A82CE70316E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26" creationId="{0C6F9027-1450-D611-8EAD-4D90BA18B8D7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27" creationId="{374FA433-68A3-38CE-CE7B-F849012E5A1F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28" creationId="{8118A2D8-6566-A8E3-96BD-4D910BDCE127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29" creationId="{BCFA350A-B622-2B04-977D-489968B87D14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31" creationId="{4AAF2FBF-9E23-5B4B-D099-1B650D1E55EA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32" creationId="{639C7D49-9EDA-E8AD-0628-3F62DF482CC2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33" creationId="{D3BCB195-C3A5-AB70-7E44-A3BBBF1F6854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34" creationId="{D84DCE10-9BA1-635F-5262-963AEAF5049F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35" creationId="{C08119E8-5CBF-9310-7C8C-5192C486D276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36" creationId="{A3AF9188-841C-B728-203C-A3684169DE17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39" creationId="{62D7D994-2156-E271-DE0D-CE1179034B6A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40" creationId="{A187E8C1-F88F-53B7-649C-AD1ED467945B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41" creationId="{C411DC31-E3FD-27F4-C881-524B82DBACDC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42" creationId="{C57E6330-72BD-E7E3-1DF4-CFFA00C767BF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43" creationId="{3A2ADFBD-BD03-E2E0-62B5-3673720ADC2D}"/>
          </ac:spMkLst>
        </pc:spChg>
        <pc:spChg chg="mod">
          <ac:chgData name="門田　幸二" userId="e60ee963-aaff-44c5-9395-7a40d260caf0" providerId="ADAL" clId="{33EC48D4-596D-4061-BBD5-ECE1EBB14292}" dt="2023-09-15T23:56:04.258" v="9"/>
          <ac:spMkLst>
            <pc:docMk/>
            <pc:sldMk cId="2796198765" sldId="259"/>
            <ac:spMk id="44" creationId="{0A1E7E68-7D2A-896B-C40A-FF6621B4691F}"/>
          </ac:spMkLst>
        </pc:spChg>
        <pc:grpChg chg="add mod">
          <ac:chgData name="門田　幸二" userId="e60ee963-aaff-44c5-9395-7a40d260caf0" providerId="ADAL" clId="{33EC48D4-596D-4061-BBD5-ECE1EBB14292}" dt="2023-09-15T23:56:04.258" v="9"/>
          <ac:grpSpMkLst>
            <pc:docMk/>
            <pc:sldMk cId="2796198765" sldId="259"/>
            <ac:grpSpMk id="3" creationId="{B32479BC-F718-D612-624F-98BD6FC29E9F}"/>
          </ac:grpSpMkLst>
        </pc:grpChg>
        <pc:grpChg chg="del">
          <ac:chgData name="門田　幸二" userId="e60ee963-aaff-44c5-9395-7a40d260caf0" providerId="ADAL" clId="{33EC48D4-596D-4061-BBD5-ECE1EBB14292}" dt="2023-09-15T23:56:03.831" v="8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33EC48D4-596D-4061-BBD5-ECE1EBB14292}" dt="2023-09-15T23:56:04.258" v="9"/>
          <ac:grpSpMkLst>
            <pc:docMk/>
            <pc:sldMk cId="2796198765" sldId="259"/>
            <ac:grpSpMk id="23" creationId="{0D03E042-2F3D-988E-EC61-FD9E1AF055DE}"/>
          </ac:grpSpMkLst>
        </pc:grpChg>
        <pc:grpChg chg="add mod">
          <ac:chgData name="門田　幸二" userId="e60ee963-aaff-44c5-9395-7a40d260caf0" providerId="ADAL" clId="{33EC48D4-596D-4061-BBD5-ECE1EBB14292}" dt="2023-09-15T23:56:04.258" v="9"/>
          <ac:grpSpMkLst>
            <pc:docMk/>
            <pc:sldMk cId="2796198765" sldId="259"/>
            <ac:grpSpMk id="30" creationId="{A597B53A-847F-C5D1-4253-4B6ED5450F41}"/>
          </ac:grpSpMkLst>
        </pc:grpChg>
        <pc:grpChg chg="add mod">
          <ac:chgData name="門田　幸二" userId="e60ee963-aaff-44c5-9395-7a40d260caf0" providerId="ADAL" clId="{33EC48D4-596D-4061-BBD5-ECE1EBB14292}" dt="2023-09-15T23:56:04.258" v="9"/>
          <ac:grpSpMkLst>
            <pc:docMk/>
            <pc:sldMk cId="2796198765" sldId="259"/>
            <ac:grpSpMk id="38" creationId="{5C62010D-EBF6-19B7-71E5-78944DEBC574}"/>
          </ac:grpSpMkLst>
        </pc:grpChg>
        <pc:grpChg chg="del">
          <ac:chgData name="門田　幸二" userId="e60ee963-aaff-44c5-9395-7a40d260caf0" providerId="ADAL" clId="{33EC48D4-596D-4061-BBD5-ECE1EBB14292}" dt="2023-09-15T23:56:03.831" v="8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33EC48D4-596D-4061-BBD5-ECE1EBB14292}" dt="2023-09-15T23:56:03.831" v="8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33EC48D4-596D-4061-BBD5-ECE1EBB14292}" dt="2023-09-15T23:56:03.831" v="8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33EC48D4-596D-4061-BBD5-ECE1EBB14292}" dt="2023-09-15T23:56:05.876" v="10" actId="478"/>
          <ac:picMkLst>
            <pc:docMk/>
            <pc:sldMk cId="2796198765" sldId="259"/>
            <ac:picMk id="14" creationId="{0AFA6943-7E1E-6B0D-D46F-4544141A829C}"/>
          </ac:picMkLst>
        </pc:picChg>
        <pc:picChg chg="add mod modCrop">
          <ac:chgData name="門田　幸二" userId="e60ee963-aaff-44c5-9395-7a40d260caf0" providerId="ADAL" clId="{33EC48D4-596D-4061-BBD5-ECE1EBB14292}" dt="2023-09-18T23:21:33.079" v="123" actId="1076"/>
          <ac:picMkLst>
            <pc:docMk/>
            <pc:sldMk cId="2796198765" sldId="259"/>
            <ac:picMk id="15" creationId="{4E1CADCE-0980-32E6-115F-84E0067730CA}"/>
          </ac:picMkLst>
        </pc:picChg>
      </pc:sldChg>
      <pc:sldChg chg="addSp delSp modSp mod">
        <pc:chgData name="門田　幸二" userId="e60ee963-aaff-44c5-9395-7a40d260caf0" providerId="ADAL" clId="{33EC48D4-596D-4061-BBD5-ECE1EBB14292}" dt="2023-09-18T23:23:08.147" v="158" actId="1076"/>
        <pc:sldMkLst>
          <pc:docMk/>
          <pc:sldMk cId="399863296" sldId="260"/>
        </pc:sldMkLst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11" creationId="{BBFEE9C9-996C-F773-57E4-031694A6CECE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13" creationId="{62187C2B-512F-AF8F-E030-DCA7C5A4907B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14" creationId="{09433432-DE7B-C469-67A8-7045CA922208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16" creationId="{57265106-4D2D-C58A-20BD-54D9D2EDB691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20" creationId="{9D7FD2B7-FD8D-E801-D820-9C6AD8E6702B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22" creationId="{4A418F73-9758-779F-EEE3-B9B06DB58CE1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24" creationId="{4A9B0CA0-B780-4E86-07FC-842F7F0950CC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25" creationId="{8E6D589E-48D5-277A-9E8E-41C113C3CCC0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26" creationId="{3813646E-1DD1-C448-2ACB-2B79E005AD4F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27" creationId="{4C056592-00F4-5885-B1E0-5F3D4BCAC230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28" creationId="{EA0A4AA9-6FE6-3282-5DF1-FC1CA38306EA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29" creationId="{B540BB2D-E9D3-4B20-1FBE-DAE0A653806A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31" creationId="{B4361981-8024-B07D-EDD4-6E3956001F0E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32" creationId="{DFE44E1E-0840-9408-19F1-0F49B6FA708D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33" creationId="{AF32C39C-D8E7-D5AA-397A-66FA28AD7E09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34" creationId="{270E10D1-29AE-2266-345B-2C4D6B7569B4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35" creationId="{5BB5D342-A80F-23FD-79B5-2EA03AD10EC5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36" creationId="{B917214E-94C3-D938-0645-F4AD81E01FB7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39" creationId="{C554F3FC-87E3-F388-B665-EEEB847A98C1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40" creationId="{C61083A3-4A81-8C07-1E84-4982D8B6E1AB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41" creationId="{0C99F725-8193-CA8B-4552-B29E16E0ED23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42" creationId="{661BB968-D823-F622-A1A0-D4308500B69E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43" creationId="{B95623DC-C555-13F5-A9DB-A45B1BF26D88}"/>
          </ac:spMkLst>
        </pc:spChg>
        <pc:spChg chg="mod">
          <ac:chgData name="門田　幸二" userId="e60ee963-aaff-44c5-9395-7a40d260caf0" providerId="ADAL" clId="{33EC48D4-596D-4061-BBD5-ECE1EBB14292}" dt="2023-09-15T23:56:09.139" v="12"/>
          <ac:spMkLst>
            <pc:docMk/>
            <pc:sldMk cId="399863296" sldId="260"/>
            <ac:spMk id="44" creationId="{F0C4EA0D-91A7-7E4D-A2A7-DD521F5267EF}"/>
          </ac:spMkLst>
        </pc:spChg>
        <pc:grpChg chg="add mod">
          <ac:chgData name="門田　幸二" userId="e60ee963-aaff-44c5-9395-7a40d260caf0" providerId="ADAL" clId="{33EC48D4-596D-4061-BBD5-ECE1EBB14292}" dt="2023-09-15T23:56:09.139" v="12"/>
          <ac:grpSpMkLst>
            <pc:docMk/>
            <pc:sldMk cId="399863296" sldId="260"/>
            <ac:grpSpMk id="3" creationId="{5F6B5615-7F13-6518-5BA3-42927757E968}"/>
          </ac:grpSpMkLst>
        </pc:grpChg>
        <pc:grpChg chg="del">
          <ac:chgData name="門田　幸二" userId="e60ee963-aaff-44c5-9395-7a40d260caf0" providerId="ADAL" clId="{33EC48D4-596D-4061-BBD5-ECE1EBB14292}" dt="2023-09-15T23:56:08.725" v="11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33EC48D4-596D-4061-BBD5-ECE1EBB14292}" dt="2023-09-15T23:56:09.139" v="12"/>
          <ac:grpSpMkLst>
            <pc:docMk/>
            <pc:sldMk cId="399863296" sldId="260"/>
            <ac:grpSpMk id="23" creationId="{1A3292DC-2655-6265-F8E8-5B5716B79133}"/>
          </ac:grpSpMkLst>
        </pc:grpChg>
        <pc:grpChg chg="add mod">
          <ac:chgData name="門田　幸二" userId="e60ee963-aaff-44c5-9395-7a40d260caf0" providerId="ADAL" clId="{33EC48D4-596D-4061-BBD5-ECE1EBB14292}" dt="2023-09-15T23:56:09.139" v="12"/>
          <ac:grpSpMkLst>
            <pc:docMk/>
            <pc:sldMk cId="399863296" sldId="260"/>
            <ac:grpSpMk id="30" creationId="{99F98DD4-F8CC-ED83-8CFA-AE3C391F55A6}"/>
          </ac:grpSpMkLst>
        </pc:grpChg>
        <pc:grpChg chg="add mod">
          <ac:chgData name="門田　幸二" userId="e60ee963-aaff-44c5-9395-7a40d260caf0" providerId="ADAL" clId="{33EC48D4-596D-4061-BBD5-ECE1EBB14292}" dt="2023-09-15T23:56:09.139" v="12"/>
          <ac:grpSpMkLst>
            <pc:docMk/>
            <pc:sldMk cId="399863296" sldId="260"/>
            <ac:grpSpMk id="38" creationId="{07C3D9FB-1FC7-3158-8CD0-E2ABFC12AB78}"/>
          </ac:grpSpMkLst>
        </pc:grpChg>
        <pc:grpChg chg="del">
          <ac:chgData name="門田　幸二" userId="e60ee963-aaff-44c5-9395-7a40d260caf0" providerId="ADAL" clId="{33EC48D4-596D-4061-BBD5-ECE1EBB14292}" dt="2023-09-15T23:56:08.725" v="11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33EC48D4-596D-4061-BBD5-ECE1EBB14292}" dt="2023-09-15T23:56:08.725" v="11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33EC48D4-596D-4061-BBD5-ECE1EBB14292}" dt="2023-09-15T23:56:08.725" v="11" actId="478"/>
          <ac:grpSpMkLst>
            <pc:docMk/>
            <pc:sldMk cId="399863296" sldId="260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33EC48D4-596D-4061-BBD5-ECE1EBB14292}" dt="2023-09-15T23:56:10.996" v="13" actId="478"/>
          <ac:picMkLst>
            <pc:docMk/>
            <pc:sldMk cId="399863296" sldId="260"/>
            <ac:picMk id="12" creationId="{8BB6AEB9-F99C-8706-781B-0BBEAF1AF407}"/>
          </ac:picMkLst>
        </pc:picChg>
        <pc:picChg chg="add mod modCrop">
          <ac:chgData name="門田　幸二" userId="e60ee963-aaff-44c5-9395-7a40d260caf0" providerId="ADAL" clId="{33EC48D4-596D-4061-BBD5-ECE1EBB14292}" dt="2023-09-18T23:23:08.147" v="158" actId="1076"/>
          <ac:picMkLst>
            <pc:docMk/>
            <pc:sldMk cId="399863296" sldId="260"/>
            <ac:picMk id="15" creationId="{AA972944-BB6B-5A15-8FCB-A52EDCC76C10}"/>
          </ac:picMkLst>
        </pc:picChg>
      </pc:sldChg>
    </pc:docChg>
  </pc:docChgLst>
  <pc:docChgLst>
    <pc:chgData name="門田　幸二" userId="e60ee963-aaff-44c5-9395-7a40d260caf0" providerId="ADAL" clId="{BECFD4C7-82C0-4655-94F2-03AA2F3DB8B7}"/>
    <pc:docChg chg="undo redo custSel modSld">
      <pc:chgData name="門田　幸二" userId="e60ee963-aaff-44c5-9395-7a40d260caf0" providerId="ADAL" clId="{BECFD4C7-82C0-4655-94F2-03AA2F3DB8B7}" dt="2023-06-17T03:11:54.742" v="285" actId="1076"/>
      <pc:docMkLst>
        <pc:docMk/>
      </pc:docMkLst>
      <pc:sldChg chg="addSp delSp modSp mod">
        <pc:chgData name="門田　幸二" userId="e60ee963-aaff-44c5-9395-7a40d260caf0" providerId="ADAL" clId="{BECFD4C7-82C0-4655-94F2-03AA2F3DB8B7}" dt="2023-06-17T03:11:54.742" v="285" actId="1076"/>
        <pc:sldMkLst>
          <pc:docMk/>
          <pc:sldMk cId="2887538341" sldId="257"/>
        </pc:sldMkLst>
        <pc:picChg chg="add del mod">
          <ac:chgData name="門田　幸二" userId="e60ee963-aaff-44c5-9395-7a40d260caf0" providerId="ADAL" clId="{BECFD4C7-82C0-4655-94F2-03AA2F3DB8B7}" dt="2023-06-17T03:11:46.339" v="276" actId="478"/>
          <ac:picMkLst>
            <pc:docMk/>
            <pc:sldMk cId="2887538341" sldId="257"/>
            <ac:picMk id="3" creationId="{F388BFE2-A40B-32FE-780E-68A1EB0DC800}"/>
          </ac:picMkLst>
        </pc:picChg>
        <pc:picChg chg="del">
          <ac:chgData name="門田　幸二" userId="e60ee963-aaff-44c5-9395-7a40d260caf0" providerId="ADAL" clId="{BECFD4C7-82C0-4655-94F2-03AA2F3DB8B7}" dt="2023-06-12T03:50:05.857" v="0" actId="478"/>
          <ac:picMkLst>
            <pc:docMk/>
            <pc:sldMk cId="2887538341" sldId="257"/>
            <ac:picMk id="12" creationId="{63D21857-3FFA-5605-6448-DC25B0D1EAF2}"/>
          </ac:picMkLst>
        </pc:picChg>
        <pc:picChg chg="add mod modCrop">
          <ac:chgData name="門田　幸二" userId="e60ee963-aaff-44c5-9395-7a40d260caf0" providerId="ADAL" clId="{BECFD4C7-82C0-4655-94F2-03AA2F3DB8B7}" dt="2023-06-17T03:11:54.742" v="285" actId="1076"/>
          <ac:picMkLst>
            <pc:docMk/>
            <pc:sldMk cId="2887538341" sldId="257"/>
            <ac:picMk id="12" creationId="{AABC9D3C-16B9-3EAD-B1E6-AAD989736D90}"/>
          </ac:picMkLst>
        </pc:picChg>
      </pc:sldChg>
      <pc:sldChg chg="addSp delSp modSp mod">
        <pc:chgData name="門田　幸二" userId="e60ee963-aaff-44c5-9395-7a40d260caf0" providerId="ADAL" clId="{BECFD4C7-82C0-4655-94F2-03AA2F3DB8B7}" dt="2023-06-16T00:48:45.521" v="77" actId="1076"/>
        <pc:sldMkLst>
          <pc:docMk/>
          <pc:sldMk cId="1466241530" sldId="258"/>
        </pc:sldMkLst>
        <pc:picChg chg="add mod modCrop">
          <ac:chgData name="門田　幸二" userId="e60ee963-aaff-44c5-9395-7a40d260caf0" providerId="ADAL" clId="{BECFD4C7-82C0-4655-94F2-03AA2F3DB8B7}" dt="2023-06-16T00:48:45.521" v="77" actId="1076"/>
          <ac:picMkLst>
            <pc:docMk/>
            <pc:sldMk cId="1466241530" sldId="258"/>
            <ac:picMk id="11" creationId="{DE7F91B9-1210-0B77-8FA8-9A4B83A9D697}"/>
          </ac:picMkLst>
        </pc:picChg>
        <pc:picChg chg="del">
          <ac:chgData name="門田　幸二" userId="e60ee963-aaff-44c5-9395-7a40d260caf0" providerId="ADAL" clId="{BECFD4C7-82C0-4655-94F2-03AA2F3DB8B7}" dt="2023-06-12T03:50:07.584" v="1" actId="478"/>
          <ac:picMkLst>
            <pc:docMk/>
            <pc:sldMk cId="1466241530" sldId="258"/>
            <ac:picMk id="12" creationId="{FD3D9377-7332-0D16-3248-2275D423946A}"/>
          </ac:picMkLst>
        </pc:picChg>
      </pc:sldChg>
      <pc:sldChg chg="addSp delSp modSp mod">
        <pc:chgData name="門田　幸二" userId="e60ee963-aaff-44c5-9395-7a40d260caf0" providerId="ADAL" clId="{BECFD4C7-82C0-4655-94F2-03AA2F3DB8B7}" dt="2023-06-16T01:07:13.443" v="141" actId="1076"/>
        <pc:sldMkLst>
          <pc:docMk/>
          <pc:sldMk cId="2796198765" sldId="259"/>
        </pc:sldMkLst>
        <pc:picChg chg="add mod modCrop">
          <ac:chgData name="門田　幸二" userId="e60ee963-aaff-44c5-9395-7a40d260caf0" providerId="ADAL" clId="{BECFD4C7-82C0-4655-94F2-03AA2F3DB8B7}" dt="2023-06-16T01:07:13.443" v="141" actId="1076"/>
          <ac:picMkLst>
            <pc:docMk/>
            <pc:sldMk cId="2796198765" sldId="259"/>
            <ac:picMk id="11" creationId="{BF8FF540-28FD-DE8A-79DF-935FBBBAB4E7}"/>
          </ac:picMkLst>
        </pc:picChg>
        <pc:picChg chg="del">
          <ac:chgData name="門田　幸二" userId="e60ee963-aaff-44c5-9395-7a40d260caf0" providerId="ADAL" clId="{BECFD4C7-82C0-4655-94F2-03AA2F3DB8B7}" dt="2023-06-12T03:50:09.065" v="2" actId="478"/>
          <ac:picMkLst>
            <pc:docMk/>
            <pc:sldMk cId="2796198765" sldId="259"/>
            <ac:picMk id="12" creationId="{5FD18AF1-14EC-7C01-3DA6-23ABBC6A8B97}"/>
          </ac:picMkLst>
        </pc:picChg>
      </pc:sldChg>
      <pc:sldChg chg="addSp delSp modSp mod">
        <pc:chgData name="門田　幸二" userId="e60ee963-aaff-44c5-9395-7a40d260caf0" providerId="ADAL" clId="{BECFD4C7-82C0-4655-94F2-03AA2F3DB8B7}" dt="2023-06-16T01:17:12.025" v="206" actId="1076"/>
        <pc:sldMkLst>
          <pc:docMk/>
          <pc:sldMk cId="399863296" sldId="260"/>
        </pc:sldMkLst>
        <pc:picChg chg="add mod modCrop">
          <ac:chgData name="門田　幸二" userId="e60ee963-aaff-44c5-9395-7a40d260caf0" providerId="ADAL" clId="{BECFD4C7-82C0-4655-94F2-03AA2F3DB8B7}" dt="2023-06-16T01:17:12.025" v="206" actId="1076"/>
          <ac:picMkLst>
            <pc:docMk/>
            <pc:sldMk cId="399863296" sldId="260"/>
            <ac:picMk id="11" creationId="{2D2BBC4C-AA38-4162-E08C-C8B69A0ECF1D}"/>
          </ac:picMkLst>
        </pc:picChg>
        <pc:picChg chg="del">
          <ac:chgData name="門田　幸二" userId="e60ee963-aaff-44c5-9395-7a40d260caf0" providerId="ADAL" clId="{BECFD4C7-82C0-4655-94F2-03AA2F3DB8B7}" dt="2023-06-12T03:50:10.292" v="3" actId="478"/>
          <ac:picMkLst>
            <pc:docMk/>
            <pc:sldMk cId="399863296" sldId="260"/>
            <ac:picMk id="12" creationId="{D17C242E-2B44-E2A9-EFF4-15D703E34F7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847457B9-CB63-445F-0319-C0D4509B997C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46" name="正方形/長方形 60">
              <a:extLst>
                <a:ext uri="{FF2B5EF4-FFF2-40B4-BE49-F238E27FC236}">
                  <a16:creationId xmlns:a16="http://schemas.microsoft.com/office/drawing/2014/main" id="{6AD168C1-7F67-6115-C8CC-12B8CB997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正方形/長方形 60">
              <a:extLst>
                <a:ext uri="{FF2B5EF4-FFF2-40B4-BE49-F238E27FC236}">
                  <a16:creationId xmlns:a16="http://schemas.microsoft.com/office/drawing/2014/main" id="{53545DF7-C2FD-CCBC-4231-ADE6BC6B1D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正方形/長方形 60">
              <a:extLst>
                <a:ext uri="{FF2B5EF4-FFF2-40B4-BE49-F238E27FC236}">
                  <a16:creationId xmlns:a16="http://schemas.microsoft.com/office/drawing/2014/main" id="{7A98F99A-E633-366F-2929-1D792B9690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正方形/長方形 60">
              <a:extLst>
                <a:ext uri="{FF2B5EF4-FFF2-40B4-BE49-F238E27FC236}">
                  <a16:creationId xmlns:a16="http://schemas.microsoft.com/office/drawing/2014/main" id="{26E75FCA-0686-A811-52D9-50A7D20071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正方形/長方形 60">
              <a:extLst>
                <a:ext uri="{FF2B5EF4-FFF2-40B4-BE49-F238E27FC236}">
                  <a16:creationId xmlns:a16="http://schemas.microsoft.com/office/drawing/2014/main" id="{61A7BB28-130A-AD37-0ABF-E6DC834986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正方形/長方形 60">
              <a:extLst>
                <a:ext uri="{FF2B5EF4-FFF2-40B4-BE49-F238E27FC236}">
                  <a16:creationId xmlns:a16="http://schemas.microsoft.com/office/drawing/2014/main" id="{6111F771-C8E0-3A9D-42C3-A715510464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90FCC61D-7997-431D-8042-E51261EDC1AC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78" name="正方形/長方形 60">
              <a:extLst>
                <a:ext uri="{FF2B5EF4-FFF2-40B4-BE49-F238E27FC236}">
                  <a16:creationId xmlns:a16="http://schemas.microsoft.com/office/drawing/2014/main" id="{92C69576-33CB-44EB-4742-8E7A0B52B6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正方形/長方形 60">
              <a:extLst>
                <a:ext uri="{FF2B5EF4-FFF2-40B4-BE49-F238E27FC236}">
                  <a16:creationId xmlns:a16="http://schemas.microsoft.com/office/drawing/2014/main" id="{C67E41B7-E93E-E211-671D-ED3FCD294F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正方形/長方形 60">
              <a:extLst>
                <a:ext uri="{FF2B5EF4-FFF2-40B4-BE49-F238E27FC236}">
                  <a16:creationId xmlns:a16="http://schemas.microsoft.com/office/drawing/2014/main" id="{28D5AD55-90C3-FFE0-F125-848DDF3720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正方形/長方形 60">
              <a:extLst>
                <a:ext uri="{FF2B5EF4-FFF2-40B4-BE49-F238E27FC236}">
                  <a16:creationId xmlns:a16="http://schemas.microsoft.com/office/drawing/2014/main" id="{91B253B5-310B-202E-BA80-B758FBBC35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正方形/長方形 60">
              <a:extLst>
                <a:ext uri="{FF2B5EF4-FFF2-40B4-BE49-F238E27FC236}">
                  <a16:creationId xmlns:a16="http://schemas.microsoft.com/office/drawing/2014/main" id="{39FFA896-183B-D87A-5E09-0DB6CE2772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正方形/長方形 60">
              <a:extLst>
                <a:ext uri="{FF2B5EF4-FFF2-40B4-BE49-F238E27FC236}">
                  <a16:creationId xmlns:a16="http://schemas.microsoft.com/office/drawing/2014/main" id="{08FFF936-58D4-2015-BC0A-922508490A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100F8247-56D1-E3D7-EDD5-9DE35D83040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85" name="正方形/長方形 60">
              <a:extLst>
                <a:ext uri="{FF2B5EF4-FFF2-40B4-BE49-F238E27FC236}">
                  <a16:creationId xmlns:a16="http://schemas.microsoft.com/office/drawing/2014/main" id="{40CE0DBA-8E01-4AF5-C753-354D702E83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正方形/長方形 60">
              <a:extLst>
                <a:ext uri="{FF2B5EF4-FFF2-40B4-BE49-F238E27FC236}">
                  <a16:creationId xmlns:a16="http://schemas.microsoft.com/office/drawing/2014/main" id="{515B17A1-034D-0326-5073-6FAF0A77EC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正方形/長方形 60">
              <a:extLst>
                <a:ext uri="{FF2B5EF4-FFF2-40B4-BE49-F238E27FC236}">
                  <a16:creationId xmlns:a16="http://schemas.microsoft.com/office/drawing/2014/main" id="{58E38AB4-10B8-2597-0912-B695761A11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正方形/長方形 60">
              <a:extLst>
                <a:ext uri="{FF2B5EF4-FFF2-40B4-BE49-F238E27FC236}">
                  <a16:creationId xmlns:a16="http://schemas.microsoft.com/office/drawing/2014/main" id="{DDA3A852-F3FB-FC1F-141B-4849DEA687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正方形/長方形 60">
              <a:extLst>
                <a:ext uri="{FF2B5EF4-FFF2-40B4-BE49-F238E27FC236}">
                  <a16:creationId xmlns:a16="http://schemas.microsoft.com/office/drawing/2014/main" id="{C5188E01-2AD1-FECA-66BE-2DB18957CE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正方形/長方形 60">
              <a:extLst>
                <a:ext uri="{FF2B5EF4-FFF2-40B4-BE49-F238E27FC236}">
                  <a16:creationId xmlns:a16="http://schemas.microsoft.com/office/drawing/2014/main" id="{127954FE-B9F7-9ADE-7342-DD05FDBB7D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6CD64887-47F2-CAE1-C36A-2A97ACC59231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92" name="正方形/長方形 60">
              <a:extLst>
                <a:ext uri="{FF2B5EF4-FFF2-40B4-BE49-F238E27FC236}">
                  <a16:creationId xmlns:a16="http://schemas.microsoft.com/office/drawing/2014/main" id="{6A583EA6-717A-E1F2-DF74-6CC6E29CB7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正方形/長方形 60">
              <a:extLst>
                <a:ext uri="{FF2B5EF4-FFF2-40B4-BE49-F238E27FC236}">
                  <a16:creationId xmlns:a16="http://schemas.microsoft.com/office/drawing/2014/main" id="{D8A9AE57-79CE-B33C-F2FA-3C34F54FBD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1569C117-8FFB-80A8-6A0E-9C34B16801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正方形/長方形 60">
              <a:extLst>
                <a:ext uri="{FF2B5EF4-FFF2-40B4-BE49-F238E27FC236}">
                  <a16:creationId xmlns:a16="http://schemas.microsoft.com/office/drawing/2014/main" id="{62B465EA-5F17-4B5D-D118-BFC0C01D03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正方形/長方形 60">
              <a:extLst>
                <a:ext uri="{FF2B5EF4-FFF2-40B4-BE49-F238E27FC236}">
                  <a16:creationId xmlns:a16="http://schemas.microsoft.com/office/drawing/2014/main" id="{09D6444C-63C2-18A8-FCF1-41936C83AC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正方形/長方形 60">
              <a:extLst>
                <a:ext uri="{FF2B5EF4-FFF2-40B4-BE49-F238E27FC236}">
                  <a16:creationId xmlns:a16="http://schemas.microsoft.com/office/drawing/2014/main" id="{B63A829B-BFB1-0AF1-A538-AB613F0426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図 10" descr="グラフ, 折れ線グラフ&#10;&#10;自動的に生成された説明">
            <a:extLst>
              <a:ext uri="{FF2B5EF4-FFF2-40B4-BE49-F238E27FC236}">
                <a16:creationId xmlns:a16="http://schemas.microsoft.com/office/drawing/2014/main" id="{37CC3116-C3B8-2E2C-4B7B-EFE64C21E0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9A43C5-2AE5-B1CE-9402-682EBC5A5DB2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3F8B1A52-C1B2-29CA-72D2-F203FAB5AD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A7842FDF-D309-B9E7-FAEB-95AA0116A9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628D434C-9353-4B82-D855-5EDE114F95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1D3DB7D4-8D01-7BF1-05A9-A5DC165FF6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EC58563A-78AC-6955-285F-DFB9EE188C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6DE7C25E-DD50-77CF-25DE-B3CA804CC0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A72AD08-D3DA-0143-8CF5-FAE43FE4EE3A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267EB080-6A9D-0C79-6C0C-5B128CB2670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602EEC47-ADE5-C623-8CB7-F7A2978B7D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4FCD49D7-7ED4-C28C-5810-4CD917D414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7A0E532B-28FC-4897-6F6E-6326553DFB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666D837C-54D8-4F61-BDA4-0C816C75B5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DC9EABAD-DC8F-EF17-1752-EA742BF12C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13585E73-03DB-D07B-BE45-7C61C946A52B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AFC921B9-505C-2CE3-535E-0313E7B758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E4324CEC-03FB-83E2-944C-699C44B760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03AFDD41-F31D-0949-0A06-CDA263DEDC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8518236A-E7C3-A8F3-9D05-073597ABD6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BA95C5CD-95F0-D382-1FC9-015839C7D6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D19DD497-F38B-E07C-689D-F5E3216FCF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A64BE3D-8517-C690-5722-6AA9DBB16389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3E68F179-345F-8BC7-C603-4DD94073FB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D73FBC0F-BDDD-DB35-DC40-83B2A9F8760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C72CF77E-8AAB-E9DF-34A3-E1E15D8A1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C5D2DEAA-93EB-5CEC-85EB-D31A046938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8F712BB9-1556-12A4-0E91-34685132110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8B782DC1-D638-A41F-A58D-DEF7AD3383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4496003E-CE21-3251-0444-7E668C35F0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2479BC-F718-D612-624F-98BD6FC29E9F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18E9CC59-19AF-0CE4-28C9-8FD00F60C0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5F0F134F-D593-EC91-FA22-FEBB178ACC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F32BF689-5208-08AC-EAEA-3CF6E265B7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1A0E5117-DBFD-0F61-035C-C5DE1685FA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4B06229F-58CE-E70B-657F-8438F4A3AF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AF3B1E2B-6831-EDF1-2CDC-55F64BD23D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0D03E042-2F3D-988E-EC61-FD9E1AF055DE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62B549A1-315E-B02F-A6D0-B859E1A683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5538EDA8-1F1F-5740-23CD-4A82CE7031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0C6F9027-1450-D611-8EAD-4D90BA18B8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374FA433-68A3-38CE-CE7B-F849012E5A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8118A2D8-6566-A8E3-96BD-4D910BDCE1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BCFA350A-B622-2B04-977D-489968B87D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A597B53A-847F-C5D1-4253-4B6ED5450F41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4AAF2FBF-9E23-5B4B-D099-1B650D1E55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639C7D49-9EDA-E8AD-0628-3F62DF482C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D3BCB195-C3A5-AB70-7E44-A3BBBF1F68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D84DCE10-9BA1-635F-5262-963AEAF504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C08119E8-5CBF-9310-7C8C-5192C486D2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A3AF9188-841C-B728-203C-A3684169DE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C62010D-EBF6-19B7-71E5-78944DEBC574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62D7D994-2156-E271-DE0D-CE1179034B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A187E8C1-F88F-53B7-649C-AD1ED46794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C411DC31-E3FD-27F4-C881-524B82DBAC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C57E6330-72BD-E7E3-1DF4-CFFA00C767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3A2ADFBD-BD03-E2E0-62B5-3673720ADC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0A1E7E68-7D2A-896B-C40A-FF6621B469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&#10;&#10;自動的に生成された説明">
            <a:extLst>
              <a:ext uri="{FF2B5EF4-FFF2-40B4-BE49-F238E27FC236}">
                <a16:creationId xmlns:a16="http://schemas.microsoft.com/office/drawing/2014/main" id="{4E1CADCE-0980-32E6-115F-84E0067730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6B5615-7F13-6518-5BA3-42927757E968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BBFEE9C9-996C-F773-57E4-031694A6CE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62187C2B-512F-AF8F-E030-DCA7C5A490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09433432-DE7B-C469-67A8-7045CA92220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57265106-4D2D-C58A-20BD-54D9D2EDB6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9D7FD2B7-FD8D-E801-D820-9C6AD8E670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4A418F73-9758-779F-EEE3-B9B06DB58C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1A3292DC-2655-6265-F8E8-5B5716B79133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4A9B0CA0-B780-4E86-07FC-842F7F0950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8E6D589E-48D5-277A-9E8E-41C113C3CC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3813646E-1DD1-C448-2ACB-2B79E005AD4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4C056592-00F4-5885-B1E0-5F3D4BCAC2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EA0A4AA9-6FE6-3282-5DF1-FC1CA38306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B540BB2D-E9D3-4B20-1FBE-DAE0A65380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99F98DD4-F8CC-ED83-8CFA-AE3C391F55A6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B4361981-8024-B07D-EDD4-6E3956001F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DFE44E1E-0840-9408-19F1-0F49B6FA70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AF32C39C-D8E7-D5AA-397A-66FA28AD7E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270E10D1-29AE-2266-345B-2C4D6B7569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5BB5D342-A80F-23FD-79B5-2EA03AD10E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B917214E-94C3-D938-0645-F4AD81E01F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07C3D9FB-1FC7-3158-8CD0-E2ABFC12AB78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C554F3FC-87E3-F388-B665-EEEB847A98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C61083A3-4A81-8C07-1E84-4982D8B6E1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C99F725-8193-CA8B-4552-B29E16E0ED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661BB968-D823-F622-A1A0-D4308500B6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B95623DC-C555-13F5-A9DB-A45B1BF26D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F0C4EA0D-91A7-7E4D-A2A7-DD521F5267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コンピューターのスクリーンショット&#10;&#10;自動的に生成された説明">
            <a:extLst>
              <a:ext uri="{FF2B5EF4-FFF2-40B4-BE49-F238E27FC236}">
                <a16:creationId xmlns:a16="http://schemas.microsoft.com/office/drawing/2014/main" id="{AA972944-BB6B-5A15-8FCB-A52EDCC76C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2023-09-18T23:23:16Z</dcterms:modified>
</cp:coreProperties>
</file>