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E02484-9D33-4B6E-B4D3-3504A871E14A}" v="20" dt="2023-09-10T11:11:52.6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758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5AE02484-9D33-4B6E-B4D3-3504A871E14A}"/>
    <pc:docChg chg="custSel modSld">
      <pc:chgData name="門田　幸二" userId="e60ee963-aaff-44c5-9395-7a40d260caf0" providerId="ADAL" clId="{5AE02484-9D33-4B6E-B4D3-3504A871E14A}" dt="2023-09-18T22:42:21.380" v="65" actId="20577"/>
      <pc:docMkLst>
        <pc:docMk/>
      </pc:docMkLst>
      <pc:sldChg chg="addSp delSp modSp mod">
        <pc:chgData name="門田　幸二" userId="e60ee963-aaff-44c5-9395-7a40d260caf0" providerId="ADAL" clId="{5AE02484-9D33-4B6E-B4D3-3504A871E14A}" dt="2023-09-18T22:42:21.380" v="65" actId="20577"/>
        <pc:sldMkLst>
          <pc:docMk/>
          <pc:sldMk cId="2887538341" sldId="257"/>
        </pc:sldMkLst>
        <pc:spChg chg="mod">
          <ac:chgData name="門田　幸二" userId="e60ee963-aaff-44c5-9395-7a40d260caf0" providerId="ADAL" clId="{5AE02484-9D33-4B6E-B4D3-3504A871E14A}" dt="2023-09-18T22:42:21.380" v="65" actId="20577"/>
          <ac:spMkLst>
            <pc:docMk/>
            <pc:sldMk cId="2887538341" sldId="257"/>
            <ac:spMk id="5" creationId="{DA3ADB5B-8A3B-EC1E-7A0B-708C29646824}"/>
          </ac:spMkLst>
        </pc:spChg>
        <pc:spChg chg="mod">
          <ac:chgData name="門田　幸二" userId="e60ee963-aaff-44c5-9395-7a40d260caf0" providerId="ADAL" clId="{5AE02484-9D33-4B6E-B4D3-3504A871E14A}" dt="2023-09-18T22:42:14.947" v="62" actId="20577"/>
          <ac:spMkLst>
            <pc:docMk/>
            <pc:sldMk cId="2887538341" sldId="257"/>
            <ac:spMk id="77" creationId="{15D3B848-1F45-4438-984F-B0A0BBD8D2AC}"/>
          </ac:spMkLst>
        </pc:spChg>
        <pc:picChg chg="del mod">
          <ac:chgData name="門田　幸二" userId="e60ee963-aaff-44c5-9395-7a40d260caf0" providerId="ADAL" clId="{5AE02484-9D33-4B6E-B4D3-3504A871E14A}" dt="2023-09-10T11:11:49.704" v="43" actId="478"/>
          <ac:picMkLst>
            <pc:docMk/>
            <pc:sldMk cId="2887538341" sldId="257"/>
            <ac:picMk id="3" creationId="{A78F9EC3-7F31-A86B-369D-9FD811E22A7B}"/>
          </ac:picMkLst>
        </pc:picChg>
        <pc:picChg chg="del">
          <ac:chgData name="門田　幸二" userId="e60ee963-aaff-44c5-9395-7a40d260caf0" providerId="ADAL" clId="{5AE02484-9D33-4B6E-B4D3-3504A871E14A}" dt="2023-09-10T11:11:11.050" v="27" actId="478"/>
          <ac:picMkLst>
            <pc:docMk/>
            <pc:sldMk cId="2887538341" sldId="257"/>
            <ac:picMk id="4" creationId="{8AF6E59A-C2BD-DE2D-404E-4F6B8829E3B3}"/>
          </ac:picMkLst>
        </pc:picChg>
        <pc:picChg chg="add mod modCrop">
          <ac:chgData name="門田　幸二" userId="e60ee963-aaff-44c5-9395-7a40d260caf0" providerId="ADAL" clId="{5AE02484-9D33-4B6E-B4D3-3504A871E14A}" dt="2023-09-10T11:11:44.597" v="42" actId="732"/>
          <ac:picMkLst>
            <pc:docMk/>
            <pc:sldMk cId="2887538341" sldId="257"/>
            <ac:picMk id="6" creationId="{02F5B508-803D-5455-1229-7453665FF9AF}"/>
          </ac:picMkLst>
        </pc:picChg>
        <pc:picChg chg="add mod modCrop">
          <ac:chgData name="門田　幸二" userId="e60ee963-aaff-44c5-9395-7a40d260caf0" providerId="ADAL" clId="{5AE02484-9D33-4B6E-B4D3-3504A871E14A}" dt="2023-09-10T11:12:35.062" v="59" actId="1036"/>
          <ac:picMkLst>
            <pc:docMk/>
            <pc:sldMk cId="2887538341" sldId="257"/>
            <ac:picMk id="8" creationId="{E16AEE9B-3D47-E088-A63B-F6817D07FB1C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4617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100" i="1" baseline="-25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DEG</a:t>
            </a:r>
            <a:r>
              <a:rPr lang="en-US" altLang="ja-JP" sz="1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= 0.25 and </a:t>
            </a:r>
            <a:r>
              <a:rPr lang="en-US" altLang="ja-JP" sz="1100" i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100" baseline="-25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1</a:t>
            </a:r>
            <a:r>
              <a:rPr lang="en-US" altLang="ja-JP" sz="1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DA3ADB5B-8A3B-EC1E-7A0B-708C29646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18669"/>
            <a:ext cx="646176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100" i="1" baseline="-25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DEG</a:t>
            </a:r>
            <a:r>
              <a:rPr lang="en-US" altLang="ja-JP" sz="1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= 0.65 and </a:t>
            </a:r>
            <a:r>
              <a:rPr lang="en-US" altLang="ja-JP" sz="1100" i="1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P</a:t>
            </a:r>
            <a:r>
              <a:rPr lang="en-US" altLang="ja-JP" sz="1100" baseline="-250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1</a:t>
            </a:r>
            <a:r>
              <a:rPr lang="en-US" altLang="ja-JP" sz="1100" dirty="0">
                <a:effectLst/>
                <a:latin typeface="Times New Roman" panose="02020603050405020304" pitchFamily="18" charset="0"/>
                <a:ea typeface="ＭＳ 明朝" panose="02020609040205080304" pitchFamily="17" charset="-128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図 5" descr="グラフィカル ユーザー インターフェイス&#10;&#10;自動的に生成された説明">
            <a:extLst>
              <a:ext uri="{FF2B5EF4-FFF2-40B4-BE49-F238E27FC236}">
                <a16:creationId xmlns:a16="http://schemas.microsoft.com/office/drawing/2014/main" id="{02F5B508-803D-5455-1229-7453665FF9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9887"/>
          <a:stretch/>
        </p:blipFill>
        <p:spPr>
          <a:xfrm>
            <a:off x="0" y="252000"/>
            <a:ext cx="6858000" cy="3708000"/>
          </a:xfrm>
          <a:prstGeom prst="rect">
            <a:avLst/>
          </a:prstGeom>
        </p:spPr>
      </p:pic>
      <p:pic>
        <p:nvPicPr>
          <p:cNvPr id="8" name="図 7" descr="グラフ&#10;&#10;自動的に生成された説明">
            <a:extLst>
              <a:ext uri="{FF2B5EF4-FFF2-40B4-BE49-F238E27FC236}">
                <a16:creationId xmlns:a16="http://schemas.microsoft.com/office/drawing/2014/main" id="{E16AEE9B-3D47-E088-A63B-F6817D07FB1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" b="9887"/>
          <a:stretch/>
        </p:blipFill>
        <p:spPr>
          <a:xfrm>
            <a:off x="0" y="4388746"/>
            <a:ext cx="6858000" cy="37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1138</TotalTime>
  <Words>22</Words>
  <Application>Microsoft Office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55</cp:revision>
  <dcterms:created xsi:type="dcterms:W3CDTF">2020-06-11T23:59:28Z</dcterms:created>
  <dcterms:modified xsi:type="dcterms:W3CDTF">2023-09-18T22:42:24Z</dcterms:modified>
</cp:coreProperties>
</file>