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346601-D1C1-4187-AB61-B52533F70370}" v="12" dt="2023-09-18T23:52:47.1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68" d="100"/>
          <a:sy n="68" d="100"/>
        </p:scale>
        <p:origin x="83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4B346601-D1C1-4187-AB61-B52533F70370}"/>
    <pc:docChg chg="custSel modSld">
      <pc:chgData name="門田　幸二" userId="e60ee963-aaff-44c5-9395-7a40d260caf0" providerId="ADAL" clId="{4B346601-D1C1-4187-AB61-B52533F70370}" dt="2023-09-18T23:53:12.604" v="148" actId="1076"/>
      <pc:docMkLst>
        <pc:docMk/>
      </pc:docMkLst>
      <pc:sldChg chg="addSp delSp modSp mod">
        <pc:chgData name="門田　幸二" userId="e60ee963-aaff-44c5-9395-7a40d260caf0" providerId="ADAL" clId="{4B346601-D1C1-4187-AB61-B52533F70370}" dt="2023-09-16T00:12:35.195" v="46" actId="14100"/>
        <pc:sldMkLst>
          <pc:docMk/>
          <pc:sldMk cId="2887538341" sldId="257"/>
        </pc:sldMkLst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11" creationId="{CC6345BC-56CF-8BFA-F831-43FFF0FAB915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13" creationId="{0B31CD1F-D430-A309-4378-C506EE47900D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14" creationId="{76D5CE16-865F-240E-9F20-18ECEA3BC652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16" creationId="{E2AA29E3-F061-E263-7A1E-D02CB977AE66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20" creationId="{5A0203D2-9E6B-EECA-D14A-EC20261AF60A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22" creationId="{6190364A-4EE3-5BAB-B02F-8E3348FB5F20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24" creationId="{BA92D24A-2982-C167-98D0-A10AFE5F7661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25" creationId="{62A39C75-B7EB-A554-40C5-46427F096C53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26" creationId="{26566A84-9593-6FD0-6257-C35568D755C1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27" creationId="{92E07CBB-BD18-2775-1714-E61652BF6414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28" creationId="{127D05B1-FE4A-BD85-9A9A-00181CA5ED2A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29" creationId="{2A5EC33C-B274-8A3C-94E9-F5A4F41D4C6A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31" creationId="{0E33305B-2DD1-95CC-4C76-245ADD4032EC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32" creationId="{E564CAAB-6CF4-25E9-EFAC-ABDBBC642112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33" creationId="{9693564D-FA47-70AD-7134-966EC7482CC8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34" creationId="{6E02D7A3-0797-D3F9-F1D4-49BA447146D4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35" creationId="{08DB0609-2AF5-56FC-8E90-CA2E47135F2C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36" creationId="{E66C1E50-EE8E-6996-5EB4-EF60DA9BA3C2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39" creationId="{E7397F7C-2781-E64F-C987-5A0EC8E7D81A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40" creationId="{82DD91A7-CE7B-55AF-CBA4-64F144B95340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41" creationId="{27010626-714A-D89D-9E2C-40043B8BE5E9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42" creationId="{ED7E1385-AA43-9955-B696-0CC4A185C7A7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43" creationId="{76DC1914-5F56-A339-1AC3-030AD9C40B32}"/>
          </ac:spMkLst>
        </pc:spChg>
        <pc:spChg chg="mod">
          <ac:chgData name="門田　幸二" userId="e60ee963-aaff-44c5-9395-7a40d260caf0" providerId="ADAL" clId="{4B346601-D1C1-4187-AB61-B52533F70370}" dt="2023-09-08T09:57:00.338" v="2"/>
          <ac:spMkLst>
            <pc:docMk/>
            <pc:sldMk cId="2887538341" sldId="257"/>
            <ac:spMk id="44" creationId="{D293C6DE-D371-6529-CAE0-4BE3DDF3E089}"/>
          </ac:spMkLst>
        </pc:spChg>
        <pc:grpChg chg="add mod">
          <ac:chgData name="門田　幸二" userId="e60ee963-aaff-44c5-9395-7a40d260caf0" providerId="ADAL" clId="{4B346601-D1C1-4187-AB61-B52533F70370}" dt="2023-09-08T09:57:00.338" v="2"/>
          <ac:grpSpMkLst>
            <pc:docMk/>
            <pc:sldMk cId="2887538341" sldId="257"/>
            <ac:grpSpMk id="3" creationId="{415F8EA2-0F5F-9383-9440-B3690485B3E1}"/>
          </ac:grpSpMkLst>
        </pc:grpChg>
        <pc:grpChg chg="del">
          <ac:chgData name="門田　幸二" userId="e60ee963-aaff-44c5-9395-7a40d260caf0" providerId="ADAL" clId="{4B346601-D1C1-4187-AB61-B52533F70370}" dt="2023-09-08T09:56:59.905" v="1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4B346601-D1C1-4187-AB61-B52533F70370}" dt="2023-09-08T09:57:00.338" v="2"/>
          <ac:grpSpMkLst>
            <pc:docMk/>
            <pc:sldMk cId="2887538341" sldId="257"/>
            <ac:grpSpMk id="23" creationId="{71A23978-6889-E2C8-619B-1E9F9824F22B}"/>
          </ac:grpSpMkLst>
        </pc:grpChg>
        <pc:grpChg chg="add mod">
          <ac:chgData name="門田　幸二" userId="e60ee963-aaff-44c5-9395-7a40d260caf0" providerId="ADAL" clId="{4B346601-D1C1-4187-AB61-B52533F70370}" dt="2023-09-08T09:57:00.338" v="2"/>
          <ac:grpSpMkLst>
            <pc:docMk/>
            <pc:sldMk cId="2887538341" sldId="257"/>
            <ac:grpSpMk id="30" creationId="{F90B185E-363F-9014-724C-375AC6E737CA}"/>
          </ac:grpSpMkLst>
        </pc:grpChg>
        <pc:grpChg chg="add mod">
          <ac:chgData name="門田　幸二" userId="e60ee963-aaff-44c5-9395-7a40d260caf0" providerId="ADAL" clId="{4B346601-D1C1-4187-AB61-B52533F70370}" dt="2023-09-08T09:57:00.338" v="2"/>
          <ac:grpSpMkLst>
            <pc:docMk/>
            <pc:sldMk cId="2887538341" sldId="257"/>
            <ac:grpSpMk id="38" creationId="{B59A3F50-C989-F872-DB25-509203192CE1}"/>
          </ac:grpSpMkLst>
        </pc:grpChg>
        <pc:grpChg chg="del">
          <ac:chgData name="門田　幸二" userId="e60ee963-aaff-44c5-9395-7a40d260caf0" providerId="ADAL" clId="{4B346601-D1C1-4187-AB61-B52533F70370}" dt="2023-09-08T09:56:59.905" v="1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4B346601-D1C1-4187-AB61-B52533F70370}" dt="2023-09-08T09:56:59.905" v="1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4B346601-D1C1-4187-AB61-B52533F70370}" dt="2023-09-08T09:56:59.905" v="1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4B346601-D1C1-4187-AB61-B52533F70370}" dt="2023-09-08T09:56:57.927" v="0" actId="478"/>
          <ac:picMkLst>
            <pc:docMk/>
            <pc:sldMk cId="2887538341" sldId="257"/>
            <ac:picMk id="12" creationId="{5796922A-E3B7-2820-5B9A-E1E37FE9B97B}"/>
          </ac:picMkLst>
        </pc:picChg>
        <pc:picChg chg="add mod modCrop">
          <ac:chgData name="門田　幸二" userId="e60ee963-aaff-44c5-9395-7a40d260caf0" providerId="ADAL" clId="{4B346601-D1C1-4187-AB61-B52533F70370}" dt="2023-09-16T00:12:35.195" v="46" actId="14100"/>
          <ac:picMkLst>
            <pc:docMk/>
            <pc:sldMk cId="2887538341" sldId="257"/>
            <ac:picMk id="15" creationId="{FB70423D-958C-1A83-7A44-4CDACF98DDF7}"/>
          </ac:picMkLst>
        </pc:picChg>
      </pc:sldChg>
      <pc:sldChg chg="addSp delSp modSp mod">
        <pc:chgData name="門田　幸二" userId="e60ee963-aaff-44c5-9395-7a40d260caf0" providerId="ADAL" clId="{4B346601-D1C1-4187-AB61-B52533F70370}" dt="2023-09-16T00:13:27.429" v="79" actId="14100"/>
        <pc:sldMkLst>
          <pc:docMk/>
          <pc:sldMk cId="1466241530" sldId="258"/>
        </pc:sldMkLst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11" creationId="{56093CBD-2D95-3DCE-2FD8-3FB9827DD240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13" creationId="{D4067B41-37A3-7589-C1AF-614DF7261E01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14" creationId="{FF47B5FA-0CC6-8051-970B-972DD07DAB70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16" creationId="{BFF50F6A-2A1F-3BA1-0CE5-AC3F3037FBBC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20" creationId="{B02B3591-F625-C3DC-80A8-129EF3854A7B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22" creationId="{710A0420-8A77-3E7E-32D0-BC81FA1E2C28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24" creationId="{3FF65F81-1D23-1682-9E95-69B2AB20132F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25" creationId="{555DF35B-9491-2884-EAF7-02D375CBC566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26" creationId="{222B098F-408F-9493-32CA-722977302006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27" creationId="{3919ADE7-22BF-D689-7C85-6C3C6AB62674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28" creationId="{2683E3C1-629A-A30D-0529-380033232E53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29" creationId="{5C004E73-A2ED-80EF-1837-A3B251AB2C20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31" creationId="{59544E0D-FF65-F573-28BC-F249C5630A95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32" creationId="{9BDFD5B5-929A-9C86-2ADD-1E31E4C795B8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33" creationId="{A6FED97A-9D98-A903-53E9-5C51F5C0561C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34" creationId="{05131746-891D-825B-0726-C79B0926E32B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35" creationId="{57B04502-454B-44F5-B448-4F382CEF94D1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36" creationId="{B24AEC4B-2C6C-0C34-017D-152EF873E657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39" creationId="{FA0769C0-4614-C37F-D3ED-88BDA1148241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40" creationId="{320802CB-70D8-B42D-50E2-87E5C73AE834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41" creationId="{098BB599-9AA4-805F-C950-AE08E67A8A09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42" creationId="{72FF7C1F-3B06-6A12-863B-601D8739A390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43" creationId="{BD6D4050-CAB4-802A-DB31-025FE2A8DFF1}"/>
          </ac:spMkLst>
        </pc:spChg>
        <pc:spChg chg="mod">
          <ac:chgData name="門田　幸二" userId="e60ee963-aaff-44c5-9395-7a40d260caf0" providerId="ADAL" clId="{4B346601-D1C1-4187-AB61-B52533F70370}" dt="2023-09-08T09:57:07.218" v="5"/>
          <ac:spMkLst>
            <pc:docMk/>
            <pc:sldMk cId="1466241530" sldId="258"/>
            <ac:spMk id="44" creationId="{94557976-3C8B-A681-1F13-7A443922BE66}"/>
          </ac:spMkLst>
        </pc:spChg>
        <pc:grpChg chg="add mod">
          <ac:chgData name="門田　幸二" userId="e60ee963-aaff-44c5-9395-7a40d260caf0" providerId="ADAL" clId="{4B346601-D1C1-4187-AB61-B52533F70370}" dt="2023-09-08T09:57:07.218" v="5"/>
          <ac:grpSpMkLst>
            <pc:docMk/>
            <pc:sldMk cId="1466241530" sldId="258"/>
            <ac:grpSpMk id="3" creationId="{42567F24-7F97-CEC9-D3DB-894FE8E4051F}"/>
          </ac:grpSpMkLst>
        </pc:grpChg>
        <pc:grpChg chg="del">
          <ac:chgData name="門田　幸二" userId="e60ee963-aaff-44c5-9395-7a40d260caf0" providerId="ADAL" clId="{4B346601-D1C1-4187-AB61-B52533F70370}" dt="2023-09-08T09:57:06.782" v="4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4B346601-D1C1-4187-AB61-B52533F70370}" dt="2023-09-08T09:57:07.218" v="5"/>
          <ac:grpSpMkLst>
            <pc:docMk/>
            <pc:sldMk cId="1466241530" sldId="258"/>
            <ac:grpSpMk id="23" creationId="{BDBBAA68-8276-E7A6-1012-65D890C7DD4B}"/>
          </ac:grpSpMkLst>
        </pc:grpChg>
        <pc:grpChg chg="add mod">
          <ac:chgData name="門田　幸二" userId="e60ee963-aaff-44c5-9395-7a40d260caf0" providerId="ADAL" clId="{4B346601-D1C1-4187-AB61-B52533F70370}" dt="2023-09-08T09:57:07.218" v="5"/>
          <ac:grpSpMkLst>
            <pc:docMk/>
            <pc:sldMk cId="1466241530" sldId="258"/>
            <ac:grpSpMk id="30" creationId="{E1EFF3B2-E648-9F76-5162-352681EB9B9A}"/>
          </ac:grpSpMkLst>
        </pc:grpChg>
        <pc:grpChg chg="add mod">
          <ac:chgData name="門田　幸二" userId="e60ee963-aaff-44c5-9395-7a40d260caf0" providerId="ADAL" clId="{4B346601-D1C1-4187-AB61-B52533F70370}" dt="2023-09-08T09:57:07.218" v="5"/>
          <ac:grpSpMkLst>
            <pc:docMk/>
            <pc:sldMk cId="1466241530" sldId="258"/>
            <ac:grpSpMk id="38" creationId="{40DD18D2-B315-9931-9B3C-E404DD409716}"/>
          </ac:grpSpMkLst>
        </pc:grpChg>
        <pc:grpChg chg="del">
          <ac:chgData name="門田　幸二" userId="e60ee963-aaff-44c5-9395-7a40d260caf0" providerId="ADAL" clId="{4B346601-D1C1-4187-AB61-B52533F70370}" dt="2023-09-08T09:57:06.782" v="4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4B346601-D1C1-4187-AB61-B52533F70370}" dt="2023-09-08T09:57:06.782" v="4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4B346601-D1C1-4187-AB61-B52533F70370}" dt="2023-09-08T09:57:06.782" v="4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4B346601-D1C1-4187-AB61-B52533F70370}" dt="2023-09-08T09:57:04.117" v="3" actId="478"/>
          <ac:picMkLst>
            <pc:docMk/>
            <pc:sldMk cId="1466241530" sldId="258"/>
            <ac:picMk id="12" creationId="{270D04E0-414A-4365-E5AE-10589E73E7B6}"/>
          </ac:picMkLst>
        </pc:picChg>
        <pc:picChg chg="add mod modCrop">
          <ac:chgData name="門田　幸二" userId="e60ee963-aaff-44c5-9395-7a40d260caf0" providerId="ADAL" clId="{4B346601-D1C1-4187-AB61-B52533F70370}" dt="2023-09-16T00:13:27.429" v="79" actId="14100"/>
          <ac:picMkLst>
            <pc:docMk/>
            <pc:sldMk cId="1466241530" sldId="258"/>
            <ac:picMk id="15" creationId="{1BB4FF42-D5A9-2B91-7497-51A4521B25C8}"/>
          </ac:picMkLst>
        </pc:picChg>
      </pc:sldChg>
      <pc:sldChg chg="addSp delSp modSp mod">
        <pc:chgData name="門田　幸二" userId="e60ee963-aaff-44c5-9395-7a40d260caf0" providerId="ADAL" clId="{4B346601-D1C1-4187-AB61-B52533F70370}" dt="2023-09-18T23:52:07.377" v="114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11" creationId="{0CE36DB3-8552-AD66-A9D4-595CDB9CE5C7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13" creationId="{2B3249FC-9F8B-DA5F-6E22-26B7ACFA85AB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14" creationId="{C4EC2C83-F97C-DA81-828B-392726BD78E2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16" creationId="{5897660A-2CE4-8AC8-7701-8E7C1E95BFF2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20" creationId="{E205E287-C8AC-E8B1-603E-E2468088EC67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22" creationId="{C399EED9-AE7D-AB91-1178-D79FD56FF9F2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24" creationId="{61D869FD-0B8B-239E-9120-0F9E9A00132C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25" creationId="{FC5865F1-B184-97B8-7C2E-19A731511B2F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26" creationId="{EF9DC1F3-9258-6FED-6121-B84825D74D05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27" creationId="{64B7D762-63FC-57B5-F7F5-136AA453C7F6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28" creationId="{D580D156-01C4-1550-FA94-DA11167423FC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29" creationId="{C61EDD97-A232-BE2A-4EE9-09E934CE3D8F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31" creationId="{1B2FC72F-FD4E-3A19-F395-22582C8D72E8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32" creationId="{06245417-5669-2773-E319-12FBBC2EEEF2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33" creationId="{8E61D821-565B-661B-ADD8-27571FB710C2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34" creationId="{DB8CAC52-D6AF-A3F2-CCD3-1013C232B0C9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35" creationId="{5661A056-4793-6CC2-BFA3-D2908332CB77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36" creationId="{1F0F648A-77BB-0232-B97C-15ABEFB68F4A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39" creationId="{118A76E5-FDC7-7DE8-EB22-56EBD43FFAA5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40" creationId="{52E3332D-2B0A-E3E9-2D43-80B70B1582EA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41" creationId="{E7741B11-FBAD-EA93-B7A6-E31B9DDB1A37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42" creationId="{C3E59852-357F-2E7E-0122-6FCD039D5EE9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43" creationId="{1E089AD1-81E4-1BDE-10AA-AD771A88D52C}"/>
          </ac:spMkLst>
        </pc:spChg>
        <pc:spChg chg="mod">
          <ac:chgData name="門田　幸二" userId="e60ee963-aaff-44c5-9395-7a40d260caf0" providerId="ADAL" clId="{4B346601-D1C1-4187-AB61-B52533F70370}" dt="2023-09-08T09:57:14.233" v="8"/>
          <ac:spMkLst>
            <pc:docMk/>
            <pc:sldMk cId="2796198765" sldId="259"/>
            <ac:spMk id="44" creationId="{C90D6D00-00EF-E774-E27C-0FC4EE3A0993}"/>
          </ac:spMkLst>
        </pc:spChg>
        <pc:grpChg chg="add mod">
          <ac:chgData name="門田　幸二" userId="e60ee963-aaff-44c5-9395-7a40d260caf0" providerId="ADAL" clId="{4B346601-D1C1-4187-AB61-B52533F70370}" dt="2023-09-08T09:57:14.233" v="8"/>
          <ac:grpSpMkLst>
            <pc:docMk/>
            <pc:sldMk cId="2796198765" sldId="259"/>
            <ac:grpSpMk id="3" creationId="{9DD6197C-A635-9FE3-292D-49537C52FC1C}"/>
          </ac:grpSpMkLst>
        </pc:grpChg>
        <pc:grpChg chg="del">
          <ac:chgData name="門田　幸二" userId="e60ee963-aaff-44c5-9395-7a40d260caf0" providerId="ADAL" clId="{4B346601-D1C1-4187-AB61-B52533F70370}" dt="2023-09-08T09:57:13.633" v="7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4B346601-D1C1-4187-AB61-B52533F70370}" dt="2023-09-08T09:57:14.233" v="8"/>
          <ac:grpSpMkLst>
            <pc:docMk/>
            <pc:sldMk cId="2796198765" sldId="259"/>
            <ac:grpSpMk id="23" creationId="{F9F65D77-F093-F2DF-EB30-CD537001C064}"/>
          </ac:grpSpMkLst>
        </pc:grpChg>
        <pc:grpChg chg="add mod">
          <ac:chgData name="門田　幸二" userId="e60ee963-aaff-44c5-9395-7a40d260caf0" providerId="ADAL" clId="{4B346601-D1C1-4187-AB61-B52533F70370}" dt="2023-09-08T09:57:14.233" v="8"/>
          <ac:grpSpMkLst>
            <pc:docMk/>
            <pc:sldMk cId="2796198765" sldId="259"/>
            <ac:grpSpMk id="30" creationId="{97926EB4-9F13-8418-F66D-556CC2E6878D}"/>
          </ac:grpSpMkLst>
        </pc:grpChg>
        <pc:grpChg chg="add mod">
          <ac:chgData name="門田　幸二" userId="e60ee963-aaff-44c5-9395-7a40d260caf0" providerId="ADAL" clId="{4B346601-D1C1-4187-AB61-B52533F70370}" dt="2023-09-08T09:57:14.233" v="8"/>
          <ac:grpSpMkLst>
            <pc:docMk/>
            <pc:sldMk cId="2796198765" sldId="259"/>
            <ac:grpSpMk id="38" creationId="{11C339BB-AF10-A0B4-D853-D3BA311C49E0}"/>
          </ac:grpSpMkLst>
        </pc:grpChg>
        <pc:grpChg chg="del">
          <ac:chgData name="門田　幸二" userId="e60ee963-aaff-44c5-9395-7a40d260caf0" providerId="ADAL" clId="{4B346601-D1C1-4187-AB61-B52533F70370}" dt="2023-09-08T09:57:13.633" v="7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4B346601-D1C1-4187-AB61-B52533F70370}" dt="2023-09-08T09:57:13.633" v="7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4B346601-D1C1-4187-AB61-B52533F70370}" dt="2023-09-08T09:57:13.633" v="7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4B346601-D1C1-4187-AB61-B52533F70370}" dt="2023-09-08T09:57:11.550" v="6" actId="478"/>
          <ac:picMkLst>
            <pc:docMk/>
            <pc:sldMk cId="2796198765" sldId="259"/>
            <ac:picMk id="12" creationId="{4BD08236-D00D-CBF9-B265-E9A8548E1F7F}"/>
          </ac:picMkLst>
        </pc:picChg>
        <pc:picChg chg="add mod modCrop">
          <ac:chgData name="門田　幸二" userId="e60ee963-aaff-44c5-9395-7a40d260caf0" providerId="ADAL" clId="{4B346601-D1C1-4187-AB61-B52533F70370}" dt="2023-09-18T23:52:07.377" v="114" actId="1076"/>
          <ac:picMkLst>
            <pc:docMk/>
            <pc:sldMk cId="2796198765" sldId="259"/>
            <ac:picMk id="15" creationId="{BE10057D-7BB1-A00A-929D-BFFC5A37F6E7}"/>
          </ac:picMkLst>
        </pc:picChg>
      </pc:sldChg>
      <pc:sldChg chg="addSp delSp modSp mod">
        <pc:chgData name="門田　幸二" userId="e60ee963-aaff-44c5-9395-7a40d260caf0" providerId="ADAL" clId="{4B346601-D1C1-4187-AB61-B52533F70370}" dt="2023-09-18T23:53:12.604" v="148" actId="1076"/>
        <pc:sldMkLst>
          <pc:docMk/>
          <pc:sldMk cId="399863296" sldId="260"/>
        </pc:sldMkLst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12" creationId="{0CAA4826-7E65-F25E-1978-48FF01CADAD6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13" creationId="{AE8A4DC9-C6DE-5E6F-C76C-770714818515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14" creationId="{F571ABF0-9624-CD31-1C23-8F93173262B6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16" creationId="{5968EAFF-EF56-D4BD-8B48-7A3EEE76795E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20" creationId="{97B55B9E-517B-AE26-26B6-85F66E857CA3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22" creationId="{918FD872-921E-7CC9-11D0-498CA0440B18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24" creationId="{5CBF09D8-4801-3060-DDD0-FD95D2ADB835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25" creationId="{74B2C4FF-055F-020B-16E6-DF71A52B3A0B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26" creationId="{CCE4B406-28B0-880B-88E0-ECFF7680A025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27" creationId="{624A5279-6A75-EE0D-37D8-E140BD336C17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28" creationId="{366ED201-686B-57F9-3EF7-DB5C6FFC76C4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29" creationId="{724C6F18-255F-7E4A-2938-CD3DC52A635E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31" creationId="{A43C2E16-4604-FFB4-85B5-709FADC17A76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32" creationId="{58207A0B-C2AE-4861-7D29-222592504B1B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33" creationId="{BCCD630B-FAD6-E0FF-829E-0A5C68307D0D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34" creationId="{6EC06381-2BD8-7677-00DF-271B5C3D6743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35" creationId="{67F74F2B-F32A-70AC-7576-D528E6ED7157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36" creationId="{BBF8B140-B787-175E-D79D-F3E5C932E2AB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39" creationId="{ECF78D99-35E4-7F8C-A145-E3CDCEC4157D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40" creationId="{CFDB5B65-E1D5-E98D-192E-4D20104CC316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41" creationId="{ECBAC14C-1147-1486-0813-F5D42E1305A7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42" creationId="{80193C90-49B6-114F-5B83-07313F71D30E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43" creationId="{FA58224F-A7B2-845C-7F88-CF77F137DEF0}"/>
          </ac:spMkLst>
        </pc:spChg>
        <pc:spChg chg="mod">
          <ac:chgData name="門田　幸二" userId="e60ee963-aaff-44c5-9395-7a40d260caf0" providerId="ADAL" clId="{4B346601-D1C1-4187-AB61-B52533F70370}" dt="2023-09-08T09:57:21.839" v="11"/>
          <ac:spMkLst>
            <pc:docMk/>
            <pc:sldMk cId="399863296" sldId="260"/>
            <ac:spMk id="44" creationId="{2766DDA9-EEFB-09FB-D18C-B85D9FBB7147}"/>
          </ac:spMkLst>
        </pc:spChg>
        <pc:grpChg chg="add mod">
          <ac:chgData name="門田　幸二" userId="e60ee963-aaff-44c5-9395-7a40d260caf0" providerId="ADAL" clId="{4B346601-D1C1-4187-AB61-B52533F70370}" dt="2023-09-08T09:57:21.839" v="11"/>
          <ac:grpSpMkLst>
            <pc:docMk/>
            <pc:sldMk cId="399863296" sldId="260"/>
            <ac:grpSpMk id="3" creationId="{02E12C18-39C5-F5A7-DCEE-C1E804CD4747}"/>
          </ac:grpSpMkLst>
        </pc:grpChg>
        <pc:grpChg chg="del">
          <ac:chgData name="門田　幸二" userId="e60ee963-aaff-44c5-9395-7a40d260caf0" providerId="ADAL" clId="{4B346601-D1C1-4187-AB61-B52533F70370}" dt="2023-09-08T09:57:21.033" v="10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4B346601-D1C1-4187-AB61-B52533F70370}" dt="2023-09-08T09:57:21.839" v="11"/>
          <ac:grpSpMkLst>
            <pc:docMk/>
            <pc:sldMk cId="399863296" sldId="260"/>
            <ac:grpSpMk id="23" creationId="{B19F6289-AC0A-2ABA-9DF2-3BB47CCC77B2}"/>
          </ac:grpSpMkLst>
        </pc:grpChg>
        <pc:grpChg chg="add mod">
          <ac:chgData name="門田　幸二" userId="e60ee963-aaff-44c5-9395-7a40d260caf0" providerId="ADAL" clId="{4B346601-D1C1-4187-AB61-B52533F70370}" dt="2023-09-08T09:57:21.839" v="11"/>
          <ac:grpSpMkLst>
            <pc:docMk/>
            <pc:sldMk cId="399863296" sldId="260"/>
            <ac:grpSpMk id="30" creationId="{0DDF5568-84EE-282A-3F90-D747E4D04A7C}"/>
          </ac:grpSpMkLst>
        </pc:grpChg>
        <pc:grpChg chg="add mod">
          <ac:chgData name="門田　幸二" userId="e60ee963-aaff-44c5-9395-7a40d260caf0" providerId="ADAL" clId="{4B346601-D1C1-4187-AB61-B52533F70370}" dt="2023-09-08T09:57:21.839" v="11"/>
          <ac:grpSpMkLst>
            <pc:docMk/>
            <pc:sldMk cId="399863296" sldId="260"/>
            <ac:grpSpMk id="38" creationId="{8656D54E-744E-401C-0F9E-82225A4467A5}"/>
          </ac:grpSpMkLst>
        </pc:grpChg>
        <pc:grpChg chg="del">
          <ac:chgData name="門田　幸二" userId="e60ee963-aaff-44c5-9395-7a40d260caf0" providerId="ADAL" clId="{4B346601-D1C1-4187-AB61-B52533F70370}" dt="2023-09-08T09:57:21.033" v="10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4B346601-D1C1-4187-AB61-B52533F70370}" dt="2023-09-08T09:57:21.033" v="10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4B346601-D1C1-4187-AB61-B52533F70370}" dt="2023-09-08T09:57:21.033" v="10" actId="478"/>
          <ac:grpSpMkLst>
            <pc:docMk/>
            <pc:sldMk cId="399863296" sldId="260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4B346601-D1C1-4187-AB61-B52533F70370}" dt="2023-09-08T09:57:18.020" v="9" actId="478"/>
          <ac:picMkLst>
            <pc:docMk/>
            <pc:sldMk cId="399863296" sldId="260"/>
            <ac:picMk id="11" creationId="{68FF309E-45C0-0D7A-74DB-D641D00A9EE8}"/>
          </ac:picMkLst>
        </pc:picChg>
        <pc:picChg chg="add mod modCrop">
          <ac:chgData name="門田　幸二" userId="e60ee963-aaff-44c5-9395-7a40d260caf0" providerId="ADAL" clId="{4B346601-D1C1-4187-AB61-B52533F70370}" dt="2023-09-18T23:53:12.604" v="148" actId="1076"/>
          <ac:picMkLst>
            <pc:docMk/>
            <pc:sldMk cId="399863296" sldId="260"/>
            <ac:picMk id="15" creationId="{854F6EF8-A15A-829D-1D09-69C52BA38D30}"/>
          </ac:picMkLst>
        </pc:picChg>
      </pc:sldChg>
    </pc:docChg>
  </pc:docChgLst>
  <pc:docChgLst>
    <pc:chgData name="門田　幸二" userId="e60ee963-aaff-44c5-9395-7a40d260caf0" providerId="ADAL" clId="{7B055A28-C33E-469C-8F5D-12A39AA56FF9}"/>
    <pc:docChg chg="custSel modSld">
      <pc:chgData name="門田　幸二" userId="e60ee963-aaff-44c5-9395-7a40d260caf0" providerId="ADAL" clId="{7B055A28-C33E-469C-8F5D-12A39AA56FF9}" dt="2023-07-04T01:02:21.561" v="356" actId="1076"/>
      <pc:docMkLst>
        <pc:docMk/>
      </pc:docMkLst>
      <pc:sldChg chg="addSp delSp modSp mod">
        <pc:chgData name="門田　幸二" userId="e60ee963-aaff-44c5-9395-7a40d260caf0" providerId="ADAL" clId="{7B055A28-C33E-469C-8F5D-12A39AA56FF9}" dt="2023-07-04T00:59:43.938" v="241" actId="1076"/>
        <pc:sldMkLst>
          <pc:docMk/>
          <pc:sldMk cId="2887538341" sldId="257"/>
        </pc:sldMkLst>
        <pc:picChg chg="add del mod modCrop">
          <ac:chgData name="門田　幸二" userId="e60ee963-aaff-44c5-9395-7a40d260caf0" providerId="ADAL" clId="{7B055A28-C33E-469C-8F5D-12A39AA56FF9}" dt="2023-07-04T00:59:06.630" v="207" actId="478"/>
          <ac:picMkLst>
            <pc:docMk/>
            <pc:sldMk cId="2887538341" sldId="257"/>
            <ac:picMk id="11" creationId="{B85CB171-9175-B554-D717-BD2B92594DF7}"/>
          </ac:picMkLst>
        </pc:picChg>
        <pc:picChg chg="add mod modCrop">
          <ac:chgData name="門田　幸二" userId="e60ee963-aaff-44c5-9395-7a40d260caf0" providerId="ADAL" clId="{7B055A28-C33E-469C-8F5D-12A39AA56FF9}" dt="2023-07-04T00:59:43.938" v="241" actId="1076"/>
          <ac:picMkLst>
            <pc:docMk/>
            <pc:sldMk cId="2887538341" sldId="257"/>
            <ac:picMk id="12" creationId="{5796922A-E3B7-2820-5B9A-E1E37FE9B97B}"/>
          </ac:picMkLst>
        </pc:picChg>
      </pc:sldChg>
      <pc:sldChg chg="addSp delSp modSp mod">
        <pc:chgData name="門田　幸二" userId="e60ee963-aaff-44c5-9395-7a40d260caf0" providerId="ADAL" clId="{7B055A28-C33E-469C-8F5D-12A39AA56FF9}" dt="2023-07-04T01:00:39.177" v="281" actId="1076"/>
        <pc:sldMkLst>
          <pc:docMk/>
          <pc:sldMk cId="1466241530" sldId="258"/>
        </pc:sldMkLst>
        <pc:picChg chg="add del mod modCrop">
          <ac:chgData name="門田　幸二" userId="e60ee963-aaff-44c5-9395-7a40d260caf0" providerId="ADAL" clId="{7B055A28-C33E-469C-8F5D-12A39AA56FF9}" dt="2023-07-04T00:59:51.987" v="242" actId="478"/>
          <ac:picMkLst>
            <pc:docMk/>
            <pc:sldMk cId="1466241530" sldId="258"/>
            <ac:picMk id="11" creationId="{A40D26AE-E024-DD82-0AA7-3FC2F5C75A03}"/>
          </ac:picMkLst>
        </pc:picChg>
        <pc:picChg chg="add mod modCrop">
          <ac:chgData name="門田　幸二" userId="e60ee963-aaff-44c5-9395-7a40d260caf0" providerId="ADAL" clId="{7B055A28-C33E-469C-8F5D-12A39AA56FF9}" dt="2023-07-04T01:00:39.177" v="281" actId="1076"/>
          <ac:picMkLst>
            <pc:docMk/>
            <pc:sldMk cId="1466241530" sldId="258"/>
            <ac:picMk id="12" creationId="{270D04E0-414A-4365-E5AE-10589E73E7B6}"/>
          </ac:picMkLst>
        </pc:picChg>
      </pc:sldChg>
      <pc:sldChg chg="addSp delSp modSp mod">
        <pc:chgData name="門田　幸二" userId="e60ee963-aaff-44c5-9395-7a40d260caf0" providerId="ADAL" clId="{7B055A28-C33E-469C-8F5D-12A39AA56FF9}" dt="2023-07-04T01:01:27.928" v="318" actId="1076"/>
        <pc:sldMkLst>
          <pc:docMk/>
          <pc:sldMk cId="2796198765" sldId="259"/>
        </pc:sldMkLst>
        <pc:picChg chg="add del mod modCrop">
          <ac:chgData name="門田　幸二" userId="e60ee963-aaff-44c5-9395-7a40d260caf0" providerId="ADAL" clId="{7B055A28-C33E-469C-8F5D-12A39AA56FF9}" dt="2023-07-04T00:59:53.375" v="243" actId="478"/>
          <ac:picMkLst>
            <pc:docMk/>
            <pc:sldMk cId="2796198765" sldId="259"/>
            <ac:picMk id="11" creationId="{3553B5F1-DDA0-7842-1CEB-F6519CE643C5}"/>
          </ac:picMkLst>
        </pc:picChg>
        <pc:picChg chg="add mod modCrop">
          <ac:chgData name="門田　幸二" userId="e60ee963-aaff-44c5-9395-7a40d260caf0" providerId="ADAL" clId="{7B055A28-C33E-469C-8F5D-12A39AA56FF9}" dt="2023-07-04T01:01:27.928" v="318" actId="1076"/>
          <ac:picMkLst>
            <pc:docMk/>
            <pc:sldMk cId="2796198765" sldId="259"/>
            <ac:picMk id="12" creationId="{4BD08236-D00D-CBF9-B265-E9A8548E1F7F}"/>
          </ac:picMkLst>
        </pc:picChg>
      </pc:sldChg>
      <pc:sldChg chg="addSp modSp mod">
        <pc:chgData name="門田　幸二" userId="e60ee963-aaff-44c5-9395-7a40d260caf0" providerId="ADAL" clId="{7B055A28-C33E-469C-8F5D-12A39AA56FF9}" dt="2023-07-04T01:02:21.561" v="356" actId="1076"/>
        <pc:sldMkLst>
          <pc:docMk/>
          <pc:sldMk cId="399863296" sldId="260"/>
        </pc:sldMkLst>
        <pc:picChg chg="add mod modCrop">
          <ac:chgData name="門田　幸二" userId="e60ee963-aaff-44c5-9395-7a40d260caf0" providerId="ADAL" clId="{7B055A28-C33E-469C-8F5D-12A39AA56FF9}" dt="2023-07-04T01:02:21.561" v="356" actId="1076"/>
          <ac:picMkLst>
            <pc:docMk/>
            <pc:sldMk cId="399863296" sldId="260"/>
            <ac:picMk id="11" creationId="{68FF309E-45C0-0D7A-74DB-D641D00A9EE8}"/>
          </ac:picMkLst>
        </pc:picChg>
      </pc:sldChg>
    </pc:docChg>
  </pc:docChgLst>
  <pc:docChgLst>
    <pc:chgData name="門田　幸二" userId="e60ee963-aaff-44c5-9395-7a40d260caf0" providerId="ADAL" clId="{79C00E28-304E-4FE4-A881-5C0693442314}"/>
    <pc:docChg chg="custSel modSld">
      <pc:chgData name="門田　幸二" userId="e60ee963-aaff-44c5-9395-7a40d260caf0" providerId="ADAL" clId="{79C00E28-304E-4FE4-A881-5C0693442314}" dt="2023-05-15T04:19:31.730" v="156" actId="167"/>
      <pc:docMkLst>
        <pc:docMk/>
      </pc:docMkLst>
      <pc:sldChg chg="addSp delSp modSp mod">
        <pc:chgData name="門田　幸二" userId="e60ee963-aaff-44c5-9395-7a40d260caf0" providerId="ADAL" clId="{79C00E28-304E-4FE4-A881-5C0693442314}" dt="2023-05-15T04:17:14.967" v="72" actId="167"/>
        <pc:sldMkLst>
          <pc:docMk/>
          <pc:sldMk cId="2887538341" sldId="257"/>
        </pc:sldMkLst>
        <pc:picChg chg="del">
          <ac:chgData name="門田　幸二" userId="e60ee963-aaff-44c5-9395-7a40d260caf0" providerId="ADAL" clId="{79C00E28-304E-4FE4-A881-5C0693442314}" dt="2023-05-15T04:17:07.244" v="67" actId="478"/>
          <ac:picMkLst>
            <pc:docMk/>
            <pc:sldMk cId="2887538341" sldId="257"/>
            <ac:picMk id="3" creationId="{7DB81373-6099-AEAC-B023-DA15CE470AFB}"/>
          </ac:picMkLst>
        </pc:picChg>
        <pc:picChg chg="add mod ord modCrop">
          <ac:chgData name="門田　幸二" userId="e60ee963-aaff-44c5-9395-7a40d260caf0" providerId="ADAL" clId="{79C00E28-304E-4FE4-A881-5C0693442314}" dt="2023-05-15T04:17:14.967" v="72" actId="167"/>
          <ac:picMkLst>
            <pc:docMk/>
            <pc:sldMk cId="2887538341" sldId="257"/>
            <ac:picMk id="11" creationId="{0F834461-05C9-049E-1071-18AA16935843}"/>
          </ac:picMkLst>
        </pc:picChg>
      </pc:sldChg>
      <pc:sldChg chg="addSp delSp modSp mod">
        <pc:chgData name="門田　幸二" userId="e60ee963-aaff-44c5-9395-7a40d260caf0" providerId="ADAL" clId="{79C00E28-304E-4FE4-A881-5C0693442314}" dt="2023-05-15T04:19:31.730" v="156" actId="167"/>
        <pc:sldMkLst>
          <pc:docMk/>
          <pc:sldMk cId="1466241530" sldId="258"/>
        </pc:sldMkLst>
        <pc:picChg chg="del">
          <ac:chgData name="門田　幸二" userId="e60ee963-aaff-44c5-9395-7a40d260caf0" providerId="ADAL" clId="{79C00E28-304E-4FE4-A881-5C0693442314}" dt="2023-05-15T04:18:10.798" v="73" actId="478"/>
          <ac:picMkLst>
            <pc:docMk/>
            <pc:sldMk cId="1466241530" sldId="258"/>
            <ac:picMk id="3" creationId="{6A3632E4-894D-DCA2-4804-073673A32208}"/>
          </ac:picMkLst>
        </pc:picChg>
        <pc:picChg chg="add mod ord modCrop">
          <ac:chgData name="門田　幸二" userId="e60ee963-aaff-44c5-9395-7a40d260caf0" providerId="ADAL" clId="{79C00E28-304E-4FE4-A881-5C0693442314}" dt="2023-05-15T04:19:31.730" v="156" actId="167"/>
          <ac:picMkLst>
            <pc:docMk/>
            <pc:sldMk cId="1466241530" sldId="258"/>
            <ac:picMk id="11" creationId="{A5DAEE2E-F80B-4CB1-B899-98A4C6C55FF5}"/>
          </ac:picMkLst>
        </pc:picChg>
      </pc:sldChg>
    </pc:docChg>
  </pc:docChgLst>
  <pc:docChgLst>
    <pc:chgData name="門田　幸二" userId="e60ee963-aaff-44c5-9395-7a40d260caf0" providerId="ADAL" clId="{EB683380-4BAE-4FBD-BDB4-FDAE4D98CFDB}"/>
    <pc:docChg chg="undo custSel modSld">
      <pc:chgData name="門田　幸二" userId="e60ee963-aaff-44c5-9395-7a40d260caf0" providerId="ADAL" clId="{EB683380-4BAE-4FBD-BDB4-FDAE4D98CFDB}" dt="2023-06-23T13:08:26.980" v="206" actId="1076"/>
      <pc:docMkLst>
        <pc:docMk/>
      </pc:docMkLst>
      <pc:sldChg chg="addSp delSp modSp mod">
        <pc:chgData name="門田　幸二" userId="e60ee963-aaff-44c5-9395-7a40d260caf0" providerId="ADAL" clId="{EB683380-4BAE-4FBD-BDB4-FDAE4D98CFDB}" dt="2023-06-23T13:05:52.555" v="68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EB683380-4BAE-4FBD-BDB4-FDAE4D98CFDB}" dt="2023-06-23T13:04:15.532" v="0" actId="478"/>
          <ac:picMkLst>
            <pc:docMk/>
            <pc:sldMk cId="2887538341" sldId="257"/>
            <ac:picMk id="11" creationId="{0F834461-05C9-049E-1071-18AA16935843}"/>
          </ac:picMkLst>
        </pc:picChg>
        <pc:picChg chg="add mod modCrop">
          <ac:chgData name="門田　幸二" userId="e60ee963-aaff-44c5-9395-7a40d260caf0" providerId="ADAL" clId="{EB683380-4BAE-4FBD-BDB4-FDAE4D98CFDB}" dt="2023-06-23T13:05:52.555" v="68" actId="1076"/>
          <ac:picMkLst>
            <pc:docMk/>
            <pc:sldMk cId="2887538341" sldId="257"/>
            <ac:picMk id="12" creationId="{A54069DB-AB87-B450-9C10-C4E3FBE3A5E1}"/>
          </ac:picMkLst>
        </pc:picChg>
      </pc:sldChg>
      <pc:sldChg chg="addSp delSp modSp mod">
        <pc:chgData name="門田　幸二" userId="e60ee963-aaff-44c5-9395-7a40d260caf0" providerId="ADAL" clId="{EB683380-4BAE-4FBD-BDB4-FDAE4D98CFDB}" dt="2023-06-23T13:07:15.578" v="139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EB683380-4BAE-4FBD-BDB4-FDAE4D98CFDB}" dt="2023-06-23T13:04:16.809" v="1" actId="478"/>
          <ac:picMkLst>
            <pc:docMk/>
            <pc:sldMk cId="1466241530" sldId="258"/>
            <ac:picMk id="11" creationId="{A5DAEE2E-F80B-4CB1-B899-98A4C6C55FF5}"/>
          </ac:picMkLst>
        </pc:picChg>
        <pc:picChg chg="add mod modCrop">
          <ac:chgData name="門田　幸二" userId="e60ee963-aaff-44c5-9395-7a40d260caf0" providerId="ADAL" clId="{EB683380-4BAE-4FBD-BDB4-FDAE4D98CFDB}" dt="2023-06-23T13:07:15.578" v="139" actId="1076"/>
          <ac:picMkLst>
            <pc:docMk/>
            <pc:sldMk cId="1466241530" sldId="258"/>
            <ac:picMk id="12" creationId="{A3184681-3F84-3088-AAC6-9DCB702F2D15}"/>
          </ac:picMkLst>
        </pc:picChg>
      </pc:sldChg>
      <pc:sldChg chg="addSp delSp modSp mod">
        <pc:chgData name="門田　幸二" userId="e60ee963-aaff-44c5-9395-7a40d260caf0" providerId="ADAL" clId="{EB683380-4BAE-4FBD-BDB4-FDAE4D98CFDB}" dt="2023-06-23T13:08:26.980" v="206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EB683380-4BAE-4FBD-BDB4-FDAE4D98CFDB}" dt="2023-06-23T13:04:17.920" v="2" actId="478"/>
          <ac:picMkLst>
            <pc:docMk/>
            <pc:sldMk cId="2796198765" sldId="259"/>
            <ac:picMk id="11" creationId="{901595BC-2F3F-58A2-8761-ADAEB188A55F}"/>
          </ac:picMkLst>
        </pc:picChg>
        <pc:picChg chg="add mod modCrop">
          <ac:chgData name="門田　幸二" userId="e60ee963-aaff-44c5-9395-7a40d260caf0" providerId="ADAL" clId="{EB683380-4BAE-4FBD-BDB4-FDAE4D98CFDB}" dt="2023-06-23T13:08:26.980" v="206" actId="1076"/>
          <ac:picMkLst>
            <pc:docMk/>
            <pc:sldMk cId="2796198765" sldId="259"/>
            <ac:picMk id="12" creationId="{58068FC2-D481-A0A5-7D1F-4D9A696C88C8}"/>
          </ac:picMkLst>
        </pc:picChg>
      </pc:sldChg>
      <pc:sldChg chg="delSp mod">
        <pc:chgData name="門田　幸二" userId="e60ee963-aaff-44c5-9395-7a40d260caf0" providerId="ADAL" clId="{EB683380-4BAE-4FBD-BDB4-FDAE4D98CFDB}" dt="2023-06-23T13:04:19.054" v="3" actId="478"/>
        <pc:sldMkLst>
          <pc:docMk/>
          <pc:sldMk cId="399863296" sldId="260"/>
        </pc:sldMkLst>
        <pc:picChg chg="del">
          <ac:chgData name="門田　幸二" userId="e60ee963-aaff-44c5-9395-7a40d260caf0" providerId="ADAL" clId="{EB683380-4BAE-4FBD-BDB4-FDAE4D98CFDB}" dt="2023-06-23T13:04:19.054" v="3" actId="478"/>
          <ac:picMkLst>
            <pc:docMk/>
            <pc:sldMk cId="399863296" sldId="260"/>
            <ac:picMk id="3" creationId="{50FEBB1E-CA6E-B02D-66E5-77D06481D675}"/>
          </ac:picMkLst>
        </pc:picChg>
      </pc:sldChg>
    </pc:docChg>
  </pc:docChgLst>
  <pc:docChgLst>
    <pc:chgData name="門田　幸二" userId="e60ee963-aaff-44c5-9395-7a40d260caf0" providerId="ADAL" clId="{79FE9496-486C-4412-A167-427CDADFF755}"/>
    <pc:docChg chg="custSel modSld">
      <pc:chgData name="門田　幸二" userId="e60ee963-aaff-44c5-9395-7a40d260caf0" providerId="ADAL" clId="{79FE9496-486C-4412-A167-427CDADFF755}" dt="2023-06-23T13:17:44.357" v="2" actId="478"/>
      <pc:docMkLst>
        <pc:docMk/>
      </pc:docMkLst>
      <pc:sldChg chg="delSp mod">
        <pc:chgData name="門田　幸二" userId="e60ee963-aaff-44c5-9395-7a40d260caf0" providerId="ADAL" clId="{79FE9496-486C-4412-A167-427CDADFF755}" dt="2023-06-23T13:17:41.637" v="0" actId="478"/>
        <pc:sldMkLst>
          <pc:docMk/>
          <pc:sldMk cId="2887538341" sldId="257"/>
        </pc:sldMkLst>
        <pc:picChg chg="del">
          <ac:chgData name="門田　幸二" userId="e60ee963-aaff-44c5-9395-7a40d260caf0" providerId="ADAL" clId="{79FE9496-486C-4412-A167-427CDADFF755}" dt="2023-06-23T13:17:41.637" v="0" actId="478"/>
          <ac:picMkLst>
            <pc:docMk/>
            <pc:sldMk cId="2887538341" sldId="257"/>
            <ac:picMk id="12" creationId="{A54069DB-AB87-B450-9C10-C4E3FBE3A5E1}"/>
          </ac:picMkLst>
        </pc:picChg>
      </pc:sldChg>
      <pc:sldChg chg="delSp mod">
        <pc:chgData name="門田　幸二" userId="e60ee963-aaff-44c5-9395-7a40d260caf0" providerId="ADAL" clId="{79FE9496-486C-4412-A167-427CDADFF755}" dt="2023-06-23T13:17:43.116" v="1" actId="478"/>
        <pc:sldMkLst>
          <pc:docMk/>
          <pc:sldMk cId="1466241530" sldId="258"/>
        </pc:sldMkLst>
        <pc:picChg chg="del">
          <ac:chgData name="門田　幸二" userId="e60ee963-aaff-44c5-9395-7a40d260caf0" providerId="ADAL" clId="{79FE9496-486C-4412-A167-427CDADFF755}" dt="2023-06-23T13:17:43.116" v="1" actId="478"/>
          <ac:picMkLst>
            <pc:docMk/>
            <pc:sldMk cId="1466241530" sldId="258"/>
            <ac:picMk id="12" creationId="{A3184681-3F84-3088-AAC6-9DCB702F2D15}"/>
          </ac:picMkLst>
        </pc:picChg>
      </pc:sldChg>
      <pc:sldChg chg="delSp mod">
        <pc:chgData name="門田　幸二" userId="e60ee963-aaff-44c5-9395-7a40d260caf0" providerId="ADAL" clId="{79FE9496-486C-4412-A167-427CDADFF755}" dt="2023-06-23T13:17:44.357" v="2" actId="478"/>
        <pc:sldMkLst>
          <pc:docMk/>
          <pc:sldMk cId="2796198765" sldId="259"/>
        </pc:sldMkLst>
        <pc:picChg chg="del">
          <ac:chgData name="門田　幸二" userId="e60ee963-aaff-44c5-9395-7a40d260caf0" providerId="ADAL" clId="{79FE9496-486C-4412-A167-427CDADFF755}" dt="2023-06-23T13:17:44.357" v="2" actId="478"/>
          <ac:picMkLst>
            <pc:docMk/>
            <pc:sldMk cId="2796198765" sldId="259"/>
            <ac:picMk id="12" creationId="{58068FC2-D481-A0A5-7D1F-4D9A696C88C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15F8EA2-0F5F-9383-9440-B3690485B3E1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CC6345BC-56CF-8BFA-F831-43FFF0FAB9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0B31CD1F-D430-A309-4378-C506EE4790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76D5CE16-865F-240E-9F20-18ECEA3BC65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E2AA29E3-F061-E263-7A1E-D02CB977AE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5A0203D2-9E6B-EECA-D14A-EC20261AF60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6190364A-4EE3-5BAB-B02F-8E3348FB5F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71A23978-6889-E2C8-619B-1E9F9824F22B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BA92D24A-2982-C167-98D0-A10AFE5F76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62A39C75-B7EB-A554-40C5-46427F096C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26566A84-9593-6FD0-6257-C35568D755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92E07CBB-BD18-2775-1714-E61652BF641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127D05B1-FE4A-BD85-9A9A-00181CA5ED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2A5EC33C-B274-8A3C-94E9-F5A4F41D4C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F90B185E-363F-9014-724C-375AC6E737CA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0E33305B-2DD1-95CC-4C76-245ADD4032E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E564CAAB-6CF4-25E9-EFAC-ABDBBC6421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9693564D-FA47-70AD-7134-966EC7482C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6E02D7A3-0797-D3F9-F1D4-49BA447146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08DB0609-2AF5-56FC-8E90-CA2E47135F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E66C1E50-EE8E-6996-5EB4-EF60DA9BA3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B59A3F50-C989-F872-DB25-509203192CE1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E7397F7C-2781-E64F-C987-5A0EC8E7D8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82DD91A7-CE7B-55AF-CBA4-64F144B953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27010626-714A-D89D-9E2C-40043B8BE5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ED7E1385-AA43-9955-B696-0CC4A185C7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76DC1914-5F56-A339-1AC3-030AD9C40B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D293C6DE-D371-6529-CAE0-4BE3DDF3E08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FB70423D-958C-1A83-7A44-4CDACF98DD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4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2567F24-7F97-CEC9-D3DB-894FE8E4051F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56093CBD-2D95-3DCE-2FD8-3FB9827DD24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D4067B41-37A3-7589-C1AF-614DF7261E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FF47B5FA-0CC6-8051-970B-972DD07DAB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BFF50F6A-2A1F-3BA1-0CE5-AC3F3037FBB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B02B3591-F625-C3DC-80A8-129EF3854A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710A0420-8A77-3E7E-32D0-BC81FA1E2C2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DBBAA68-8276-E7A6-1012-65D890C7DD4B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3FF65F81-1D23-1682-9E95-69B2AB2013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555DF35B-9491-2884-EAF7-02D375CBC5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222B098F-408F-9493-32CA-7229773020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3919ADE7-22BF-D689-7C85-6C3C6AB626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2683E3C1-629A-A30D-0529-380033232E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5C004E73-A2ED-80EF-1837-A3B251AB2C2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E1EFF3B2-E648-9F76-5162-352681EB9B9A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59544E0D-FF65-F573-28BC-F249C5630A9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9BDFD5B5-929A-9C86-2ADD-1E31E4C795B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A6FED97A-9D98-A903-53E9-5C51F5C0561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05131746-891D-825B-0726-C79B0926E32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57B04502-454B-44F5-B448-4F382CEF94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B24AEC4B-2C6C-0C34-017D-152EF873E6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40DD18D2-B315-9931-9B3C-E404DD409716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FA0769C0-4614-C37F-D3ED-88BDA11482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320802CB-70D8-B42D-50E2-87E5C73AE83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098BB599-9AA4-805F-C950-AE08E67A8A0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72FF7C1F-3B06-6A12-863B-601D8739A39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BD6D4050-CAB4-802A-DB31-025FE2A8DF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94557976-3C8B-A681-1F13-7A443922BE6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1BB4FF42-D5A9-2B91-7497-51A4521B25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4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DD6197C-A635-9FE3-292D-49537C52FC1C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0CE36DB3-8552-AD66-A9D4-595CDB9CE5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2B3249FC-9F8B-DA5F-6E22-26B7ACFA85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C4EC2C83-F97C-DA81-828B-392726BD78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5897660A-2CE4-8AC8-7701-8E7C1E95BF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E205E287-C8AC-E8B1-603E-E2468088EC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C399EED9-AE7D-AB91-1178-D79FD56FF9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F9F65D77-F093-F2DF-EB30-CD537001C064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61D869FD-0B8B-239E-9120-0F9E9A0013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FC5865F1-B184-97B8-7C2E-19A731511B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EF9DC1F3-9258-6FED-6121-B84825D74D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64B7D762-63FC-57B5-F7F5-136AA453C7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D580D156-01C4-1550-FA94-DA11167423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C61EDD97-A232-BE2A-4EE9-09E934CE3D8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97926EB4-9F13-8418-F66D-556CC2E6878D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1B2FC72F-FD4E-3A19-F395-22582C8D72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06245417-5669-2773-E319-12FBBC2EEE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8E61D821-565B-661B-ADD8-27571FB710C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DB8CAC52-D6AF-A3F2-CCD3-1013C232B0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5661A056-4793-6CC2-BFA3-D2908332CB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1F0F648A-77BB-0232-B97C-15ABEFB68F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11C339BB-AF10-A0B4-D853-D3BA311C49E0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118A76E5-FDC7-7DE8-EB22-56EBD43FFA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52E3332D-2B0A-E3E9-2D43-80B70B1582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E7741B11-FBAD-EA93-B7A6-E31B9DDB1A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C3E59852-357F-2E7E-0122-6FCD039D5E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1E089AD1-81E4-1BDE-10AA-AD771A88D5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C90D6D00-00EF-E774-E27C-0FC4EE3A099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BE10057D-7BB1-A00A-929D-BFFC5A37F6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2E12C18-39C5-F5A7-DCEE-C1E804CD4747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0CAA4826-7E65-F25E-1978-48FF01CADA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AE8A4DC9-C6DE-5E6F-C76C-77071481851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F571ABF0-9624-CD31-1C23-8F93173262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5968EAFF-EF56-D4BD-8B48-7A3EEE7679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97B55B9E-517B-AE26-26B6-85F66E857C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918FD872-921E-7CC9-11D0-498CA0440B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19F6289-AC0A-2ABA-9DF2-3BB47CCC77B2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5CBF09D8-4801-3060-DDD0-FD95D2ADB8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74B2C4FF-055F-020B-16E6-DF71A52B3A0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CCE4B406-28B0-880B-88E0-ECFF7680A0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624A5279-6A75-EE0D-37D8-E140BD336C1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366ED201-686B-57F9-3EF7-DB5C6FFC76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724C6F18-255F-7E4A-2938-CD3DC52A635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0DDF5568-84EE-282A-3F90-D747E4D04A7C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A43C2E16-4604-FFB4-85B5-709FADC17A7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58207A0B-C2AE-4861-7D29-222592504B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BCCD630B-FAD6-E0FF-829E-0A5C68307D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6EC06381-2BD8-7677-00DF-271B5C3D674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67F74F2B-F32A-70AC-7576-D528E6ED71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BBF8B140-B787-175E-D79D-F3E5C932E2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8656D54E-744E-401C-0F9E-82225A4467A5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ECF78D99-35E4-7F8C-A145-E3CDCEC4157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CFDB5B65-E1D5-E98D-192E-4D20104CC31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ECBAC14C-1147-1486-0813-F5D42E1305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80193C90-49B6-114F-5B83-07313F71D30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FA58224F-A7B2-845C-7F88-CF77F137DEF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2766DDA9-EEFB-09FB-D18C-B85D9FBB71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854F6EF8-A15A-829D-1D09-69C52BA38D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247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44</cp:revision>
  <dcterms:created xsi:type="dcterms:W3CDTF">2020-06-11T23:59:28Z</dcterms:created>
  <dcterms:modified xsi:type="dcterms:W3CDTF">2023-09-18T23:53:16Z</dcterms:modified>
</cp:coreProperties>
</file>