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9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1452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65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49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23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35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31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44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85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9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53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86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68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4D6DA-4CD8-4655-B61A-D39712F05FC0}" type="datetimeFigureOut">
              <a:rPr lang="ko-KR" altLang="en-US" smtClean="0"/>
              <a:t>2023-09-20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C1D3F-BC44-44A1-AF1C-BBEBAB8F4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8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064" y="9286043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2F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62" y="987999"/>
            <a:ext cx="1901294" cy="22660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29" y="987999"/>
            <a:ext cx="1859510" cy="23660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62" y="4088961"/>
            <a:ext cx="1893494" cy="255346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49" y="4141432"/>
            <a:ext cx="1900070" cy="25009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80" y="6982121"/>
            <a:ext cx="1944209" cy="2354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57418" y="3354086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ASC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3688" y="3449377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Cleaved caspase-1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86227" y="6627992"/>
            <a:ext cx="140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Mature IL-1</a:t>
            </a:r>
            <a:r>
              <a:rPr lang="en-US" altLang="ko-KR" dirty="0" smtClean="0">
                <a:sym typeface="Symbol" panose="05050102010706020507" pitchFamily="18" charset="2"/>
              </a:rPr>
              <a:t>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65922" y="6662736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NLRP3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41076" y="910137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963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6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3A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46" y="563500"/>
            <a:ext cx="2237521" cy="192975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93" y="563501"/>
            <a:ext cx="1677957" cy="20642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47" y="3276253"/>
            <a:ext cx="2148744" cy="18688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7" y="5928079"/>
            <a:ext cx="4669306" cy="97463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17" y="3276253"/>
            <a:ext cx="1676121" cy="20059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51" y="7403461"/>
            <a:ext cx="3536932" cy="20672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2780" y="2493258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GPX4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66514" y="2588549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HO-1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44701" y="5150375"/>
            <a:ext cx="765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Keap1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28435" y="5245666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Nrf2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54603" y="6927383"/>
            <a:ext cx="52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xCT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77040" y="910137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392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4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3E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4" y="601047"/>
            <a:ext cx="2974019" cy="129700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32" y="601047"/>
            <a:ext cx="2705470" cy="16741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6" y="2938980"/>
            <a:ext cx="2136513" cy="190822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38" y="3204099"/>
            <a:ext cx="2513602" cy="17489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24" y="5799699"/>
            <a:ext cx="5380952" cy="1828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1638" y="1898743"/>
            <a:ext cx="747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FACL4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08738" y="2242610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GPX4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48426" y="4876674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HO-1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48073" y="4945331"/>
            <a:ext cx="52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xCT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12279" y="762827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0511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6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5A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85" y="415783"/>
            <a:ext cx="1692471" cy="22297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77" y="415783"/>
            <a:ext cx="2122992" cy="249422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72" y="3678066"/>
            <a:ext cx="4527612" cy="13343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83" y="5780515"/>
            <a:ext cx="4688401" cy="96706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80" y="7463920"/>
            <a:ext cx="4091377" cy="11057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3191" y="2722817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ASC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87711" y="2907483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Cleaved caspase-1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98433" y="5012458"/>
            <a:ext cx="140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Mature IL-1</a:t>
            </a:r>
            <a:r>
              <a:rPr lang="en-US" altLang="ko-KR" dirty="0" smtClean="0">
                <a:sym typeface="Symbol" panose="05050102010706020507" pitchFamily="18" charset="2"/>
              </a:rPr>
              <a:t>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33087" y="6716182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NLRP3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08051" y="8373872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6735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5B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9" y="1244595"/>
            <a:ext cx="2752285" cy="134085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300" y="1244595"/>
            <a:ext cx="2352381" cy="222857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4" y="3738714"/>
            <a:ext cx="2285714" cy="242857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07" y="7211202"/>
            <a:ext cx="5415586" cy="12178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2387" y="2701651"/>
            <a:ext cx="747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FACL4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88769" y="3495254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GPX4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68667" y="6169554"/>
            <a:ext cx="52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xCT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08051" y="842906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1704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7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5D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31" y="805278"/>
            <a:ext cx="2061490" cy="20093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47" y="805278"/>
            <a:ext cx="2522959" cy="21296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58" y="3864533"/>
            <a:ext cx="2139946" cy="11868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20" y="3603150"/>
            <a:ext cx="1979018" cy="13498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23" y="6259901"/>
            <a:ext cx="3573354" cy="12004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2828" y="28145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ASC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29098" y="2909869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Cleaved caspase-1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18985" y="5040585"/>
            <a:ext cx="140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Mature IL-1</a:t>
            </a:r>
            <a:r>
              <a:rPr lang="en-US" altLang="ko-KR" dirty="0" smtClean="0">
                <a:sym typeface="Symbol" panose="05050102010706020507" pitchFamily="18" charset="2"/>
              </a:rPr>
              <a:t>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98680" y="5075329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NLRP3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08051" y="7363383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09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7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6D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58" y="1129184"/>
            <a:ext cx="2723809" cy="162857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88" y="733771"/>
            <a:ext cx="2171429" cy="30857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57" y="3392892"/>
            <a:ext cx="2523809" cy="228571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78" y="5790889"/>
            <a:ext cx="4340725" cy="23696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2828" y="2814578"/>
            <a:ext cx="97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Catalase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38063" y="3765118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SOD1 </a:t>
            </a:r>
            <a:r>
              <a:rPr lang="en-US" altLang="ko-KR" dirty="0" err="1" smtClean="0"/>
              <a:t>Nac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sm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08051" y="7363383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92398" y="5248443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SOD2 </a:t>
            </a:r>
            <a:r>
              <a:rPr lang="en-US" altLang="ko-KR" dirty="0" err="1" smtClean="0"/>
              <a:t>Nac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609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8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6G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9"/>
          <a:stretch/>
        </p:blipFill>
        <p:spPr>
          <a:xfrm>
            <a:off x="470458" y="197530"/>
            <a:ext cx="2450275" cy="298673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23" y="520688"/>
            <a:ext cx="3180659" cy="27462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2" y="3998882"/>
            <a:ext cx="2512381" cy="242018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70" y="7096543"/>
            <a:ext cx="4442101" cy="9787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2828" y="2814578"/>
            <a:ext cx="97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Catalase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00207" y="3266984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SOD1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14583" y="807531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95604" y="6419065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3999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8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6H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2" y="508811"/>
            <a:ext cx="2266667" cy="170476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36" y="584220"/>
            <a:ext cx="2380952" cy="303809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3" y="2890326"/>
            <a:ext cx="2457143" cy="294285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60" y="6385650"/>
            <a:ext cx="4580952" cy="17333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5208" y="2188950"/>
            <a:ext cx="97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Catalase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03255" y="3587030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SOD1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9250" y="8118983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96362" y="5795895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SOD2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7594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7B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45" y="6059043"/>
            <a:ext cx="4767309" cy="257459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62" y="572449"/>
            <a:ext cx="2698812" cy="20409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75" y="868359"/>
            <a:ext cx="2723809" cy="94285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065" y="2594884"/>
            <a:ext cx="2085714" cy="27238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0625" y="8633636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38033" y="2613379"/>
            <a:ext cx="1324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Ferritin NAC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24057" y="1854534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TFR NAC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23888" y="5037304"/>
            <a:ext cx="165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Transferrin NAC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005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7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7D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98" y="6694950"/>
            <a:ext cx="4216893" cy="222285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42" y="836123"/>
            <a:ext cx="2851602" cy="16141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503" y="905085"/>
            <a:ext cx="2866667" cy="147619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6" y="3226866"/>
            <a:ext cx="2030848" cy="24739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99302" y="886445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0724" y="2445878"/>
            <a:ext cx="1507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Ferritin </a:t>
            </a:r>
            <a:r>
              <a:rPr lang="en-US" altLang="ko-KR" dirty="0" err="1" smtClean="0"/>
              <a:t>fer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sm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27917" y="2380727"/>
            <a:ext cx="26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Transferrin receptor </a:t>
            </a:r>
            <a:r>
              <a:rPr lang="en-US" altLang="ko-KR" dirty="0" err="1" smtClean="0"/>
              <a:t>fer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sm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67883" y="5666140"/>
            <a:ext cx="119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Transferrin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687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64" y="9286043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Figure 7F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50" y="7032020"/>
            <a:ext cx="2732140" cy="114170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" y="320572"/>
            <a:ext cx="2607331" cy="191785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08" y="230820"/>
            <a:ext cx="2048033" cy="212176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82" y="3289759"/>
            <a:ext cx="2390476" cy="192381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50" y="3475473"/>
            <a:ext cx="2314286" cy="155238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89" y="6232000"/>
            <a:ext cx="2323809" cy="13809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50469" y="8173725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-actin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74710" y="2294860"/>
            <a:ext cx="144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Ferritin cy </a:t>
            </a:r>
            <a:r>
              <a:rPr lang="en-US" altLang="ko-KR" dirty="0" err="1" smtClean="0"/>
              <a:t>sm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1898" y="7681930"/>
            <a:ext cx="26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Transferrin receptor cy </a:t>
            </a:r>
            <a:r>
              <a:rPr lang="en-US" altLang="ko-KR" dirty="0" err="1" smtClean="0"/>
              <a:t>sm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68249" y="5027854"/>
            <a:ext cx="165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Transferrin NAC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85359" y="5028903"/>
            <a:ext cx="165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Transferrin NAC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985418" y="2261212"/>
            <a:ext cx="2004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Transferrin CYAVDD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6754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132</Words>
  <Application>Microsoft Office PowerPoint</Application>
  <PresentationFormat>A4 용지(210x297mm)</PresentationFormat>
  <Paragraphs>68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Arial</vt:lpstr>
      <vt:lpstr>Calibri</vt:lpstr>
      <vt:lpstr>Calibri Light</vt:lpstr>
      <vt:lpstr>Symbol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</cp:revision>
  <dcterms:created xsi:type="dcterms:W3CDTF">2023-09-20T05:08:12Z</dcterms:created>
  <dcterms:modified xsi:type="dcterms:W3CDTF">2023-09-20T06:48:40Z</dcterms:modified>
</cp:coreProperties>
</file>