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4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541020" y="114935"/>
            <a:ext cx="5972810" cy="60998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" name="文本框 101"/>
          <p:cNvSpPr txBox="1"/>
          <p:nvPr/>
        </p:nvSpPr>
        <p:spPr>
          <a:xfrm>
            <a:off x="646430" y="6431280"/>
            <a:ext cx="5080000" cy="2755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Figure S2. Proportion and type of missing data in the 60-65 years old group.</a:t>
            </a:r>
            <a:endParaRPr lang="en-US" sz="1200" b="1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COMMONDATA" val="eyJoZGlkIjoiNTAyYmFhZTQzZDBhYjc5YmY4ZGYzNGVhNzVmYjIwZjg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WPS 演示</Application>
  <PresentationFormat>宽屏</PresentationFormat>
  <Paragraphs>2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Times New Roman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张若漪</cp:lastModifiedBy>
  <cp:revision>155</cp:revision>
  <dcterms:created xsi:type="dcterms:W3CDTF">2019-06-19T02:08:00Z</dcterms:created>
  <dcterms:modified xsi:type="dcterms:W3CDTF">2023-09-19T15:30:18Z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54A737D362774D71AB6ABD232DC444AA_11</vt:lpwstr>
  </property>
</Properties>
</file>