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87375" y="86360"/>
            <a:ext cx="7249795" cy="63169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1066165" y="6402705"/>
            <a:ext cx="9775190" cy="2635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Figure S1.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Proportion and type of missing data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in the 40-59 years old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group.</a:t>
            </a:r>
            <a:endParaRPr lang="en-US" altLang="en-US" sz="12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NTAyYmFhZTQzZDBhYjc5YmY4ZGYzNGVhNzVmYjIwZj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WPS 演示</Application>
  <PresentationFormat>宽屏</PresentationFormat>
  <Paragraphs>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张若漪</cp:lastModifiedBy>
  <cp:revision>155</cp:revision>
  <dcterms:created xsi:type="dcterms:W3CDTF">2019-06-19T02:08:00Z</dcterms:created>
  <dcterms:modified xsi:type="dcterms:W3CDTF">2023-09-19T15:29:50Z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AC60147194E74416AAC6A4B30BFD1605_11</vt:lpwstr>
  </property>
</Properties>
</file>