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2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D38CB9-3B67-43D2-AC51-52EAE1971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6B577E9-EE01-425D-BD77-3E0A6E1CF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03FD28-CF85-423E-847A-23D9B5665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3C1B64-B0F4-4451-8B0A-1F9D3796D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AA74C8-7E8F-4934-B55D-8B5AD7EF4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1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3B6795-166F-4E93-8AA3-D50F91C70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89B11B7-B0A5-4B80-8E50-61D409FF7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E450AA-2DE0-4930-922F-867573364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8A2A5B-425D-4EC6-9108-F9F62439D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27CE84-2315-4771-B585-83CA73804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8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E3254A8-64B4-40E0-A242-B295BB3AB5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D33A86B-FB86-497C-BC66-D05E3D88B2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3DAC3A-DA7E-4462-AE9A-B790D6587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8C9EB6-D58F-482E-A45C-A1F6A7C51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C27441-E7BE-47B2-A067-DFA8C4A81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3136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D124B5-00CE-4EF9-8380-E180E49DD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B2AAD0-0A22-49FA-9576-9C6B2B394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1CFF2A-0B69-4310-A7CF-077D49796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A2D89E-92AB-4844-BFF1-8C51DBFB4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23A889-06B8-43F0-B775-D49E82067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95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E2C109-B792-4F83-A4E3-E36A18ED8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7C0FBF-ED19-4EAC-A0A7-FD381B70C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805A7D-717B-46A1-BFF1-548D452B9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58C842-8CC2-432E-829A-E2E5BE61E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F6AC9E-32EB-480D-8DBD-2A75645F1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0048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D5B21C-12A5-4662-9B50-D16A15C46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5B6CF6-EA3F-4077-9934-B294E0619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38B383-AD61-44E7-B8B1-CE52E0D24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56DD051-ED73-4ECE-AD5E-91017FC0B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03ABDE-E54A-41F4-A85F-3C077137B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A33C530-590C-4E2D-BCB2-68EEB521C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365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B66267-1E63-4DB4-BFF8-6CD4513C8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DB3AEA-E270-4B18-8D6C-7A4A575AC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056C4D-6ADB-45D8-9626-42A350DE4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24DDA-8B98-4144-BD4E-5C920E9CDD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C96CC56-AA64-4C40-9511-5E8B043CD5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65148D-7D73-48A7-AD44-BC6F7131D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5964732-4C94-4ADA-A8FA-1900F1152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94BDE1D-1A7E-4A12-827F-4475A87DC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206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315BF9-03EC-4DE1-A2F9-325673010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C8B572-B571-4A3C-ACE8-81AA94686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69789BB-6620-4313-A7B1-3AD816333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3B25FE7-F74B-4E99-BD53-8DFD63F99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168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3A6FFB7-58BF-429A-991C-39560DA66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70740A7-9C17-471B-BF95-FCD95E0AD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FF5C94-71D5-4341-A525-0832E265E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62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D99D1-87AA-4B46-B518-3D4CF6B9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33D9E7-97FC-4141-B29F-3A5CEF3E2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CDE5474-7783-4FCD-B590-FFF240B8A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AE1E36-D0B2-4A61-9ED6-9B4BFE66B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45CCB87-17D1-47E2-94F1-DCC187B2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010E89-4178-44A6-9A8B-7F76E7FFA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87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2D6007-551B-49D5-829A-43C6DD21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B3AE76F-879B-4CA6-97EB-43259DF17B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1C269B-2FCB-4CB9-A4C4-052BDAEC1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54608C0-F1D0-4487-9E00-550856148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C042FE-8C5B-4EE3-AE1D-68455F679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68FCC1A-DD93-43D2-A011-DC5CF9B70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550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A341D7C-F375-46D5-880A-757F3BE2B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04501B-8F1A-490B-9D78-885704E74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A53DF0-EB56-4587-893D-B56B66A47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2C762-D896-4CA8-97D8-D67DC170CACE}" type="datetimeFigureOut">
              <a:rPr lang="fr-FR" smtClean="0"/>
              <a:t>14/09/2023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1B4BEA-AEEE-4098-97F1-F5DE12159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A57874-0FE2-4351-8571-AE4CD93A4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32126-4474-4811-BEF5-F8D4E61764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53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8B5D74-2745-4B74-ABD6-5F2CF5DF6440}"/>
              </a:ext>
            </a:extLst>
          </p:cNvPr>
          <p:cNvSpPr/>
          <p:nvPr/>
        </p:nvSpPr>
        <p:spPr>
          <a:xfrm>
            <a:off x="275063" y="2292358"/>
            <a:ext cx="11709673" cy="1313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Multiparametric influences of 3D-printed organo-mineral scaffolds on bone regeneration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dirty="0"/>
              <a:t>TOUYA Nicolas</a:t>
            </a:r>
            <a:r>
              <a:rPr lang="fr-FR" baseline="30000" dirty="0"/>
              <a:t>1</a:t>
            </a:r>
            <a:r>
              <a:rPr lang="fr-FR" dirty="0"/>
              <a:t>, REISS Ségolène</a:t>
            </a:r>
            <a:r>
              <a:rPr lang="fr-FR" baseline="30000" dirty="0"/>
              <a:t>1</a:t>
            </a:r>
            <a:r>
              <a:rPr lang="fr-FR" dirty="0"/>
              <a:t>, ROUILLON Thierry</a:t>
            </a:r>
            <a:r>
              <a:rPr lang="fr-FR" baseline="30000" dirty="0"/>
              <a:t>1</a:t>
            </a:r>
            <a:r>
              <a:rPr lang="fr-FR" dirty="0"/>
              <a:t>, DUTILLEUL Maeva</a:t>
            </a:r>
            <a:r>
              <a:rPr lang="fr-FR" baseline="30000" dirty="0"/>
              <a:t>1</a:t>
            </a:r>
            <a:r>
              <a:rPr lang="fr-FR" dirty="0"/>
              <a:t>, VEZIERS Joelle</a:t>
            </a:r>
            <a:r>
              <a:rPr lang="fr-FR" baseline="30000" dirty="0"/>
              <a:t>1</a:t>
            </a:r>
            <a:r>
              <a:rPr lang="fr-FR" dirty="0"/>
              <a:t>, PARE Arnaud</a:t>
            </a:r>
            <a:r>
              <a:rPr lang="fr-FR" baseline="30000" dirty="0"/>
              <a:t>1</a:t>
            </a:r>
            <a:r>
              <a:rPr lang="fr-FR" dirty="0"/>
              <a:t>, BRASSET Ludmila</a:t>
            </a:r>
            <a:r>
              <a:rPr lang="fr-FR" baseline="30000" dirty="0"/>
              <a:t>1</a:t>
            </a:r>
            <a:r>
              <a:rPr lang="fr-FR" dirty="0"/>
              <a:t>, WEISS Pierre</a:t>
            </a:r>
            <a:r>
              <a:rPr lang="fr-FR" baseline="30000" dirty="0"/>
              <a:t>1</a:t>
            </a:r>
            <a:r>
              <a:rPr lang="fr-FR" dirty="0"/>
              <a:t>, CORRE Pierre</a:t>
            </a:r>
            <a:r>
              <a:rPr lang="fr-FR" baseline="30000" dirty="0"/>
              <a:t>1</a:t>
            </a:r>
            <a:r>
              <a:rPr lang="fr-FR" dirty="0"/>
              <a:t>, </a:t>
            </a:r>
            <a:r>
              <a:rPr lang="fr-FR" u="sng" dirty="0"/>
              <a:t>CHARBONNIER Baptiste</a:t>
            </a:r>
            <a:r>
              <a:rPr lang="fr-FR" baseline="30000" dirty="0"/>
              <a:t>1</a:t>
            </a:r>
            <a:endParaRPr lang="fr-FR" dirty="0"/>
          </a:p>
          <a:p>
            <a:r>
              <a:rPr lang="en-GB" sz="1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Nantes </a:t>
            </a:r>
            <a:r>
              <a:rPr lang="en-GB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Université</a:t>
            </a: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ONIRIS, CHU Nantes, INSERM, Regenerative Medicine and Skeleton, RMeS, UMR 1229, F-44000 Nantes, France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5D41C7-7862-4A86-B2FB-A4EA84187A97}"/>
              </a:ext>
            </a:extLst>
          </p:cNvPr>
          <p:cNvSpPr txBox="1"/>
          <p:nvPr/>
        </p:nvSpPr>
        <p:spPr>
          <a:xfrm>
            <a:off x="4514899" y="4522304"/>
            <a:ext cx="3162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 err="1"/>
              <a:t>Supplementary</a:t>
            </a:r>
            <a:r>
              <a:rPr lang="fr-FR" sz="2800" dirty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375445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398E2A7-9613-4977-9827-FDE63936B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262" y="169668"/>
            <a:ext cx="10838688" cy="65186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C657EBE-29D1-4B2A-B723-7DCB00A2D7B0}"/>
              </a:ext>
            </a:extLst>
          </p:cNvPr>
          <p:cNvSpPr txBox="1"/>
          <p:nvPr/>
        </p:nvSpPr>
        <p:spPr>
          <a:xfrm rot="16200000">
            <a:off x="-1903063" y="2776653"/>
            <a:ext cx="4828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err="1">
                <a:solidFill>
                  <a:srgbClr val="FF0000"/>
                </a:solidFill>
              </a:rPr>
              <a:t>Published</a:t>
            </a:r>
            <a:r>
              <a:rPr lang="fr-FR" sz="3600" dirty="0">
                <a:solidFill>
                  <a:srgbClr val="FF0000"/>
                </a:solidFill>
              </a:rPr>
              <a:t> data (Figure 9)</a:t>
            </a:r>
          </a:p>
        </p:txBody>
      </p:sp>
    </p:spTree>
    <p:extLst>
      <p:ext uri="{BB962C8B-B14F-4D97-AF65-F5344CB8AC3E}">
        <p14:creationId xmlns:p14="http://schemas.microsoft.com/office/powerpoint/2010/main" val="29098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0060114-9BEE-42E5-825B-97DCB0DCE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326" y="23792"/>
            <a:ext cx="11284674" cy="683420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A872D93-9E6C-4B19-A6F5-C25A863F6579}"/>
              </a:ext>
            </a:extLst>
          </p:cNvPr>
          <p:cNvSpPr txBox="1"/>
          <p:nvPr/>
        </p:nvSpPr>
        <p:spPr>
          <a:xfrm rot="16200000">
            <a:off x="-2175756" y="3117730"/>
            <a:ext cx="4997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Non-</a:t>
            </a:r>
            <a:r>
              <a:rPr lang="fr-FR" sz="3600" dirty="0" err="1">
                <a:solidFill>
                  <a:srgbClr val="FF0000"/>
                </a:solidFill>
              </a:rPr>
              <a:t>published</a:t>
            </a:r>
            <a:r>
              <a:rPr lang="fr-FR" sz="3600" dirty="0">
                <a:solidFill>
                  <a:srgbClr val="FF0000"/>
                </a:solidFill>
              </a:rPr>
              <a:t> conditions</a:t>
            </a:r>
          </a:p>
        </p:txBody>
      </p:sp>
    </p:spTree>
    <p:extLst>
      <p:ext uri="{BB962C8B-B14F-4D97-AF65-F5344CB8AC3E}">
        <p14:creationId xmlns:p14="http://schemas.microsoft.com/office/powerpoint/2010/main" val="211873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 45">
            <a:extLst>
              <a:ext uri="{FF2B5EF4-FFF2-40B4-BE49-F238E27FC236}">
                <a16:creationId xmlns:a16="http://schemas.microsoft.com/office/drawing/2014/main" id="{1E0E0001-63B4-4804-9BA1-EC512085A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394" y="248304"/>
            <a:ext cx="8209002" cy="6361392"/>
          </a:xfrm>
          <a:prstGeom prst="rect">
            <a:avLst/>
          </a:prstGeom>
        </p:spPr>
      </p:pic>
      <p:sp>
        <p:nvSpPr>
          <p:cNvPr id="47" name="ZoneTexte 46">
            <a:extLst>
              <a:ext uri="{FF2B5EF4-FFF2-40B4-BE49-F238E27FC236}">
                <a16:creationId xmlns:a16="http://schemas.microsoft.com/office/drawing/2014/main" id="{10211942-776B-4A37-AB79-8F9ABD509B61}"/>
              </a:ext>
            </a:extLst>
          </p:cNvPr>
          <p:cNvSpPr txBox="1"/>
          <p:nvPr/>
        </p:nvSpPr>
        <p:spPr>
          <a:xfrm>
            <a:off x="216130" y="248304"/>
            <a:ext cx="3026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 err="1">
                <a:solidFill>
                  <a:srgbClr val="FF0000"/>
                </a:solidFill>
              </a:rPr>
              <a:t>Published</a:t>
            </a:r>
            <a:r>
              <a:rPr lang="fr-FR" sz="1600" dirty="0">
                <a:solidFill>
                  <a:srgbClr val="FF0000"/>
                </a:solidFill>
              </a:rPr>
              <a:t> and </a:t>
            </a:r>
            <a:r>
              <a:rPr lang="fr-FR" sz="1600" dirty="0" err="1">
                <a:solidFill>
                  <a:srgbClr val="FF0000"/>
                </a:solidFill>
              </a:rPr>
              <a:t>additionnal</a:t>
            </a:r>
            <a:r>
              <a:rPr lang="fr-FR" sz="1600" dirty="0">
                <a:solidFill>
                  <a:srgbClr val="FF0000"/>
                </a:solidFill>
              </a:rPr>
              <a:t> data </a:t>
            </a:r>
            <a:r>
              <a:rPr lang="fr-FR" sz="1600" dirty="0" err="1">
                <a:solidFill>
                  <a:srgbClr val="FF0000"/>
                </a:solidFill>
              </a:rPr>
              <a:t>illustrating</a:t>
            </a:r>
            <a:r>
              <a:rPr lang="fr-FR" sz="1600" dirty="0">
                <a:solidFill>
                  <a:srgbClr val="FF0000"/>
                </a:solidFill>
              </a:rPr>
              <a:t> all conditions </a:t>
            </a:r>
            <a:r>
              <a:rPr lang="fr-FR" sz="1600" dirty="0" err="1">
                <a:solidFill>
                  <a:srgbClr val="FF0000"/>
                </a:solidFill>
              </a:rPr>
              <a:t>assessed</a:t>
            </a:r>
            <a:r>
              <a:rPr lang="fr-FR" sz="1600" dirty="0">
                <a:solidFill>
                  <a:srgbClr val="FF0000"/>
                </a:solidFill>
              </a:rPr>
              <a:t> (Figure 6)</a:t>
            </a:r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974F4D00-92CE-4887-87CE-BEDDEF61C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41" y="4367497"/>
            <a:ext cx="3478684" cy="224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211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85</Words>
  <Application>Microsoft Office PowerPoint</Application>
  <PresentationFormat>Grand écran</PresentationFormat>
  <Paragraphs>7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Nicolas Touya</dc:creator>
  <cp:lastModifiedBy>Nicolas Touya</cp:lastModifiedBy>
  <cp:revision>3</cp:revision>
  <dcterms:created xsi:type="dcterms:W3CDTF">2023-08-24T09:57:03Z</dcterms:created>
  <dcterms:modified xsi:type="dcterms:W3CDTF">2023-09-14T15:35:14Z</dcterms:modified>
</cp:coreProperties>
</file>