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05613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99" autoAdjust="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Radiative Forcing of BC and</a:t>
            </a:r>
            <a:r>
              <a:rPr lang="en-US" sz="1800" b="1" i="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GHGs (W m</a:t>
            </a:r>
            <a:r>
              <a:rPr lang="en-US" sz="1800" b="1" i="0" baseline="30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1800" b="1" i="0" baseline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00" b="1" i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3.890168376547791E-2"/>
          <c:y val="4.7492622059371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280224397742708E-2"/>
          <c:y val="0.11763832034334504"/>
          <c:w val="0.92992877010082098"/>
          <c:h val="0.8312513966801014"/>
        </c:manualLayout>
      </c:layout>
      <c:bubbleChart>
        <c:varyColors val="0"/>
        <c:ser>
          <c:idx val="0"/>
          <c:order val="0"/>
          <c:tx>
            <c:strRef>
              <c:f>RF!$B$38</c:f>
              <c:strCache>
                <c:ptCount val="1"/>
                <c:pt idx="0">
                  <c:v>RF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3E0-4F81-8E20-B8FB735CD3E3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3E0-4F81-8E20-B8FB735CD3E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3E0-4F81-8E20-B8FB735CD3E3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3E0-4F81-8E20-B8FB735CD3E3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3E0-4F81-8E20-B8FB735CD3E3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3E0-4F81-8E20-B8FB735CD3E3}"/>
              </c:ext>
            </c:extLst>
          </c:dPt>
          <c:dLbls>
            <c:dLbl>
              <c:idx val="0"/>
              <c:layout>
                <c:manualLayout>
                  <c:x val="2.3216918344800309E-3"/>
                  <c:y val="1.6255200076019577E-2"/>
                </c:manualLayout>
              </c:layout>
              <c:tx>
                <c:rich>
                  <a:bodyPr/>
                  <a:lstStyle/>
                  <a:p>
                    <a:fld id="{B080916E-BBE5-4B09-B84F-0B5080AB1E58}" type="XVALUE">
                      <a:rPr lang="en-US"/>
                      <a:pPr/>
                      <a:t>[X VALUE]</a:t>
                    </a:fld>
                    <a:r>
                      <a:rPr lang="en-US" baseline="0"/>
                      <a:t>, </a:t>
                    </a:r>
                    <a:fld id="{BB47B38B-7956-4213-A8B5-79539204B0CE}" type="YVALUE">
                      <a:rPr lang="en-US" baseline="0"/>
                      <a:pPr/>
                      <a:t>[Y 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19601075793287909"/>
                      <c:h val="9.571478620792546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3E0-4F81-8E20-B8FB735CD3E3}"/>
                </c:ext>
              </c:extLst>
            </c:dLbl>
            <c:dLbl>
              <c:idx val="1"/>
              <c:layout>
                <c:manualLayout>
                  <c:x val="-0.29640889231381817"/>
                  <c:y val="-0.12022155981112934"/>
                </c:manualLayout>
              </c:layout>
              <c:tx>
                <c:rich>
                  <a:bodyPr/>
                  <a:lstStyle/>
                  <a:p>
                    <a:fld id="{B823919B-E007-41E2-A142-97C20540A5A1}" type="XVALUE">
                      <a:rPr lang="en-US"/>
                      <a:pPr/>
                      <a:t>[X VALUE]</a:t>
                    </a:fld>
                    <a:r>
                      <a:rPr lang="en-US" baseline="0"/>
                      <a:t>, </a:t>
                    </a:r>
                    <a:fld id="{D96461F8-5D4E-4660-8401-5E448B8E6348}" type="YVALUE">
                      <a:rPr lang="en-US" baseline="0"/>
                      <a:pPr/>
                      <a:t>[Y 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0331723440482333"/>
                      <c:h val="0.1078604260861941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3E0-4F81-8E20-B8FB735CD3E3}"/>
                </c:ext>
              </c:extLst>
            </c:dLbl>
            <c:dLbl>
              <c:idx val="2"/>
              <c:layout>
                <c:manualLayout>
                  <c:x val="-6.3417559892781944E-2"/>
                  <c:y val="-0.13888895779483351"/>
                </c:manualLayout>
              </c:layout>
              <c:tx>
                <c:rich>
                  <a:bodyPr/>
                  <a:lstStyle/>
                  <a:p>
                    <a:fld id="{87C504FC-E0A5-464F-BEC0-899FCEE30E8A}" type="XVALUE">
                      <a:rPr lang="en-US"/>
                      <a:pPr/>
                      <a:t>[X VALUE]</a:t>
                    </a:fld>
                    <a:r>
                      <a:rPr lang="en-US" baseline="0"/>
                      <a:t>, </a:t>
                    </a:r>
                    <a:fld id="{2E2828D5-27EA-4619-8AE4-AE5DB01AAC90}" type="YVALUE">
                      <a:rPr lang="en-US" baseline="0"/>
                      <a:pPr/>
                      <a:t>[Y 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3E0-4F81-8E20-B8FB735CD3E3}"/>
                </c:ext>
              </c:extLst>
            </c:dLbl>
            <c:dLbl>
              <c:idx val="3"/>
              <c:layout>
                <c:manualLayout>
                  <c:x val="1.1010281180968749E-2"/>
                  <c:y val="-3.2126269362087623E-2"/>
                </c:manualLayout>
              </c:layout>
              <c:tx>
                <c:rich>
                  <a:bodyPr/>
                  <a:lstStyle/>
                  <a:p>
                    <a:fld id="{AF81C716-E533-4EF7-A8AB-CF08CF3B0C86}" type="XVALUE">
                      <a:rPr lang="en-US"/>
                      <a:pPr/>
                      <a:t>[X VALUE]</a:t>
                    </a:fld>
                    <a:r>
                      <a:rPr lang="en-US" baseline="0"/>
                      <a:t>, </a:t>
                    </a:r>
                    <a:fld id="{F475676E-74AE-480E-B96B-A9006EAE8FF1}" type="YVALUE">
                      <a:rPr lang="en-US" baseline="0"/>
                      <a:pPr/>
                      <a:t>[Y 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19601075793287909"/>
                      <c:h val="8.76176279598062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3E0-4F81-8E20-B8FB735CD3E3}"/>
                </c:ext>
              </c:extLst>
            </c:dLbl>
            <c:dLbl>
              <c:idx val="4"/>
              <c:layout>
                <c:manualLayout>
                  <c:x val="-0.41208875519406518"/>
                  <c:y val="-9.095566733125312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95AD1CE-6F83-4E37-9D4F-C5DA3141B809}" type="XVALUE">
                      <a:rPr lang="en-US" sz="1800"/>
                      <a:pPr>
                        <a:defRPr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[X VALUE]</a:t>
                    </a:fld>
                    <a:r>
                      <a:rPr lang="en-US" sz="1800" baseline="0"/>
                      <a:t>, </a:t>
                    </a:r>
                    <a:fld id="{D0724B74-2B83-45BB-B0C2-022F752319D4}" type="YVALUE">
                      <a:rPr lang="en-US" sz="1800" baseline="0"/>
                      <a:pPr>
                        <a:defRPr sz="18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[Y VALUE]</a:t>
                    </a:fld>
                    <a:endParaRPr lang="en-US" sz="1800" baseline="0"/>
                  </a:p>
                </c:rich>
              </c:tx>
              <c:spPr>
                <a:solidFill>
                  <a:sysClr val="window" lastClr="FFFFFF">
                    <a:alpha val="50000"/>
                  </a:sysClr>
                </a:solidFill>
                <a:ln>
                  <a:solidFill>
                    <a:prstClr val="white">
                      <a:lumMod val="50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905157633140548"/>
                      <c:h val="0.13052803627118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3E0-4F81-8E20-B8FB735CD3E3}"/>
                </c:ext>
              </c:extLst>
            </c:dLbl>
            <c:dLbl>
              <c:idx val="5"/>
              <c:layout>
                <c:manualLayout>
                  <c:x val="-0.21679544792323971"/>
                  <c:y val="-0.24965329411778769"/>
                </c:manualLayout>
              </c:layout>
              <c:tx>
                <c:rich>
                  <a:bodyPr/>
                  <a:lstStyle/>
                  <a:p>
                    <a:fld id="{3D2BA77E-9F21-43EA-B967-39FE220A67AD}" type="XVALUE">
                      <a:rPr lang="en-US" smtClean="0"/>
                      <a:pPr/>
                      <a:t>[X VALUE]</a:t>
                    </a:fld>
                    <a:r>
                      <a:rPr lang="en-US" baseline="0" dirty="0"/>
                      <a:t>, </a:t>
                    </a:r>
                    <a:fld id="{436F1946-F5D4-45F4-A561-BF063F9B9EB2}" type="YVALUE">
                      <a:rPr lang="en-US" baseline="0"/>
                      <a:pPr/>
                      <a:t>[Y VALUE]</a:t>
                    </a:fld>
                    <a:endParaRPr lang="en-US" baseline="0" dirty="0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0695682707155669"/>
                      <c:h val="0.1346310885112032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3E0-4F81-8E20-B8FB735CD3E3}"/>
                </c:ext>
              </c:extLst>
            </c:dLbl>
            <c:spPr>
              <a:solidFill>
                <a:sysClr val="window" lastClr="FFFFFF">
                  <a:alpha val="50000"/>
                </a:sysClr>
              </a:solidFill>
              <a:ln>
                <a:solidFill>
                  <a:prstClr val="white">
                    <a:lumMod val="50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xVal>
            <c:strRef>
              <c:f>RF!$A$39:$A$44</c:f>
              <c:strCache>
                <c:ptCount val="6"/>
                <c:pt idx="0">
                  <c:v>CO2</c:v>
                </c:pt>
                <c:pt idx="1">
                  <c:v>CH4</c:v>
                </c:pt>
                <c:pt idx="2">
                  <c:v>HCs</c:v>
                </c:pt>
                <c:pt idx="3">
                  <c:v>N2O</c:v>
                </c:pt>
                <c:pt idx="4">
                  <c:v>BC_direct</c:v>
                </c:pt>
                <c:pt idx="5">
                  <c:v>BC_total</c:v>
                </c:pt>
              </c:strCache>
            </c:strRef>
          </c:xVal>
          <c:yVal>
            <c:numRef>
              <c:f>RF!$B$39:$B$44</c:f>
              <c:numCache>
                <c:formatCode>General</c:formatCode>
                <c:ptCount val="6"/>
                <c:pt idx="0">
                  <c:v>1.68</c:v>
                </c:pt>
                <c:pt idx="1">
                  <c:v>0.48</c:v>
                </c:pt>
                <c:pt idx="2">
                  <c:v>0.36</c:v>
                </c:pt>
                <c:pt idx="3">
                  <c:v>0.17</c:v>
                </c:pt>
                <c:pt idx="4">
                  <c:v>0.88</c:v>
                </c:pt>
                <c:pt idx="5">
                  <c:v>1.1000000000000001</c:v>
                </c:pt>
              </c:numCache>
            </c:numRef>
          </c:yVal>
          <c:bubbleSize>
            <c:numRef>
              <c:f>RF!$C$39:$C$44</c:f>
              <c:numCache>
                <c:formatCode>General</c:formatCode>
                <c:ptCount val="6"/>
                <c:pt idx="0">
                  <c:v>100</c:v>
                </c:pt>
                <c:pt idx="1">
                  <c:v>28.571428571428569</c:v>
                </c:pt>
                <c:pt idx="2">
                  <c:v>21.428571428571427</c:v>
                </c:pt>
                <c:pt idx="3">
                  <c:v>10.11904761904762</c:v>
                </c:pt>
                <c:pt idx="4">
                  <c:v>52.380952380952387</c:v>
                </c:pt>
                <c:pt idx="5">
                  <c:v>65.476190476190482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C-B3E0-4F81-8E20-B8FB735CD3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1908560528"/>
        <c:axId val="1913144400"/>
      </c:bubbleChart>
      <c:valAx>
        <c:axId val="1908560528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majorTickMark val="out"/>
        <c:minorTickMark val="none"/>
        <c:tickLblPos val="nextTo"/>
        <c:crossAx val="1913144400"/>
        <c:crosses val="autoZero"/>
        <c:crossBetween val="midCat"/>
      </c:valAx>
      <c:valAx>
        <c:axId val="1913144400"/>
        <c:scaling>
          <c:orientation val="minMax"/>
          <c:min val="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90856052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047D9-B6EF-4F50-808F-3C95BD6D63E7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1115F-F966-4475-9F22-DB22A7966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41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15F-F966-4475-9F22-DB22A7966C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48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33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12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66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6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5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4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48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1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7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87721-A15E-4AE6-860B-E70615878D1E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622BD-FF30-4BD1-A195-65EE5E1B5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2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3333596"/>
              </p:ext>
            </p:extLst>
          </p:nvPr>
        </p:nvGraphicFramePr>
        <p:xfrm>
          <a:off x="1627414" y="206828"/>
          <a:ext cx="8937171" cy="6150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2562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31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Ramlal Verma</dc:creator>
  <cp:lastModifiedBy>Ram Lal Verma</cp:lastModifiedBy>
  <cp:revision>19</cp:revision>
  <cp:lastPrinted>2017-04-24T08:18:07Z</cp:lastPrinted>
  <dcterms:created xsi:type="dcterms:W3CDTF">2017-04-20T14:48:29Z</dcterms:created>
  <dcterms:modified xsi:type="dcterms:W3CDTF">2021-03-16T11:37:35Z</dcterms:modified>
</cp:coreProperties>
</file>