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8" r:id="rId3"/>
    <p:sldId id="269" r:id="rId4"/>
    <p:sldId id="263" r:id="rId5"/>
    <p:sldId id="264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emura koichi" userId="21e6d96a8cdd1f0a" providerId="LiveId" clId="{9C71075A-1C38-4560-9463-8DA6FBF82E4E}"/>
    <pc:docChg chg="undo custSel addSld modSld sldOrd">
      <pc:chgData name="uemura koichi" userId="21e6d96a8cdd1f0a" providerId="LiveId" clId="{9C71075A-1C38-4560-9463-8DA6FBF82E4E}" dt="2023-03-07T14:19:55.367" v="2975" actId="2161"/>
      <pc:docMkLst>
        <pc:docMk/>
      </pc:docMkLst>
      <pc:sldChg chg="delSp modSp mod">
        <pc:chgData name="uemura koichi" userId="21e6d96a8cdd1f0a" providerId="LiveId" clId="{9C71075A-1C38-4560-9463-8DA6FBF82E4E}" dt="2023-03-06T14:14:02.996" v="2924" actId="120"/>
        <pc:sldMkLst>
          <pc:docMk/>
          <pc:sldMk cId="3092679028" sldId="258"/>
        </pc:sldMkLst>
        <pc:spChg chg="del mod">
          <ac:chgData name="uemura koichi" userId="21e6d96a8cdd1f0a" providerId="LiveId" clId="{9C71075A-1C38-4560-9463-8DA6FBF82E4E}" dt="2023-02-08T10:33:12.829" v="870" actId="478"/>
          <ac:spMkLst>
            <pc:docMk/>
            <pc:sldMk cId="3092679028" sldId="258"/>
            <ac:spMk id="3" creationId="{2CE936DD-D469-3DFA-C47D-6837CE087EF6}"/>
          </ac:spMkLst>
        </pc:spChg>
        <pc:spChg chg="del mod">
          <ac:chgData name="uemura koichi" userId="21e6d96a8cdd1f0a" providerId="LiveId" clId="{9C71075A-1C38-4560-9463-8DA6FBF82E4E}" dt="2023-02-08T10:22:51.612" v="778" actId="478"/>
          <ac:spMkLst>
            <pc:docMk/>
            <pc:sldMk cId="3092679028" sldId="258"/>
            <ac:spMk id="4" creationId="{8E9459BF-7311-E1BA-1D4E-1851D7AD0CCA}"/>
          </ac:spMkLst>
        </pc:spChg>
        <pc:spChg chg="del">
          <ac:chgData name="uemura koichi" userId="21e6d96a8cdd1f0a" providerId="LiveId" clId="{9C71075A-1C38-4560-9463-8DA6FBF82E4E}" dt="2023-02-08T10:22:34.592" v="765" actId="478"/>
          <ac:spMkLst>
            <pc:docMk/>
            <pc:sldMk cId="3092679028" sldId="258"/>
            <ac:spMk id="5" creationId="{5CB2A84A-EB56-5524-E809-567B9C345213}"/>
          </ac:spMkLst>
        </pc:spChg>
        <pc:spChg chg="del mod">
          <ac:chgData name="uemura koichi" userId="21e6d96a8cdd1f0a" providerId="LiveId" clId="{9C71075A-1C38-4560-9463-8DA6FBF82E4E}" dt="2023-02-08T10:28:29.980" v="827" actId="478"/>
          <ac:spMkLst>
            <pc:docMk/>
            <pc:sldMk cId="3092679028" sldId="258"/>
            <ac:spMk id="6" creationId="{2AE29140-C5CA-1B82-E535-E6E9568D9724}"/>
          </ac:spMkLst>
        </pc:spChg>
        <pc:spChg chg="del mod">
          <ac:chgData name="uemura koichi" userId="21e6d96a8cdd1f0a" providerId="LiveId" clId="{9C71075A-1C38-4560-9463-8DA6FBF82E4E}" dt="2023-02-08T10:30:29.452" v="857" actId="478"/>
          <ac:spMkLst>
            <pc:docMk/>
            <pc:sldMk cId="3092679028" sldId="258"/>
            <ac:spMk id="7" creationId="{7154ABA2-4DB6-66D2-377F-11C91E2D083B}"/>
          </ac:spMkLst>
        </pc:spChg>
        <pc:spChg chg="del mod">
          <ac:chgData name="uemura koichi" userId="21e6d96a8cdd1f0a" providerId="LiveId" clId="{9C71075A-1C38-4560-9463-8DA6FBF82E4E}" dt="2023-02-08T10:32:13.646" v="867" actId="478"/>
          <ac:spMkLst>
            <pc:docMk/>
            <pc:sldMk cId="3092679028" sldId="258"/>
            <ac:spMk id="8" creationId="{5239F964-F41A-33DF-7F0E-D88F08988631}"/>
          </ac:spMkLst>
        </pc:spChg>
        <pc:graphicFrameChg chg="mod modGraphic">
          <ac:chgData name="uemura koichi" userId="21e6d96a8cdd1f0a" providerId="LiveId" clId="{9C71075A-1C38-4560-9463-8DA6FBF82E4E}" dt="2023-03-06T14:14:02.996" v="2924" actId="120"/>
          <ac:graphicFrameMkLst>
            <pc:docMk/>
            <pc:sldMk cId="3092679028" sldId="258"/>
            <ac:graphicFrameMk id="2" creationId="{5EA1CB15-12CF-88A2-F533-234A97F483BF}"/>
          </ac:graphicFrameMkLst>
        </pc:graphicFrameChg>
      </pc:sldChg>
      <pc:sldChg chg="addSp delSp modSp mod">
        <pc:chgData name="uemura koichi" userId="21e6d96a8cdd1f0a" providerId="LiveId" clId="{9C71075A-1C38-4560-9463-8DA6FBF82E4E}" dt="2023-03-06T09:40:17.995" v="2586" actId="1076"/>
        <pc:sldMkLst>
          <pc:docMk/>
          <pc:sldMk cId="440697877" sldId="259"/>
        </pc:sldMkLst>
        <pc:spChg chg="mod">
          <ac:chgData name="uemura koichi" userId="21e6d96a8cdd1f0a" providerId="LiveId" clId="{9C71075A-1C38-4560-9463-8DA6FBF82E4E}" dt="2023-02-27T01:05:29.793" v="1727" actId="1076"/>
          <ac:spMkLst>
            <pc:docMk/>
            <pc:sldMk cId="440697877" sldId="259"/>
            <ac:spMk id="2" creationId="{38B438C8-E4FA-2B39-6056-C30DDE9AE6B1}"/>
          </ac:spMkLst>
        </pc:spChg>
        <pc:spChg chg="mod">
          <ac:chgData name="uemura koichi" userId="21e6d96a8cdd1f0a" providerId="LiveId" clId="{9C71075A-1C38-4560-9463-8DA6FBF82E4E}" dt="2023-03-06T09:40:17.995" v="2586" actId="1076"/>
          <ac:spMkLst>
            <pc:docMk/>
            <pc:sldMk cId="440697877" sldId="259"/>
            <ac:spMk id="4" creationId="{2BE58852-96B0-B34B-478D-31F2CD2970FF}"/>
          </ac:spMkLst>
        </pc:spChg>
        <pc:spChg chg="mod">
          <ac:chgData name="uemura koichi" userId="21e6d96a8cdd1f0a" providerId="LiveId" clId="{9C71075A-1C38-4560-9463-8DA6FBF82E4E}" dt="2023-03-04T13:39:41.847" v="2251" actId="20577"/>
          <ac:spMkLst>
            <pc:docMk/>
            <pc:sldMk cId="440697877" sldId="259"/>
            <ac:spMk id="5" creationId="{62F9561A-FAEC-BFAA-B0F5-DAA7F1533123}"/>
          </ac:spMkLst>
        </pc:spChg>
        <pc:spChg chg="add del mod">
          <ac:chgData name="uemura koichi" userId="21e6d96a8cdd1f0a" providerId="LiveId" clId="{9C71075A-1C38-4560-9463-8DA6FBF82E4E}" dt="2023-02-27T01:05:15.413" v="1724" actId="1038"/>
          <ac:spMkLst>
            <pc:docMk/>
            <pc:sldMk cId="440697877" sldId="259"/>
            <ac:spMk id="6" creationId="{5D6E519E-8EFD-C3D9-8C69-1DD0FCAD3401}"/>
          </ac:spMkLst>
        </pc:spChg>
        <pc:spChg chg="del">
          <ac:chgData name="uemura koichi" userId="21e6d96a8cdd1f0a" providerId="LiveId" clId="{9C71075A-1C38-4560-9463-8DA6FBF82E4E}" dt="2023-02-08T09:43:53.352" v="179" actId="478"/>
          <ac:spMkLst>
            <pc:docMk/>
            <pc:sldMk cId="440697877" sldId="259"/>
            <ac:spMk id="7" creationId="{7E104A98-852F-6346-BE47-E850692C805B}"/>
          </ac:spMkLst>
        </pc:spChg>
        <pc:spChg chg="add del mod">
          <ac:chgData name="uemura koichi" userId="21e6d96a8cdd1f0a" providerId="LiveId" clId="{9C71075A-1C38-4560-9463-8DA6FBF82E4E}" dt="2023-02-27T01:05:24.819" v="1726" actId="478"/>
          <ac:spMkLst>
            <pc:docMk/>
            <pc:sldMk cId="440697877" sldId="259"/>
            <ac:spMk id="7" creationId="{91FC2E9E-C16E-B718-D2C2-3633CC20F2BC}"/>
          </ac:spMkLst>
        </pc:spChg>
        <pc:picChg chg="del mod">
          <ac:chgData name="uemura koichi" userId="21e6d96a8cdd1f0a" providerId="LiveId" clId="{9C71075A-1C38-4560-9463-8DA6FBF82E4E}" dt="2023-02-27T01:04:52.453" v="1714" actId="478"/>
          <ac:picMkLst>
            <pc:docMk/>
            <pc:sldMk cId="440697877" sldId="259"/>
            <ac:picMk id="3" creationId="{AADBBD1D-2C9C-D417-82C9-3999B6D06EA1}"/>
          </ac:picMkLst>
        </pc:picChg>
        <pc:picChg chg="add mod ord">
          <ac:chgData name="uemura koichi" userId="21e6d96a8cdd1f0a" providerId="LiveId" clId="{9C71075A-1C38-4560-9463-8DA6FBF82E4E}" dt="2023-03-06T09:40:12.121" v="2584" actId="1076"/>
          <ac:picMkLst>
            <pc:docMk/>
            <pc:sldMk cId="440697877" sldId="259"/>
            <ac:picMk id="9" creationId="{9722CA5F-11FF-1205-30B5-DA328BC3EAF4}"/>
          </ac:picMkLst>
        </pc:picChg>
      </pc:sldChg>
      <pc:sldChg chg="addSp delSp modSp mod">
        <pc:chgData name="uemura koichi" userId="21e6d96a8cdd1f0a" providerId="LiveId" clId="{9C71075A-1C38-4560-9463-8DA6FBF82E4E}" dt="2023-03-04T13:44:24.428" v="2310" actId="20577"/>
        <pc:sldMkLst>
          <pc:docMk/>
          <pc:sldMk cId="2620601067" sldId="260"/>
        </pc:sldMkLst>
        <pc:spChg chg="mod">
          <ac:chgData name="uemura koichi" userId="21e6d96a8cdd1f0a" providerId="LiveId" clId="{9C71075A-1C38-4560-9463-8DA6FBF82E4E}" dt="2023-02-22T10:47:33.471" v="1645" actId="1076"/>
          <ac:spMkLst>
            <pc:docMk/>
            <pc:sldMk cId="2620601067" sldId="260"/>
            <ac:spMk id="2" creationId="{EB45A704-2910-A5A8-B783-7E0456D96542}"/>
          </ac:spMkLst>
        </pc:spChg>
        <pc:spChg chg="mod">
          <ac:chgData name="uemura koichi" userId="21e6d96a8cdd1f0a" providerId="LiveId" clId="{9C71075A-1C38-4560-9463-8DA6FBF82E4E}" dt="2023-03-04T13:44:16.507" v="2307" actId="20577"/>
          <ac:spMkLst>
            <pc:docMk/>
            <pc:sldMk cId="2620601067" sldId="260"/>
            <ac:spMk id="6" creationId="{DF723013-215E-7CE7-B814-7D059C45400E}"/>
          </ac:spMkLst>
        </pc:spChg>
        <pc:spChg chg="mod">
          <ac:chgData name="uemura koichi" userId="21e6d96a8cdd1f0a" providerId="LiveId" clId="{9C71075A-1C38-4560-9463-8DA6FBF82E4E}" dt="2023-03-04T13:39:54.909" v="2254" actId="14100"/>
          <ac:spMkLst>
            <pc:docMk/>
            <pc:sldMk cId="2620601067" sldId="260"/>
            <ac:spMk id="7" creationId="{D7661535-ACBA-7E6A-43BC-44504804D5BA}"/>
          </ac:spMkLst>
        </pc:spChg>
        <pc:spChg chg="mod">
          <ac:chgData name="uemura koichi" userId="21e6d96a8cdd1f0a" providerId="LiveId" clId="{9C71075A-1C38-4560-9463-8DA6FBF82E4E}" dt="2023-03-04T13:40:02.488" v="2257" actId="14100"/>
          <ac:spMkLst>
            <pc:docMk/>
            <pc:sldMk cId="2620601067" sldId="260"/>
            <ac:spMk id="8" creationId="{C1962782-BC20-B297-370C-87ECF50E7350}"/>
          </ac:spMkLst>
        </pc:spChg>
        <pc:spChg chg="mod">
          <ac:chgData name="uemura koichi" userId="21e6d96a8cdd1f0a" providerId="LiveId" clId="{9C71075A-1C38-4560-9463-8DA6FBF82E4E}" dt="2023-02-08T22:55:44.845" v="1370" actId="1076"/>
          <ac:spMkLst>
            <pc:docMk/>
            <pc:sldMk cId="2620601067" sldId="260"/>
            <ac:spMk id="9" creationId="{236A093F-8B13-42CC-9C29-B0B8F798C342}"/>
          </ac:spMkLst>
        </pc:spChg>
        <pc:spChg chg="del">
          <ac:chgData name="uemura koichi" userId="21e6d96a8cdd1f0a" providerId="LiveId" clId="{9C71075A-1C38-4560-9463-8DA6FBF82E4E}" dt="2023-02-08T09:44:35.210" v="186" actId="478"/>
          <ac:spMkLst>
            <pc:docMk/>
            <pc:sldMk cId="2620601067" sldId="260"/>
            <ac:spMk id="11" creationId="{7CC73945-0665-695A-C0D1-F1476A0F4D03}"/>
          </ac:spMkLst>
        </pc:spChg>
        <pc:spChg chg="add mod ord">
          <ac:chgData name="uemura koichi" userId="21e6d96a8cdd1f0a" providerId="LiveId" clId="{9C71075A-1C38-4560-9463-8DA6FBF82E4E}" dt="2023-02-08T23:00:20.174" v="1442" actId="166"/>
          <ac:spMkLst>
            <pc:docMk/>
            <pc:sldMk cId="2620601067" sldId="260"/>
            <ac:spMk id="11" creationId="{94F03A6A-C4C6-E23C-04B5-3E58616BC4EF}"/>
          </ac:spMkLst>
        </pc:spChg>
        <pc:spChg chg="mod">
          <ac:chgData name="uemura koichi" userId="21e6d96a8cdd1f0a" providerId="LiveId" clId="{9C71075A-1C38-4560-9463-8DA6FBF82E4E}" dt="2023-03-04T13:44:24.428" v="2310" actId="20577"/>
          <ac:spMkLst>
            <pc:docMk/>
            <pc:sldMk cId="2620601067" sldId="260"/>
            <ac:spMk id="15" creationId="{E0330B1D-4C43-B3D0-34A4-48B7A574AAA7}"/>
          </ac:spMkLst>
        </pc:spChg>
        <pc:spChg chg="mod">
          <ac:chgData name="uemura koichi" userId="21e6d96a8cdd1f0a" providerId="LiveId" clId="{9C71075A-1C38-4560-9463-8DA6FBF82E4E}" dt="2023-02-08T22:56:30.788" v="1383" actId="1076"/>
          <ac:spMkLst>
            <pc:docMk/>
            <pc:sldMk cId="2620601067" sldId="260"/>
            <ac:spMk id="16" creationId="{285D5DD4-989E-0159-2F32-E7066E0A2514}"/>
          </ac:spMkLst>
        </pc:spChg>
        <pc:spChg chg="mod">
          <ac:chgData name="uemura koichi" userId="21e6d96a8cdd1f0a" providerId="LiveId" clId="{9C71075A-1C38-4560-9463-8DA6FBF82E4E}" dt="2023-03-04T13:40:06.884" v="2259" actId="20577"/>
          <ac:spMkLst>
            <pc:docMk/>
            <pc:sldMk cId="2620601067" sldId="260"/>
            <ac:spMk id="17" creationId="{FA5BD5CB-CF6F-97FD-1668-06B0200B7CCA}"/>
          </ac:spMkLst>
        </pc:spChg>
        <pc:spChg chg="mod">
          <ac:chgData name="uemura koichi" userId="21e6d96a8cdd1f0a" providerId="LiveId" clId="{9C71075A-1C38-4560-9463-8DA6FBF82E4E}" dt="2023-03-04T13:40:10.800" v="2261" actId="20577"/>
          <ac:spMkLst>
            <pc:docMk/>
            <pc:sldMk cId="2620601067" sldId="260"/>
            <ac:spMk id="18" creationId="{E826710A-7445-164C-1591-AB3B210FA9B0}"/>
          </ac:spMkLst>
        </pc:spChg>
        <pc:spChg chg="mod">
          <ac:chgData name="uemura koichi" userId="21e6d96a8cdd1f0a" providerId="LiveId" clId="{9C71075A-1C38-4560-9463-8DA6FBF82E4E}" dt="2023-02-08T22:59:58.821" v="1439" actId="164"/>
          <ac:spMkLst>
            <pc:docMk/>
            <pc:sldMk cId="2620601067" sldId="260"/>
            <ac:spMk id="20" creationId="{AA916AC0-334B-8602-E585-01B12FF05CA6}"/>
          </ac:spMkLst>
        </pc:spChg>
        <pc:spChg chg="mod">
          <ac:chgData name="uemura koichi" userId="21e6d96a8cdd1f0a" providerId="LiveId" clId="{9C71075A-1C38-4560-9463-8DA6FBF82E4E}" dt="2023-02-08T23:00:07.603" v="1440" actId="164"/>
          <ac:spMkLst>
            <pc:docMk/>
            <pc:sldMk cId="2620601067" sldId="260"/>
            <ac:spMk id="21" creationId="{A65F343F-0511-D330-E381-E82100A45F89}"/>
          </ac:spMkLst>
        </pc:spChg>
        <pc:spChg chg="del">
          <ac:chgData name="uemura koichi" userId="21e6d96a8cdd1f0a" providerId="LiveId" clId="{9C71075A-1C38-4560-9463-8DA6FBF82E4E}" dt="2023-02-08T10:37:13.196" v="998" actId="478"/>
          <ac:spMkLst>
            <pc:docMk/>
            <pc:sldMk cId="2620601067" sldId="260"/>
            <ac:spMk id="22" creationId="{6095A51F-9042-F689-1CA1-82A44CF0DD80}"/>
          </ac:spMkLst>
        </pc:spChg>
        <pc:spChg chg="add mod ord">
          <ac:chgData name="uemura koichi" userId="21e6d96a8cdd1f0a" providerId="LiveId" clId="{9C71075A-1C38-4560-9463-8DA6FBF82E4E}" dt="2023-02-08T23:00:15.430" v="1441" actId="166"/>
          <ac:spMkLst>
            <pc:docMk/>
            <pc:sldMk cId="2620601067" sldId="260"/>
            <ac:spMk id="22" creationId="{D8A34EE9-83CF-7DA1-2DDE-0E1C695E22CE}"/>
          </ac:spMkLst>
        </pc:spChg>
        <pc:spChg chg="del">
          <ac:chgData name="uemura koichi" userId="21e6d96a8cdd1f0a" providerId="LiveId" clId="{9C71075A-1C38-4560-9463-8DA6FBF82E4E}" dt="2023-02-08T10:37:20.530" v="1001" actId="478"/>
          <ac:spMkLst>
            <pc:docMk/>
            <pc:sldMk cId="2620601067" sldId="260"/>
            <ac:spMk id="23" creationId="{39ED93F5-2DE7-0344-F3D7-126C5F36C916}"/>
          </ac:spMkLst>
        </pc:spChg>
        <pc:spChg chg="add mod">
          <ac:chgData name="uemura koichi" userId="21e6d96a8cdd1f0a" providerId="LiveId" clId="{9C71075A-1C38-4560-9463-8DA6FBF82E4E}" dt="2023-02-22T10:47:35.638" v="1646" actId="1076"/>
          <ac:spMkLst>
            <pc:docMk/>
            <pc:sldMk cId="2620601067" sldId="260"/>
            <ac:spMk id="23" creationId="{49392F4A-BC06-80E2-68A9-0E48F9D6F0C9}"/>
          </ac:spMkLst>
        </pc:spChg>
        <pc:spChg chg="add del mod">
          <ac:chgData name="uemura koichi" userId="21e6d96a8cdd1f0a" providerId="LiveId" clId="{9C71075A-1C38-4560-9463-8DA6FBF82E4E}" dt="2023-02-08T22:56:59.922" v="1403" actId="478"/>
          <ac:spMkLst>
            <pc:docMk/>
            <pc:sldMk cId="2620601067" sldId="260"/>
            <ac:spMk id="24" creationId="{347F737C-8615-12FD-ECE7-75540D4BDC6B}"/>
          </ac:spMkLst>
        </pc:spChg>
        <pc:spChg chg="add mod">
          <ac:chgData name="uemura koichi" userId="21e6d96a8cdd1f0a" providerId="LiveId" clId="{9C71075A-1C38-4560-9463-8DA6FBF82E4E}" dt="2023-02-22T11:00:33.767" v="1711" actId="1076"/>
          <ac:spMkLst>
            <pc:docMk/>
            <pc:sldMk cId="2620601067" sldId="260"/>
            <ac:spMk id="24" creationId="{AD3E51DD-3BC0-A4E9-5644-DA820E62836E}"/>
          </ac:spMkLst>
        </pc:spChg>
        <pc:spChg chg="add del mod">
          <ac:chgData name="uemura koichi" userId="21e6d96a8cdd1f0a" providerId="LiveId" clId="{9C71075A-1C38-4560-9463-8DA6FBF82E4E}" dt="2023-02-08T22:56:59.922" v="1403" actId="478"/>
          <ac:spMkLst>
            <pc:docMk/>
            <pc:sldMk cId="2620601067" sldId="260"/>
            <ac:spMk id="25" creationId="{1AEBCAF7-F815-7BEA-4EFE-A18F110290AB}"/>
          </ac:spMkLst>
        </pc:spChg>
        <pc:spChg chg="add mod">
          <ac:chgData name="uemura koichi" userId="21e6d96a8cdd1f0a" providerId="LiveId" clId="{9C71075A-1C38-4560-9463-8DA6FBF82E4E}" dt="2023-02-22T11:00:15.775" v="1709" actId="1076"/>
          <ac:spMkLst>
            <pc:docMk/>
            <pc:sldMk cId="2620601067" sldId="260"/>
            <ac:spMk id="25" creationId="{98AC7298-2B35-25FB-490F-56A9DCCEDF0D}"/>
          </ac:spMkLst>
        </pc:spChg>
        <pc:spChg chg="add mod">
          <ac:chgData name="uemura koichi" userId="21e6d96a8cdd1f0a" providerId="LiveId" clId="{9C71075A-1C38-4560-9463-8DA6FBF82E4E}" dt="2023-02-08T23:00:07.603" v="1440" actId="164"/>
          <ac:spMkLst>
            <pc:docMk/>
            <pc:sldMk cId="2620601067" sldId="260"/>
            <ac:spMk id="26" creationId="{28743B8E-23E7-FEDB-CDE3-E482F92BBC35}"/>
          </ac:spMkLst>
        </pc:spChg>
        <pc:spChg chg="add mod">
          <ac:chgData name="uemura koichi" userId="21e6d96a8cdd1f0a" providerId="LiveId" clId="{9C71075A-1C38-4560-9463-8DA6FBF82E4E}" dt="2023-02-08T23:00:07.603" v="1440" actId="164"/>
          <ac:spMkLst>
            <pc:docMk/>
            <pc:sldMk cId="2620601067" sldId="260"/>
            <ac:spMk id="27" creationId="{AEF45845-F050-06F3-18B0-79C881AC88D2}"/>
          </ac:spMkLst>
        </pc:spChg>
        <pc:spChg chg="add mod">
          <ac:chgData name="uemura koichi" userId="21e6d96a8cdd1f0a" providerId="LiveId" clId="{9C71075A-1C38-4560-9463-8DA6FBF82E4E}" dt="2023-02-08T22:59:58.821" v="1439" actId="164"/>
          <ac:spMkLst>
            <pc:docMk/>
            <pc:sldMk cId="2620601067" sldId="260"/>
            <ac:spMk id="28" creationId="{962B3CB4-1897-B9BD-D08F-FC71E14B6E11}"/>
          </ac:spMkLst>
        </pc:spChg>
        <pc:spChg chg="add mod">
          <ac:chgData name="uemura koichi" userId="21e6d96a8cdd1f0a" providerId="LiveId" clId="{9C71075A-1C38-4560-9463-8DA6FBF82E4E}" dt="2023-02-08T22:59:58.821" v="1439" actId="164"/>
          <ac:spMkLst>
            <pc:docMk/>
            <pc:sldMk cId="2620601067" sldId="260"/>
            <ac:spMk id="29" creationId="{FC4EF81C-A542-8F30-0465-9A96424F1F15}"/>
          </ac:spMkLst>
        </pc:spChg>
        <pc:spChg chg="add mod">
          <ac:chgData name="uemura koichi" userId="21e6d96a8cdd1f0a" providerId="LiveId" clId="{9C71075A-1C38-4560-9463-8DA6FBF82E4E}" dt="2023-02-08T23:00:07.603" v="1440" actId="164"/>
          <ac:spMkLst>
            <pc:docMk/>
            <pc:sldMk cId="2620601067" sldId="260"/>
            <ac:spMk id="30" creationId="{AF31F8D3-765A-4917-C555-8B1865902A1B}"/>
          </ac:spMkLst>
        </pc:spChg>
        <pc:grpChg chg="add del mod">
          <ac:chgData name="uemura koichi" userId="21e6d96a8cdd1f0a" providerId="LiveId" clId="{9C71075A-1C38-4560-9463-8DA6FBF82E4E}" dt="2023-02-08T22:59:58.821" v="1439" actId="164"/>
          <ac:grpSpMkLst>
            <pc:docMk/>
            <pc:sldMk cId="2620601067" sldId="260"/>
            <ac:grpSpMk id="10" creationId="{F302C413-B4D2-C322-E69A-9CC2C92E6636}"/>
          </ac:grpSpMkLst>
        </pc:grpChg>
        <pc:grpChg chg="mod">
          <ac:chgData name="uemura koichi" userId="21e6d96a8cdd1f0a" providerId="LiveId" clId="{9C71075A-1C38-4560-9463-8DA6FBF82E4E}" dt="2023-02-08T23:00:07.603" v="1440" actId="164"/>
          <ac:grpSpMkLst>
            <pc:docMk/>
            <pc:sldMk cId="2620601067" sldId="260"/>
            <ac:grpSpMk id="19" creationId="{D0F10CAB-8752-C68A-F3B1-0BAD8C195252}"/>
          </ac:grpSpMkLst>
        </pc:grpChg>
        <pc:grpChg chg="add mod">
          <ac:chgData name="uemura koichi" userId="21e6d96a8cdd1f0a" providerId="LiveId" clId="{9C71075A-1C38-4560-9463-8DA6FBF82E4E}" dt="2023-02-22T10:59:30.930" v="1698" actId="1076"/>
          <ac:grpSpMkLst>
            <pc:docMk/>
            <pc:sldMk cId="2620601067" sldId="260"/>
            <ac:grpSpMk id="31" creationId="{DBE85C21-02C9-BA74-A8F8-DE4DDC3902B9}"/>
          </ac:grpSpMkLst>
        </pc:grpChg>
        <pc:grpChg chg="add mod">
          <ac:chgData name="uemura koichi" userId="21e6d96a8cdd1f0a" providerId="LiveId" clId="{9C71075A-1C38-4560-9463-8DA6FBF82E4E}" dt="2023-02-08T23:00:07.603" v="1440" actId="164"/>
          <ac:grpSpMkLst>
            <pc:docMk/>
            <pc:sldMk cId="2620601067" sldId="260"/>
            <ac:grpSpMk id="32" creationId="{83739659-E5B6-FB2B-7C54-95D03C6FD216}"/>
          </ac:grpSpMkLst>
        </pc:grpChg>
      </pc:sldChg>
      <pc:sldChg chg="delSp modSp mod ord">
        <pc:chgData name="uemura koichi" userId="21e6d96a8cdd1f0a" providerId="LiveId" clId="{9C71075A-1C38-4560-9463-8DA6FBF82E4E}" dt="2023-03-05T23:51:51.347" v="2335"/>
        <pc:sldMkLst>
          <pc:docMk/>
          <pc:sldMk cId="1593841823" sldId="261"/>
        </pc:sldMkLst>
        <pc:spChg chg="del">
          <ac:chgData name="uemura koichi" userId="21e6d96a8cdd1f0a" providerId="LiveId" clId="{9C71075A-1C38-4560-9463-8DA6FBF82E4E}" dt="2023-02-08T09:45:41.833" v="215" actId="478"/>
          <ac:spMkLst>
            <pc:docMk/>
            <pc:sldMk cId="1593841823" sldId="261"/>
            <ac:spMk id="3" creationId="{2D0C2F08-D06D-90F3-B386-0D23D2BC9F33}"/>
          </ac:spMkLst>
        </pc:spChg>
        <pc:spChg chg="mod">
          <ac:chgData name="uemura koichi" userId="21e6d96a8cdd1f0a" providerId="LiveId" clId="{9C71075A-1C38-4560-9463-8DA6FBF82E4E}" dt="2023-03-04T13:44:43.034" v="2316" actId="20577"/>
          <ac:spMkLst>
            <pc:docMk/>
            <pc:sldMk cId="1593841823" sldId="261"/>
            <ac:spMk id="7" creationId="{9BCC20D3-75C6-CBFE-F27B-E89E894DCC7E}"/>
          </ac:spMkLst>
        </pc:spChg>
      </pc:sldChg>
      <pc:sldChg chg="delSp modSp mod">
        <pc:chgData name="uemura koichi" userId="21e6d96a8cdd1f0a" providerId="LiveId" clId="{9C71075A-1C38-4560-9463-8DA6FBF82E4E}" dt="2023-03-07T14:19:55.367" v="2975" actId="2161"/>
        <pc:sldMkLst>
          <pc:docMk/>
          <pc:sldMk cId="3497499515" sldId="262"/>
        </pc:sldMkLst>
        <pc:spChg chg="del mod">
          <ac:chgData name="uemura koichi" userId="21e6d96a8cdd1f0a" providerId="LiveId" clId="{9C71075A-1C38-4560-9463-8DA6FBF82E4E}" dt="2023-02-08T09:46:08.940" v="217" actId="478"/>
          <ac:spMkLst>
            <pc:docMk/>
            <pc:sldMk cId="3497499515" sldId="262"/>
            <ac:spMk id="3" creationId="{4F5DA339-951B-FE13-3C63-9AD443FE5A7E}"/>
          </ac:spMkLst>
        </pc:spChg>
        <pc:graphicFrameChg chg="mod modGraphic">
          <ac:chgData name="uemura koichi" userId="21e6d96a8cdd1f0a" providerId="LiveId" clId="{9C71075A-1C38-4560-9463-8DA6FBF82E4E}" dt="2023-03-07T14:19:55.367" v="2975" actId="2161"/>
          <ac:graphicFrameMkLst>
            <pc:docMk/>
            <pc:sldMk cId="3497499515" sldId="262"/>
            <ac:graphicFrameMk id="2" creationId="{B63CD295-5DF2-BF0A-E66F-FF985676F4F1}"/>
          </ac:graphicFrameMkLst>
        </pc:graphicFrameChg>
      </pc:sldChg>
      <pc:sldChg chg="delSp modSp mod">
        <pc:chgData name="uemura koichi" userId="21e6d96a8cdd1f0a" providerId="LiveId" clId="{9C71075A-1C38-4560-9463-8DA6FBF82E4E}" dt="2023-03-06T09:38:19.845" v="2582"/>
        <pc:sldMkLst>
          <pc:docMk/>
          <pc:sldMk cId="1787533593" sldId="263"/>
        </pc:sldMkLst>
        <pc:spChg chg="del mod">
          <ac:chgData name="uemura koichi" userId="21e6d96a8cdd1f0a" providerId="LiveId" clId="{9C71075A-1C38-4560-9463-8DA6FBF82E4E}" dt="2023-02-08T10:14:45.100" v="685" actId="478"/>
          <ac:spMkLst>
            <pc:docMk/>
            <pc:sldMk cId="1787533593" sldId="263"/>
            <ac:spMk id="2" creationId="{10A6B8DA-AFF7-BEA6-649D-DDC3162B82B0}"/>
          </ac:spMkLst>
        </pc:spChg>
        <pc:graphicFrameChg chg="mod modGraphic">
          <ac:chgData name="uemura koichi" userId="21e6d96a8cdd1f0a" providerId="LiveId" clId="{9C71075A-1C38-4560-9463-8DA6FBF82E4E}" dt="2023-03-06T09:38:19.845" v="2582"/>
          <ac:graphicFrameMkLst>
            <pc:docMk/>
            <pc:sldMk cId="1787533593" sldId="263"/>
            <ac:graphicFrameMk id="4" creationId="{95A6FA20-4CDA-B484-D5FC-4C3DF55A74C6}"/>
          </ac:graphicFrameMkLst>
        </pc:graphicFrameChg>
      </pc:sldChg>
      <pc:sldChg chg="addSp delSp modSp mod">
        <pc:chgData name="uemura koichi" userId="21e6d96a8cdd1f0a" providerId="LiveId" clId="{9C71075A-1C38-4560-9463-8DA6FBF82E4E}" dt="2023-03-06T14:15:23.702" v="2959" actId="1076"/>
        <pc:sldMkLst>
          <pc:docMk/>
          <pc:sldMk cId="4152523275" sldId="264"/>
        </pc:sldMkLst>
        <pc:spChg chg="del">
          <ac:chgData name="uemura koichi" userId="21e6d96a8cdd1f0a" providerId="LiveId" clId="{9C71075A-1C38-4560-9463-8DA6FBF82E4E}" dt="2023-02-08T10:02:25.581" v="385" actId="478"/>
          <ac:spMkLst>
            <pc:docMk/>
            <pc:sldMk cId="4152523275" sldId="264"/>
            <ac:spMk id="3" creationId="{F02332A3-EB2F-A17D-3E40-24949FB4FD95}"/>
          </ac:spMkLst>
        </pc:spChg>
        <pc:graphicFrameChg chg="del mod">
          <ac:chgData name="uemura koichi" userId="21e6d96a8cdd1f0a" providerId="LiveId" clId="{9C71075A-1C38-4560-9463-8DA6FBF82E4E}" dt="2023-02-08T10:07:24.831" v="521" actId="478"/>
          <ac:graphicFrameMkLst>
            <pc:docMk/>
            <pc:sldMk cId="4152523275" sldId="264"/>
            <ac:graphicFrameMk id="2" creationId="{0CFC605A-F97C-E27F-6F5F-395BDD56AF54}"/>
          </ac:graphicFrameMkLst>
        </pc:graphicFrameChg>
        <pc:graphicFrameChg chg="add mod modGraphic">
          <ac:chgData name="uemura koichi" userId="21e6d96a8cdd1f0a" providerId="LiveId" clId="{9C71075A-1C38-4560-9463-8DA6FBF82E4E}" dt="2023-03-06T14:15:23.702" v="2959" actId="1076"/>
          <ac:graphicFrameMkLst>
            <pc:docMk/>
            <pc:sldMk cId="4152523275" sldId="264"/>
            <ac:graphicFrameMk id="4" creationId="{47A6BFE1-5E8C-81C7-BDF9-914B65CEBD19}"/>
          </ac:graphicFrameMkLst>
        </pc:graphicFrameChg>
      </pc:sldChg>
      <pc:sldChg chg="delSp modSp mod">
        <pc:chgData name="uemura koichi" userId="21e6d96a8cdd1f0a" providerId="LiveId" clId="{9C71075A-1C38-4560-9463-8DA6FBF82E4E}" dt="2023-03-06T14:13:17.227" v="2923" actId="20577"/>
        <pc:sldMkLst>
          <pc:docMk/>
          <pc:sldMk cId="1870245505" sldId="267"/>
        </pc:sldMkLst>
        <pc:spChg chg="del">
          <ac:chgData name="uemura koichi" userId="21e6d96a8cdd1f0a" providerId="LiveId" clId="{9C71075A-1C38-4560-9463-8DA6FBF82E4E}" dt="2023-02-08T09:40:27.086" v="59" actId="478"/>
          <ac:spMkLst>
            <pc:docMk/>
            <pc:sldMk cId="1870245505" sldId="267"/>
            <ac:spMk id="2" creationId="{94B62BA3-FFDF-9E22-A343-1DEC9E7704A9}"/>
          </ac:spMkLst>
        </pc:spChg>
        <pc:spChg chg="mod">
          <ac:chgData name="uemura koichi" userId="21e6d96a8cdd1f0a" providerId="LiveId" clId="{9C71075A-1C38-4560-9463-8DA6FBF82E4E}" dt="2023-03-06T09:46:22.064" v="2742" actId="1036"/>
          <ac:spMkLst>
            <pc:docMk/>
            <pc:sldMk cId="1870245505" sldId="267"/>
            <ac:spMk id="18" creationId="{8741FE2A-7BA9-DD8D-B074-FE97D4E51EBF}"/>
          </ac:spMkLst>
        </pc:spChg>
        <pc:spChg chg="mod">
          <ac:chgData name="uemura koichi" userId="21e6d96a8cdd1f0a" providerId="LiveId" clId="{9C71075A-1C38-4560-9463-8DA6FBF82E4E}" dt="2023-03-06T09:46:22.064" v="2742" actId="1036"/>
          <ac:spMkLst>
            <pc:docMk/>
            <pc:sldMk cId="1870245505" sldId="267"/>
            <ac:spMk id="19" creationId="{AFAF73D3-9BE8-FF83-5B14-12D1D16A9282}"/>
          </ac:spMkLst>
        </pc:spChg>
        <pc:spChg chg="mod">
          <ac:chgData name="uemura koichi" userId="21e6d96a8cdd1f0a" providerId="LiveId" clId="{9C71075A-1C38-4560-9463-8DA6FBF82E4E}" dt="2023-03-06T14:13:17.227" v="2923" actId="20577"/>
          <ac:spMkLst>
            <pc:docMk/>
            <pc:sldMk cId="1870245505" sldId="267"/>
            <ac:spMk id="64" creationId="{162D2C4D-C729-D941-2FB6-82644B2ABA7F}"/>
          </ac:spMkLst>
        </pc:spChg>
        <pc:spChg chg="mod">
          <ac:chgData name="uemura koichi" userId="21e6d96a8cdd1f0a" providerId="LiveId" clId="{9C71075A-1C38-4560-9463-8DA6FBF82E4E}" dt="2023-02-11T04:33:59.917" v="1569" actId="20577"/>
          <ac:spMkLst>
            <pc:docMk/>
            <pc:sldMk cId="1870245505" sldId="267"/>
            <ac:spMk id="65" creationId="{D242181D-7CE4-DCBD-88A8-6541F028A937}"/>
          </ac:spMkLst>
        </pc:spChg>
        <pc:grpChg chg="mod">
          <ac:chgData name="uemura koichi" userId="21e6d96a8cdd1f0a" providerId="LiveId" clId="{9C71075A-1C38-4560-9463-8DA6FBF82E4E}" dt="2023-03-06T09:46:22.064" v="2742" actId="1036"/>
          <ac:grpSpMkLst>
            <pc:docMk/>
            <pc:sldMk cId="1870245505" sldId="267"/>
            <ac:grpSpMk id="76" creationId="{0B3B22A0-7E9E-165D-5303-0B449CD78BF4}"/>
          </ac:grpSpMkLst>
        </pc:grpChg>
      </pc:sldChg>
      <pc:sldChg chg="addSp delSp modSp new mod">
        <pc:chgData name="uemura koichi" userId="21e6d96a8cdd1f0a" providerId="LiveId" clId="{9C71075A-1C38-4560-9463-8DA6FBF82E4E}" dt="2023-03-05T06:42:19.672" v="2333" actId="14734"/>
        <pc:sldMkLst>
          <pc:docMk/>
          <pc:sldMk cId="1225662781" sldId="268"/>
        </pc:sldMkLst>
        <pc:spChg chg="add del mod">
          <ac:chgData name="uemura koichi" userId="21e6d96a8cdd1f0a" providerId="LiveId" clId="{9C71075A-1C38-4560-9463-8DA6FBF82E4E}" dt="2023-03-04T00:40:36.287" v="1765" actId="478"/>
          <ac:spMkLst>
            <pc:docMk/>
            <pc:sldMk cId="1225662781" sldId="268"/>
            <ac:spMk id="3" creationId="{8F12B1C9-933D-DDC7-0995-AD8877528C73}"/>
          </ac:spMkLst>
        </pc:spChg>
        <pc:spChg chg="add mod">
          <ac:chgData name="uemura koichi" userId="21e6d96a8cdd1f0a" providerId="LiveId" clId="{9C71075A-1C38-4560-9463-8DA6FBF82E4E}" dt="2023-03-04T13:43:58.281" v="2301" actId="20577"/>
          <ac:spMkLst>
            <pc:docMk/>
            <pc:sldMk cId="1225662781" sldId="268"/>
            <ac:spMk id="7" creationId="{7CDDC81A-3D9C-790A-AA35-8574358BF69A}"/>
          </ac:spMkLst>
        </pc:spChg>
        <pc:graphicFrameChg chg="add del mod">
          <ac:chgData name="uemura koichi" userId="21e6d96a8cdd1f0a" providerId="LiveId" clId="{9C71075A-1C38-4560-9463-8DA6FBF82E4E}" dt="2023-03-04T06:12:04.817" v="1767" actId="478"/>
          <ac:graphicFrameMkLst>
            <pc:docMk/>
            <pc:sldMk cId="1225662781" sldId="268"/>
            <ac:graphicFrameMk id="4" creationId="{871A61DE-BD32-18F3-A762-137E5D98ABBC}"/>
          </ac:graphicFrameMkLst>
        </pc:graphicFrameChg>
        <pc:graphicFrameChg chg="add mod modGraphic">
          <ac:chgData name="uemura koichi" userId="21e6d96a8cdd1f0a" providerId="LiveId" clId="{9C71075A-1C38-4560-9463-8DA6FBF82E4E}" dt="2023-03-05T06:42:19.672" v="2333" actId="14734"/>
          <ac:graphicFrameMkLst>
            <pc:docMk/>
            <pc:sldMk cId="1225662781" sldId="268"/>
            <ac:graphicFrameMk id="5" creationId="{B2441567-BE8A-660F-79F1-BD6873BC95EF}"/>
          </ac:graphicFrameMkLst>
        </pc:graphicFrameChg>
      </pc:sldChg>
      <pc:sldChg chg="addSp modSp new mod">
        <pc:chgData name="uemura koichi" userId="21e6d96a8cdd1f0a" providerId="LiveId" clId="{9C71075A-1C38-4560-9463-8DA6FBF82E4E}" dt="2023-03-06T14:14:20.522" v="2925" actId="404"/>
        <pc:sldMkLst>
          <pc:docMk/>
          <pc:sldMk cId="3801854463" sldId="269"/>
        </pc:sldMkLst>
        <pc:spChg chg="add mod">
          <ac:chgData name="uemura koichi" userId="21e6d96a8cdd1f0a" providerId="LiveId" clId="{9C71075A-1C38-4560-9463-8DA6FBF82E4E}" dt="2023-03-06T09:24:55.410" v="2507" actId="20577"/>
          <ac:spMkLst>
            <pc:docMk/>
            <pc:sldMk cId="3801854463" sldId="269"/>
            <ac:spMk id="4" creationId="{741ABAFF-0A1A-827D-88ED-5F16377BF9B4}"/>
          </ac:spMkLst>
        </pc:spChg>
        <pc:graphicFrameChg chg="add mod modGraphic">
          <ac:chgData name="uemura koichi" userId="21e6d96a8cdd1f0a" providerId="LiveId" clId="{9C71075A-1C38-4560-9463-8DA6FBF82E4E}" dt="2023-03-06T14:14:20.522" v="2925" actId="404"/>
          <ac:graphicFrameMkLst>
            <pc:docMk/>
            <pc:sldMk cId="3801854463" sldId="269"/>
            <ac:graphicFrameMk id="2" creationId="{2E50A0D7-3427-9C00-1F18-E061CA11655F}"/>
          </ac:graphicFrameMkLst>
        </pc:graphicFrameChg>
      </pc:sldChg>
    </pc:docChg>
  </pc:docChgLst>
  <pc:docChgLst>
    <pc:chgData name="uemura koichi" userId="21e6d96a8cdd1f0a" providerId="LiveId" clId="{7385B50E-CC71-4CEE-85BB-1D042BE9ECBA}"/>
    <pc:docChg chg="addSld delSld modSld">
      <pc:chgData name="uemura koichi" userId="21e6d96a8cdd1f0a" providerId="LiveId" clId="{7385B50E-CC71-4CEE-85BB-1D042BE9ECBA}" dt="2023-08-13T14:27:24.924" v="274" actId="20577"/>
      <pc:docMkLst>
        <pc:docMk/>
      </pc:docMkLst>
      <pc:sldChg chg="modSp mod">
        <pc:chgData name="uemura koichi" userId="21e6d96a8cdd1f0a" providerId="LiveId" clId="{7385B50E-CC71-4CEE-85BB-1D042BE9ECBA}" dt="2023-08-09T11:15:32.258" v="190"/>
        <pc:sldMkLst>
          <pc:docMk/>
          <pc:sldMk cId="3092679028" sldId="258"/>
        </pc:sldMkLst>
        <pc:graphicFrameChg chg="mod modGraphic">
          <ac:chgData name="uemura koichi" userId="21e6d96a8cdd1f0a" providerId="LiveId" clId="{7385B50E-CC71-4CEE-85BB-1D042BE9ECBA}" dt="2023-08-09T11:15:32.258" v="190"/>
          <ac:graphicFrameMkLst>
            <pc:docMk/>
            <pc:sldMk cId="3092679028" sldId="258"/>
            <ac:graphicFrameMk id="2" creationId="{5EA1CB15-12CF-88A2-F533-234A97F483BF}"/>
          </ac:graphicFrameMkLst>
        </pc:graphicFrameChg>
      </pc:sldChg>
      <pc:sldChg chg="modSp mod">
        <pc:chgData name="uemura koichi" userId="21e6d96a8cdd1f0a" providerId="LiveId" clId="{7385B50E-CC71-4CEE-85BB-1D042BE9ECBA}" dt="2023-08-08T13:19:14.220" v="90" actId="20577"/>
        <pc:sldMkLst>
          <pc:docMk/>
          <pc:sldMk cId="2620601067" sldId="260"/>
        </pc:sldMkLst>
        <pc:spChg chg="mod">
          <ac:chgData name="uemura koichi" userId="21e6d96a8cdd1f0a" providerId="LiveId" clId="{7385B50E-CC71-4CEE-85BB-1D042BE9ECBA}" dt="2023-08-08T13:19:14.220" v="90" actId="20577"/>
          <ac:spMkLst>
            <pc:docMk/>
            <pc:sldMk cId="2620601067" sldId="260"/>
            <ac:spMk id="17" creationId="{FA5BD5CB-CF6F-97FD-1668-06B0200B7CCA}"/>
          </ac:spMkLst>
        </pc:spChg>
      </pc:sldChg>
      <pc:sldChg chg="del">
        <pc:chgData name="uemura koichi" userId="21e6d96a8cdd1f0a" providerId="LiveId" clId="{7385B50E-CC71-4CEE-85BB-1D042BE9ECBA}" dt="2023-08-08T13:19:31.453" v="93" actId="47"/>
        <pc:sldMkLst>
          <pc:docMk/>
          <pc:sldMk cId="3497499515" sldId="262"/>
        </pc:sldMkLst>
      </pc:sldChg>
      <pc:sldChg chg="modSp add del mod">
        <pc:chgData name="uemura koichi" userId="21e6d96a8cdd1f0a" providerId="LiveId" clId="{7385B50E-CC71-4CEE-85BB-1D042BE9ECBA}" dt="2023-08-13T14:27:24.924" v="274" actId="20577"/>
        <pc:sldMkLst>
          <pc:docMk/>
          <pc:sldMk cId="1787533593" sldId="263"/>
        </pc:sldMkLst>
        <pc:graphicFrameChg chg="mod modGraphic">
          <ac:chgData name="uemura koichi" userId="21e6d96a8cdd1f0a" providerId="LiveId" clId="{7385B50E-CC71-4CEE-85BB-1D042BE9ECBA}" dt="2023-08-13T14:27:24.924" v="274" actId="20577"/>
          <ac:graphicFrameMkLst>
            <pc:docMk/>
            <pc:sldMk cId="1787533593" sldId="263"/>
            <ac:graphicFrameMk id="4" creationId="{95A6FA20-4CDA-B484-D5FC-4C3DF55A74C6}"/>
          </ac:graphicFrameMkLst>
        </pc:graphicFrameChg>
      </pc:sldChg>
      <pc:sldChg chg="modSp mod">
        <pc:chgData name="uemura koichi" userId="21e6d96a8cdd1f0a" providerId="LiveId" clId="{7385B50E-CC71-4CEE-85BB-1D042BE9ECBA}" dt="2023-08-13T14:24:18.657" v="195" actId="20577"/>
        <pc:sldMkLst>
          <pc:docMk/>
          <pc:sldMk cId="4152523275" sldId="264"/>
        </pc:sldMkLst>
        <pc:graphicFrameChg chg="modGraphic">
          <ac:chgData name="uemura koichi" userId="21e6d96a8cdd1f0a" providerId="LiveId" clId="{7385B50E-CC71-4CEE-85BB-1D042BE9ECBA}" dt="2023-08-13T14:24:18.657" v="195" actId="20577"/>
          <ac:graphicFrameMkLst>
            <pc:docMk/>
            <pc:sldMk cId="4152523275" sldId="264"/>
            <ac:graphicFrameMk id="4" creationId="{47A6BFE1-5E8C-81C7-BDF9-914B65CEBD19}"/>
          </ac:graphicFrameMkLst>
        </pc:graphicFrameChg>
      </pc:sldChg>
      <pc:sldChg chg="modSp mod">
        <pc:chgData name="uemura koichi" userId="21e6d96a8cdd1f0a" providerId="LiveId" clId="{7385B50E-CC71-4CEE-85BB-1D042BE9ECBA}" dt="2023-08-08T22:45:31.654" v="189" actId="14100"/>
        <pc:sldMkLst>
          <pc:docMk/>
          <pc:sldMk cId="1870245505" sldId="267"/>
        </pc:sldMkLst>
        <pc:spChg chg="mod">
          <ac:chgData name="uemura koichi" userId="21e6d96a8cdd1f0a" providerId="LiveId" clId="{7385B50E-CC71-4CEE-85BB-1D042BE9ECBA}" dt="2023-08-08T22:45:15.270" v="185" actId="14100"/>
          <ac:spMkLst>
            <pc:docMk/>
            <pc:sldMk cId="1870245505" sldId="267"/>
            <ac:spMk id="25" creationId="{933DFE44-1FA0-17FE-1929-0341A9BFC4EE}"/>
          </ac:spMkLst>
        </pc:spChg>
        <pc:cxnChg chg="mod">
          <ac:chgData name="uemura koichi" userId="21e6d96a8cdd1f0a" providerId="LiveId" clId="{7385B50E-CC71-4CEE-85BB-1D042BE9ECBA}" dt="2023-08-08T22:45:31.654" v="189" actId="14100"/>
          <ac:cxnSpMkLst>
            <pc:docMk/>
            <pc:sldMk cId="1870245505" sldId="267"/>
            <ac:cxnSpMk id="26" creationId="{C3464D8A-F19A-A4DC-0993-28A71EACF4F1}"/>
          </ac:cxnSpMkLst>
        </pc:cxnChg>
      </pc:sldChg>
      <pc:sldChg chg="modSp mod">
        <pc:chgData name="uemura koichi" userId="21e6d96a8cdd1f0a" providerId="LiveId" clId="{7385B50E-CC71-4CEE-85BB-1D042BE9ECBA}" dt="2023-08-09T11:16:48.220" v="193" actId="20577"/>
        <pc:sldMkLst>
          <pc:docMk/>
          <pc:sldMk cId="175148714" sldId="270"/>
        </pc:sldMkLst>
        <pc:spChg chg="mod">
          <ac:chgData name="uemura koichi" userId="21e6d96a8cdd1f0a" providerId="LiveId" clId="{7385B50E-CC71-4CEE-85BB-1D042BE9ECBA}" dt="2023-08-09T11:16:48.220" v="193" actId="20577"/>
          <ac:spMkLst>
            <pc:docMk/>
            <pc:sldMk cId="175148714" sldId="270"/>
            <ac:spMk id="3" creationId="{D0FA373C-7B2A-EFE0-D298-0744E775A704}"/>
          </ac:spMkLst>
        </pc:spChg>
        <pc:spChg chg="mod">
          <ac:chgData name="uemura koichi" userId="21e6d96a8cdd1f0a" providerId="LiveId" clId="{7385B50E-CC71-4CEE-85BB-1D042BE9ECBA}" dt="2023-08-08T22:44:21.836" v="131" actId="1076"/>
          <ac:spMkLst>
            <pc:docMk/>
            <pc:sldMk cId="175148714" sldId="270"/>
            <ac:spMk id="5" creationId="{0A608F4A-8EEF-5329-227F-946C3C165071}"/>
          </ac:spMkLst>
        </pc:spChg>
      </pc:sldChg>
      <pc:sldChg chg="del">
        <pc:chgData name="uemura koichi" userId="21e6d96a8cdd1f0a" providerId="LiveId" clId="{7385B50E-CC71-4CEE-85BB-1D042BE9ECBA}" dt="2023-08-08T13:19:29.941" v="92" actId="47"/>
        <pc:sldMkLst>
          <pc:docMk/>
          <pc:sldMk cId="3304076643" sldId="271"/>
        </pc:sldMkLst>
      </pc:sldChg>
    </pc:docChg>
  </pc:docChgLst>
  <pc:docChgLst>
    <pc:chgData name="uemura koichi" userId="21e6d96a8cdd1f0a" providerId="LiveId" clId="{294E9DAC-7D2F-48B1-81EF-E3199B35F025}"/>
    <pc:docChg chg="undo redo custSel addSld delSld modSld sldOrd">
      <pc:chgData name="uemura koichi" userId="21e6d96a8cdd1f0a" providerId="LiveId" clId="{294E9DAC-7D2F-48B1-81EF-E3199B35F025}" dt="2023-08-08T13:14:43.845" v="1968" actId="1076"/>
      <pc:docMkLst>
        <pc:docMk/>
      </pc:docMkLst>
      <pc:sldChg chg="del">
        <pc:chgData name="uemura koichi" userId="21e6d96a8cdd1f0a" providerId="LiveId" clId="{294E9DAC-7D2F-48B1-81EF-E3199B35F025}" dt="2023-08-08T05:09:00.779" v="743" actId="47"/>
        <pc:sldMkLst>
          <pc:docMk/>
          <pc:sldMk cId="745503164" sldId="257"/>
        </pc:sldMkLst>
      </pc:sldChg>
      <pc:sldChg chg="modSp mod">
        <pc:chgData name="uemura koichi" userId="21e6d96a8cdd1f0a" providerId="LiveId" clId="{294E9DAC-7D2F-48B1-81EF-E3199B35F025}" dt="2023-08-08T13:04:56.064" v="1844" actId="404"/>
        <pc:sldMkLst>
          <pc:docMk/>
          <pc:sldMk cId="3092679028" sldId="258"/>
        </pc:sldMkLst>
        <pc:graphicFrameChg chg="mod modGraphic">
          <ac:chgData name="uemura koichi" userId="21e6d96a8cdd1f0a" providerId="LiveId" clId="{294E9DAC-7D2F-48B1-81EF-E3199B35F025}" dt="2023-08-08T13:04:56.064" v="1844" actId="404"/>
          <ac:graphicFrameMkLst>
            <pc:docMk/>
            <pc:sldMk cId="3092679028" sldId="258"/>
            <ac:graphicFrameMk id="2" creationId="{5EA1CB15-12CF-88A2-F533-234A97F483BF}"/>
          </ac:graphicFrameMkLst>
        </pc:graphicFrameChg>
      </pc:sldChg>
      <pc:sldChg chg="del">
        <pc:chgData name="uemura koichi" userId="21e6d96a8cdd1f0a" providerId="LiveId" clId="{294E9DAC-7D2F-48B1-81EF-E3199B35F025}" dt="2023-08-06T07:23:01.100" v="37" actId="47"/>
        <pc:sldMkLst>
          <pc:docMk/>
          <pc:sldMk cId="440697877" sldId="259"/>
        </pc:sldMkLst>
      </pc:sldChg>
      <pc:sldChg chg="addSp delSp modSp mod">
        <pc:chgData name="uemura koichi" userId="21e6d96a8cdd1f0a" providerId="LiveId" clId="{294E9DAC-7D2F-48B1-81EF-E3199B35F025}" dt="2023-08-08T13:14:43.845" v="1968" actId="1076"/>
        <pc:sldMkLst>
          <pc:docMk/>
          <pc:sldMk cId="2620601067" sldId="260"/>
        </pc:sldMkLst>
        <pc:spChg chg="del">
          <ac:chgData name="uemura koichi" userId="21e6d96a8cdd1f0a" providerId="LiveId" clId="{294E9DAC-7D2F-48B1-81EF-E3199B35F025}" dt="2023-08-06T07:24:25.961" v="40" actId="478"/>
          <ac:spMkLst>
            <pc:docMk/>
            <pc:sldMk cId="2620601067" sldId="260"/>
            <ac:spMk id="2" creationId="{EB45A704-2910-A5A8-B783-7E0456D96542}"/>
          </ac:spMkLst>
        </pc:spChg>
        <pc:spChg chg="add del mod">
          <ac:chgData name="uemura koichi" userId="21e6d96a8cdd1f0a" providerId="LiveId" clId="{294E9DAC-7D2F-48B1-81EF-E3199B35F025}" dt="2023-08-08T06:53:50.165" v="1067" actId="478"/>
          <ac:spMkLst>
            <pc:docMk/>
            <pc:sldMk cId="2620601067" sldId="260"/>
            <ac:spMk id="3" creationId="{3E57496E-A906-4E38-94FE-5752D71BD595}"/>
          </ac:spMkLst>
        </pc:spChg>
        <pc:spChg chg="add del mod">
          <ac:chgData name="uemura koichi" userId="21e6d96a8cdd1f0a" providerId="LiveId" clId="{294E9DAC-7D2F-48B1-81EF-E3199B35F025}" dt="2023-08-08T06:53:44.035" v="1065" actId="478"/>
          <ac:spMkLst>
            <pc:docMk/>
            <pc:sldMk cId="2620601067" sldId="260"/>
            <ac:spMk id="4" creationId="{6162B24F-AC63-339A-2E61-E8F985B6E0A1}"/>
          </ac:spMkLst>
        </pc:spChg>
        <pc:spChg chg="del">
          <ac:chgData name="uemura koichi" userId="21e6d96a8cdd1f0a" providerId="LiveId" clId="{294E9DAC-7D2F-48B1-81EF-E3199B35F025}" dt="2023-08-06T07:24:31.029" v="41" actId="478"/>
          <ac:spMkLst>
            <pc:docMk/>
            <pc:sldMk cId="2620601067" sldId="260"/>
            <ac:spMk id="11" creationId="{94F03A6A-C4C6-E23C-04B5-3E58616BC4EF}"/>
          </ac:spMkLst>
        </pc:spChg>
        <pc:spChg chg="mod">
          <ac:chgData name="uemura koichi" userId="21e6d96a8cdd1f0a" providerId="LiveId" clId="{294E9DAC-7D2F-48B1-81EF-E3199B35F025}" dt="2023-08-08T13:06:34.016" v="1867" actId="20577"/>
          <ac:spMkLst>
            <pc:docMk/>
            <pc:sldMk cId="2620601067" sldId="260"/>
            <ac:spMk id="15" creationId="{E0330B1D-4C43-B3D0-34A4-48B7A574AAA7}"/>
          </ac:spMkLst>
        </pc:spChg>
        <pc:spChg chg="del mod">
          <ac:chgData name="uemura koichi" userId="21e6d96a8cdd1f0a" providerId="LiveId" clId="{294E9DAC-7D2F-48B1-81EF-E3199B35F025}" dt="2023-08-08T06:48:39.205" v="830" actId="478"/>
          <ac:spMkLst>
            <pc:docMk/>
            <pc:sldMk cId="2620601067" sldId="260"/>
            <ac:spMk id="16" creationId="{285D5DD4-989E-0159-2F32-E7066E0A2514}"/>
          </ac:spMkLst>
        </pc:spChg>
        <pc:spChg chg="mod">
          <ac:chgData name="uemura koichi" userId="21e6d96a8cdd1f0a" providerId="LiveId" clId="{294E9DAC-7D2F-48B1-81EF-E3199B35F025}" dt="2023-08-08T06:55:39.211" v="1117" actId="1076"/>
          <ac:spMkLst>
            <pc:docMk/>
            <pc:sldMk cId="2620601067" sldId="260"/>
            <ac:spMk id="17" creationId="{FA5BD5CB-CF6F-97FD-1668-06B0200B7CCA}"/>
          </ac:spMkLst>
        </pc:spChg>
        <pc:spChg chg="del mod">
          <ac:chgData name="uemura koichi" userId="21e6d96a8cdd1f0a" providerId="LiveId" clId="{294E9DAC-7D2F-48B1-81EF-E3199B35F025}" dt="2023-08-08T06:52:58.581" v="1017" actId="478"/>
          <ac:spMkLst>
            <pc:docMk/>
            <pc:sldMk cId="2620601067" sldId="260"/>
            <ac:spMk id="18" creationId="{E826710A-7445-164C-1591-AB3B210FA9B0}"/>
          </ac:spMkLst>
        </pc:spChg>
        <pc:spChg chg="mod">
          <ac:chgData name="uemura koichi" userId="21e6d96a8cdd1f0a" providerId="LiveId" clId="{294E9DAC-7D2F-48B1-81EF-E3199B35F025}" dt="2023-08-06T07:25:49.314" v="58" actId="14100"/>
          <ac:spMkLst>
            <pc:docMk/>
            <pc:sldMk cId="2620601067" sldId="260"/>
            <ac:spMk id="21" creationId="{A65F343F-0511-D330-E381-E82100A45F89}"/>
          </ac:spMkLst>
        </pc:spChg>
        <pc:spChg chg="mod">
          <ac:chgData name="uemura koichi" userId="21e6d96a8cdd1f0a" providerId="LiveId" clId="{294E9DAC-7D2F-48B1-81EF-E3199B35F025}" dt="2023-08-06T07:29:47.624" v="122" actId="164"/>
          <ac:spMkLst>
            <pc:docMk/>
            <pc:sldMk cId="2620601067" sldId="260"/>
            <ac:spMk id="22" creationId="{D8A34EE9-83CF-7DA1-2DDE-0E1C695E22CE}"/>
          </ac:spMkLst>
        </pc:spChg>
        <pc:spChg chg="mod">
          <ac:chgData name="uemura koichi" userId="21e6d96a8cdd1f0a" providerId="LiveId" clId="{294E9DAC-7D2F-48B1-81EF-E3199B35F025}" dt="2023-08-06T07:29:47.624" v="122" actId="164"/>
          <ac:spMkLst>
            <pc:docMk/>
            <pc:sldMk cId="2620601067" sldId="260"/>
            <ac:spMk id="23" creationId="{49392F4A-BC06-80E2-68A9-0E48F9D6F0C9}"/>
          </ac:spMkLst>
        </pc:spChg>
        <pc:spChg chg="del">
          <ac:chgData name="uemura koichi" userId="21e6d96a8cdd1f0a" providerId="LiveId" clId="{294E9DAC-7D2F-48B1-81EF-E3199B35F025}" dt="2023-08-06T07:24:22.171" v="39" actId="478"/>
          <ac:spMkLst>
            <pc:docMk/>
            <pc:sldMk cId="2620601067" sldId="260"/>
            <ac:spMk id="24" creationId="{AD3E51DD-3BC0-A4E9-5644-DA820E62836E}"/>
          </ac:spMkLst>
        </pc:spChg>
        <pc:spChg chg="add mod">
          <ac:chgData name="uemura koichi" userId="21e6d96a8cdd1f0a" providerId="LiveId" clId="{294E9DAC-7D2F-48B1-81EF-E3199B35F025}" dt="2023-08-06T07:29:47.624" v="122" actId="164"/>
          <ac:spMkLst>
            <pc:docMk/>
            <pc:sldMk cId="2620601067" sldId="260"/>
            <ac:spMk id="25" creationId="{7A6EC7B0-1976-2672-0ED4-C3F932ACDE2F}"/>
          </ac:spMkLst>
        </pc:spChg>
        <pc:spChg chg="mod">
          <ac:chgData name="uemura koichi" userId="21e6d96a8cdd1f0a" providerId="LiveId" clId="{294E9DAC-7D2F-48B1-81EF-E3199B35F025}" dt="2023-08-06T07:26:47.178" v="66" actId="113"/>
          <ac:spMkLst>
            <pc:docMk/>
            <pc:sldMk cId="2620601067" sldId="260"/>
            <ac:spMk id="30" creationId="{AF31F8D3-765A-4917-C555-8B1865902A1B}"/>
          </ac:spMkLst>
        </pc:spChg>
        <pc:grpChg chg="del">
          <ac:chgData name="uemura koichi" userId="21e6d96a8cdd1f0a" providerId="LiveId" clId="{294E9DAC-7D2F-48B1-81EF-E3199B35F025}" dt="2023-08-06T07:24:17.587" v="38" actId="478"/>
          <ac:grpSpMkLst>
            <pc:docMk/>
            <pc:sldMk cId="2620601067" sldId="260"/>
            <ac:grpSpMk id="31" creationId="{DBE85C21-02C9-BA74-A8F8-DE4DDC3902B9}"/>
          </ac:grpSpMkLst>
        </pc:grpChg>
        <pc:grpChg chg="mod topLvl">
          <ac:chgData name="uemura koichi" userId="21e6d96a8cdd1f0a" providerId="LiveId" clId="{294E9DAC-7D2F-48B1-81EF-E3199B35F025}" dt="2023-08-06T07:29:47.624" v="122" actId="164"/>
          <ac:grpSpMkLst>
            <pc:docMk/>
            <pc:sldMk cId="2620601067" sldId="260"/>
            <ac:grpSpMk id="32" creationId="{83739659-E5B6-FB2B-7C54-95D03C6FD216}"/>
          </ac:grpSpMkLst>
        </pc:grpChg>
        <pc:grpChg chg="add mod">
          <ac:chgData name="uemura koichi" userId="21e6d96a8cdd1f0a" providerId="LiveId" clId="{294E9DAC-7D2F-48B1-81EF-E3199B35F025}" dt="2023-08-06T07:29:33.492" v="121" actId="164"/>
          <ac:grpSpMkLst>
            <pc:docMk/>
            <pc:sldMk cId="2620601067" sldId="260"/>
            <ac:grpSpMk id="33" creationId="{FF1D2335-98D3-B535-72C2-CF73E8C2BBB1}"/>
          </ac:grpSpMkLst>
        </pc:grpChg>
        <pc:grpChg chg="del mod">
          <ac:chgData name="uemura koichi" userId="21e6d96a8cdd1f0a" providerId="LiveId" clId="{294E9DAC-7D2F-48B1-81EF-E3199B35F025}" dt="2023-08-06T07:24:50.376" v="45" actId="478"/>
          <ac:grpSpMkLst>
            <pc:docMk/>
            <pc:sldMk cId="2620601067" sldId="260"/>
            <ac:grpSpMk id="35" creationId="{01C81C40-36DA-9C88-3D00-CB5FB1BFA5F1}"/>
          </ac:grpSpMkLst>
        </pc:grpChg>
        <pc:grpChg chg="add mod">
          <ac:chgData name="uemura koichi" userId="21e6d96a8cdd1f0a" providerId="LiveId" clId="{294E9DAC-7D2F-48B1-81EF-E3199B35F025}" dt="2023-08-08T13:14:43.845" v="1968" actId="1076"/>
          <ac:grpSpMkLst>
            <pc:docMk/>
            <pc:sldMk cId="2620601067" sldId="260"/>
            <ac:grpSpMk id="36" creationId="{28652B90-FABD-DACD-43BA-708239454C0E}"/>
          </ac:grpSpMkLst>
        </pc:grpChg>
        <pc:picChg chg="add mod ord">
          <ac:chgData name="uemura koichi" userId="21e6d96a8cdd1f0a" providerId="LiveId" clId="{294E9DAC-7D2F-48B1-81EF-E3199B35F025}" dt="2023-08-06T07:29:47.624" v="122" actId="164"/>
          <ac:picMkLst>
            <pc:docMk/>
            <pc:sldMk cId="2620601067" sldId="260"/>
            <ac:picMk id="14" creationId="{12B215A0-99BD-5B05-2C24-F7B8F41451B9}"/>
          </ac:picMkLst>
        </pc:picChg>
        <pc:picChg chg="del topLvl">
          <ac:chgData name="uemura koichi" userId="21e6d96a8cdd1f0a" providerId="LiveId" clId="{294E9DAC-7D2F-48B1-81EF-E3199B35F025}" dt="2023-08-06T07:24:50.376" v="45" actId="478"/>
          <ac:picMkLst>
            <pc:docMk/>
            <pc:sldMk cId="2620601067" sldId="260"/>
            <ac:picMk id="34" creationId="{8BFD42D8-6819-8221-AE24-F2D3432C4D7D}"/>
          </ac:picMkLst>
        </pc:picChg>
      </pc:sldChg>
      <pc:sldChg chg="delSp modSp del mod ord">
        <pc:chgData name="uemura koichi" userId="21e6d96a8cdd1f0a" providerId="LiveId" clId="{294E9DAC-7D2F-48B1-81EF-E3199B35F025}" dt="2023-08-08T08:44:53.102" v="1614" actId="47"/>
        <pc:sldMkLst>
          <pc:docMk/>
          <pc:sldMk cId="1593841823" sldId="261"/>
        </pc:sldMkLst>
        <pc:spChg chg="mod">
          <ac:chgData name="uemura koichi" userId="21e6d96a8cdd1f0a" providerId="LiveId" clId="{294E9DAC-7D2F-48B1-81EF-E3199B35F025}" dt="2023-08-08T08:40:02.771" v="1583" actId="21"/>
          <ac:spMkLst>
            <pc:docMk/>
            <pc:sldMk cId="1593841823" sldId="261"/>
            <ac:spMk id="7" creationId="{9BCC20D3-75C6-CBFE-F27B-E89E894DCC7E}"/>
          </ac:spMkLst>
        </pc:spChg>
        <pc:spChg chg="del mod">
          <ac:chgData name="uemura koichi" userId="21e6d96a8cdd1f0a" providerId="LiveId" clId="{294E9DAC-7D2F-48B1-81EF-E3199B35F025}" dt="2023-08-08T06:48:25.433" v="829" actId="478"/>
          <ac:spMkLst>
            <pc:docMk/>
            <pc:sldMk cId="1593841823" sldId="261"/>
            <ac:spMk id="8" creationId="{9FDBCF39-FBFB-049E-2A01-8465BC67310E}"/>
          </ac:spMkLst>
        </pc:spChg>
        <pc:grpChg chg="del">
          <ac:chgData name="uemura koichi" userId="21e6d96a8cdd1f0a" providerId="LiveId" clId="{294E9DAC-7D2F-48B1-81EF-E3199B35F025}" dt="2023-08-08T06:48:25.433" v="829" actId="478"/>
          <ac:grpSpMkLst>
            <pc:docMk/>
            <pc:sldMk cId="1593841823" sldId="261"/>
            <ac:grpSpMk id="6" creationId="{6D2E90DF-C72B-29C5-EC6B-443A99A5B404}"/>
          </ac:grpSpMkLst>
        </pc:grpChg>
        <pc:picChg chg="del">
          <ac:chgData name="uemura koichi" userId="21e6d96a8cdd1f0a" providerId="LiveId" clId="{294E9DAC-7D2F-48B1-81EF-E3199B35F025}" dt="2023-08-08T06:48:25.433" v="829" actId="478"/>
          <ac:picMkLst>
            <pc:docMk/>
            <pc:sldMk cId="1593841823" sldId="261"/>
            <ac:picMk id="2" creationId="{A87A427E-D1D9-04E2-B432-F780A2A0EBBD}"/>
          </ac:picMkLst>
        </pc:picChg>
      </pc:sldChg>
      <pc:sldChg chg="ord">
        <pc:chgData name="uemura koichi" userId="21e6d96a8cdd1f0a" providerId="LiveId" clId="{294E9DAC-7D2F-48B1-81EF-E3199B35F025}" dt="2023-08-08T05:08:51.622" v="741"/>
        <pc:sldMkLst>
          <pc:docMk/>
          <pc:sldMk cId="3497499515" sldId="262"/>
        </pc:sldMkLst>
      </pc:sldChg>
      <pc:sldChg chg="addSp delSp modSp mod ord">
        <pc:chgData name="uemura koichi" userId="21e6d96a8cdd1f0a" providerId="LiveId" clId="{294E9DAC-7D2F-48B1-81EF-E3199B35F025}" dt="2023-08-08T05:08:35.327" v="739"/>
        <pc:sldMkLst>
          <pc:docMk/>
          <pc:sldMk cId="1787533593" sldId="263"/>
        </pc:sldMkLst>
        <pc:spChg chg="add del mod">
          <ac:chgData name="uemura koichi" userId="21e6d96a8cdd1f0a" providerId="LiveId" clId="{294E9DAC-7D2F-48B1-81EF-E3199B35F025}" dt="2023-08-08T03:36:37.761" v="736" actId="478"/>
          <ac:spMkLst>
            <pc:docMk/>
            <pc:sldMk cId="1787533593" sldId="263"/>
            <ac:spMk id="2" creationId="{4C263C33-53B5-3196-1704-16FEF1899B64}"/>
          </ac:spMkLst>
        </pc:spChg>
      </pc:sldChg>
      <pc:sldChg chg="modSp mod">
        <pc:chgData name="uemura koichi" userId="21e6d96a8cdd1f0a" providerId="LiveId" clId="{294E9DAC-7D2F-48B1-81EF-E3199B35F025}" dt="2023-08-08T13:06:11.832" v="1865" actId="403"/>
        <pc:sldMkLst>
          <pc:docMk/>
          <pc:sldMk cId="4152523275" sldId="264"/>
        </pc:sldMkLst>
        <pc:graphicFrameChg chg="modGraphic">
          <ac:chgData name="uemura koichi" userId="21e6d96a8cdd1f0a" providerId="LiveId" clId="{294E9DAC-7D2F-48B1-81EF-E3199B35F025}" dt="2023-08-08T13:06:11.832" v="1865" actId="403"/>
          <ac:graphicFrameMkLst>
            <pc:docMk/>
            <pc:sldMk cId="4152523275" sldId="264"/>
            <ac:graphicFrameMk id="4" creationId="{47A6BFE1-5E8C-81C7-BDF9-914B65CEBD19}"/>
          </ac:graphicFrameMkLst>
        </pc:graphicFrameChg>
      </pc:sldChg>
      <pc:sldChg chg="modSp mod">
        <pc:chgData name="uemura koichi" userId="21e6d96a8cdd1f0a" providerId="LiveId" clId="{294E9DAC-7D2F-48B1-81EF-E3199B35F025}" dt="2023-08-08T03:30:25.610" v="733" actId="20577"/>
        <pc:sldMkLst>
          <pc:docMk/>
          <pc:sldMk cId="1870245505" sldId="267"/>
        </pc:sldMkLst>
        <pc:spChg chg="mod">
          <ac:chgData name="uemura koichi" userId="21e6d96a8cdd1f0a" providerId="LiveId" clId="{294E9DAC-7D2F-48B1-81EF-E3199B35F025}" dt="2023-08-06T05:26:50.359" v="34" actId="14100"/>
          <ac:spMkLst>
            <pc:docMk/>
            <pc:sldMk cId="1870245505" sldId="267"/>
            <ac:spMk id="15" creationId="{2DD5EB67-A8C6-0F79-B3D6-30B1B0DC49E5}"/>
          </ac:spMkLst>
        </pc:spChg>
        <pc:spChg chg="mod">
          <ac:chgData name="uemura koichi" userId="21e6d96a8cdd1f0a" providerId="LiveId" clId="{294E9DAC-7D2F-48B1-81EF-E3199B35F025}" dt="2023-08-06T13:00:24.148" v="329" actId="1076"/>
          <ac:spMkLst>
            <pc:docMk/>
            <pc:sldMk cId="1870245505" sldId="267"/>
            <ac:spMk id="18" creationId="{8741FE2A-7BA9-DD8D-B074-FE97D4E51EBF}"/>
          </ac:spMkLst>
        </pc:spChg>
        <pc:spChg chg="mod">
          <ac:chgData name="uemura koichi" userId="21e6d96a8cdd1f0a" providerId="LiveId" clId="{294E9DAC-7D2F-48B1-81EF-E3199B35F025}" dt="2023-08-06T05:25:41.852" v="7" actId="20577"/>
          <ac:spMkLst>
            <pc:docMk/>
            <pc:sldMk cId="1870245505" sldId="267"/>
            <ac:spMk id="25" creationId="{933DFE44-1FA0-17FE-1929-0341A9BFC4EE}"/>
          </ac:spMkLst>
        </pc:spChg>
        <pc:spChg chg="mod">
          <ac:chgData name="uemura koichi" userId="21e6d96a8cdd1f0a" providerId="LiveId" clId="{294E9DAC-7D2F-48B1-81EF-E3199B35F025}" dt="2023-08-06T05:25:55.401" v="15" actId="20577"/>
          <ac:spMkLst>
            <pc:docMk/>
            <pc:sldMk cId="1870245505" sldId="267"/>
            <ac:spMk id="64" creationId="{162D2C4D-C729-D941-2FB6-82644B2ABA7F}"/>
          </ac:spMkLst>
        </pc:spChg>
        <pc:spChg chg="mod">
          <ac:chgData name="uemura koichi" userId="21e6d96a8cdd1f0a" providerId="LiveId" clId="{294E9DAC-7D2F-48B1-81EF-E3199B35F025}" dt="2023-08-08T03:30:25.610" v="733" actId="20577"/>
          <ac:spMkLst>
            <pc:docMk/>
            <pc:sldMk cId="1870245505" sldId="267"/>
            <ac:spMk id="65" creationId="{D242181D-7CE4-DCBD-88A8-6541F028A937}"/>
          </ac:spMkLst>
        </pc:spChg>
        <pc:grpChg chg="mod">
          <ac:chgData name="uemura koichi" userId="21e6d96a8cdd1f0a" providerId="LiveId" clId="{294E9DAC-7D2F-48B1-81EF-E3199B35F025}" dt="2023-08-06T05:26:58.009" v="35" actId="1076"/>
          <ac:grpSpMkLst>
            <pc:docMk/>
            <pc:sldMk cId="1870245505" sldId="267"/>
            <ac:grpSpMk id="76" creationId="{0B3B22A0-7E9E-165D-5303-0B449CD78BF4}"/>
          </ac:grpSpMkLst>
        </pc:grpChg>
      </pc:sldChg>
      <pc:sldChg chg="modSp mod ord">
        <pc:chgData name="uemura koichi" userId="21e6d96a8cdd1f0a" providerId="LiveId" clId="{294E9DAC-7D2F-48B1-81EF-E3199B35F025}" dt="2023-08-08T13:05:34.726" v="1857" actId="403"/>
        <pc:sldMkLst>
          <pc:docMk/>
          <pc:sldMk cId="1225662781" sldId="268"/>
        </pc:sldMkLst>
        <pc:spChg chg="mod">
          <ac:chgData name="uemura koichi" userId="21e6d96a8cdd1f0a" providerId="LiveId" clId="{294E9DAC-7D2F-48B1-81EF-E3199B35F025}" dt="2023-08-08T13:05:34.726" v="1857" actId="403"/>
          <ac:spMkLst>
            <pc:docMk/>
            <pc:sldMk cId="1225662781" sldId="268"/>
            <ac:spMk id="7" creationId="{7CDDC81A-3D9C-790A-AA35-8574358BF69A}"/>
          </ac:spMkLst>
        </pc:spChg>
        <pc:graphicFrameChg chg="modGraphic">
          <ac:chgData name="uemura koichi" userId="21e6d96a8cdd1f0a" providerId="LiveId" clId="{294E9DAC-7D2F-48B1-81EF-E3199B35F025}" dt="2023-08-08T06:43:01.495" v="828" actId="20577"/>
          <ac:graphicFrameMkLst>
            <pc:docMk/>
            <pc:sldMk cId="1225662781" sldId="268"/>
            <ac:graphicFrameMk id="5" creationId="{B2441567-BE8A-660F-79F1-BD6873BC95EF}"/>
          </ac:graphicFrameMkLst>
        </pc:graphicFrameChg>
      </pc:sldChg>
      <pc:sldChg chg="modSp mod">
        <pc:chgData name="uemura koichi" userId="21e6d96a8cdd1f0a" providerId="LiveId" clId="{294E9DAC-7D2F-48B1-81EF-E3199B35F025}" dt="2023-08-08T13:06:00.994" v="1862" actId="403"/>
        <pc:sldMkLst>
          <pc:docMk/>
          <pc:sldMk cId="3801854463" sldId="269"/>
        </pc:sldMkLst>
        <pc:spChg chg="mod">
          <ac:chgData name="uemura koichi" userId="21e6d96a8cdd1f0a" providerId="LiveId" clId="{294E9DAC-7D2F-48B1-81EF-E3199B35F025}" dt="2023-08-08T13:06:00.994" v="1862" actId="403"/>
          <ac:spMkLst>
            <pc:docMk/>
            <pc:sldMk cId="3801854463" sldId="269"/>
            <ac:spMk id="4" creationId="{741ABAFF-0A1A-827D-88ED-5F16377BF9B4}"/>
          </ac:spMkLst>
        </pc:spChg>
        <pc:graphicFrameChg chg="mod modGraphic">
          <ac:chgData name="uemura koichi" userId="21e6d96a8cdd1f0a" providerId="LiveId" clId="{294E9DAC-7D2F-48B1-81EF-E3199B35F025}" dt="2023-08-08T13:05:51.743" v="1861" actId="20577"/>
          <ac:graphicFrameMkLst>
            <pc:docMk/>
            <pc:sldMk cId="3801854463" sldId="269"/>
            <ac:graphicFrameMk id="2" creationId="{2E50A0D7-3427-9C00-1F18-E061CA11655F}"/>
          </ac:graphicFrameMkLst>
        </pc:graphicFrameChg>
      </pc:sldChg>
      <pc:sldChg chg="addSp modSp new mod ord">
        <pc:chgData name="uemura koichi" userId="21e6d96a8cdd1f0a" providerId="LiveId" clId="{294E9DAC-7D2F-48B1-81EF-E3199B35F025}" dt="2023-08-08T13:05:20.008" v="1856" actId="20577"/>
        <pc:sldMkLst>
          <pc:docMk/>
          <pc:sldMk cId="175148714" sldId="270"/>
        </pc:sldMkLst>
        <pc:spChg chg="add mod">
          <ac:chgData name="uemura koichi" userId="21e6d96a8cdd1f0a" providerId="LiveId" clId="{294E9DAC-7D2F-48B1-81EF-E3199B35F025}" dt="2023-08-08T08:41:00.302" v="1611" actId="1076"/>
          <ac:spMkLst>
            <pc:docMk/>
            <pc:sldMk cId="175148714" sldId="270"/>
            <ac:spMk id="3" creationId="{D0FA373C-7B2A-EFE0-D298-0744E775A704}"/>
          </ac:spMkLst>
        </pc:spChg>
        <pc:spChg chg="add mod">
          <ac:chgData name="uemura koichi" userId="21e6d96a8cdd1f0a" providerId="LiveId" clId="{294E9DAC-7D2F-48B1-81EF-E3199B35F025}" dt="2023-08-08T13:05:20.008" v="1856" actId="20577"/>
          <ac:spMkLst>
            <pc:docMk/>
            <pc:sldMk cId="175148714" sldId="270"/>
            <ac:spMk id="5" creationId="{0A608F4A-8EEF-5329-227F-946C3C165071}"/>
          </ac:spMkLst>
        </pc:spChg>
        <pc:picChg chg="add mod">
          <ac:chgData name="uemura koichi" userId="21e6d96a8cdd1f0a" providerId="LiveId" clId="{294E9DAC-7D2F-48B1-81EF-E3199B35F025}" dt="2023-08-08T08:40:07.955" v="1584" actId="1076"/>
          <ac:picMkLst>
            <pc:docMk/>
            <pc:sldMk cId="175148714" sldId="270"/>
            <ac:picMk id="2" creationId="{A17693B2-26E3-8501-60D5-750C20B45BBD}"/>
          </ac:picMkLst>
        </pc:picChg>
      </pc:sldChg>
      <pc:sldChg chg="new">
        <pc:chgData name="uemura koichi" userId="21e6d96a8cdd1f0a" providerId="LiveId" clId="{294E9DAC-7D2F-48B1-81EF-E3199B35F025}" dt="2023-08-08T08:45:03.275" v="1615" actId="680"/>
        <pc:sldMkLst>
          <pc:docMk/>
          <pc:sldMk cId="3304076643" sldId="271"/>
        </pc:sldMkLst>
      </pc:sldChg>
      <pc:sldChg chg="addSp modSp new mod">
        <pc:chgData name="uemura koichi" userId="21e6d96a8cdd1f0a" providerId="LiveId" clId="{294E9DAC-7D2F-48B1-81EF-E3199B35F025}" dt="2023-08-08T13:14:30.262" v="1967" actId="1037"/>
        <pc:sldMkLst>
          <pc:docMk/>
          <pc:sldMk cId="4190644357" sldId="272"/>
        </pc:sldMkLst>
        <pc:spChg chg="add mod">
          <ac:chgData name="uemura koichi" userId="21e6d96a8cdd1f0a" providerId="LiveId" clId="{294E9DAC-7D2F-48B1-81EF-E3199B35F025}" dt="2023-08-08T13:14:30.262" v="1967" actId="1037"/>
          <ac:spMkLst>
            <pc:docMk/>
            <pc:sldMk cId="4190644357" sldId="272"/>
            <ac:spMk id="2" creationId="{352053DC-C2A5-B282-808E-4077627A07EC}"/>
          </ac:spMkLst>
        </pc:spChg>
        <pc:spChg chg="add mod">
          <ac:chgData name="uemura koichi" userId="21e6d96a8cdd1f0a" providerId="LiveId" clId="{294E9DAC-7D2F-48B1-81EF-E3199B35F025}" dt="2023-08-08T13:13:16.241" v="1893" actId="164"/>
          <ac:spMkLst>
            <pc:docMk/>
            <pc:sldMk cId="4190644357" sldId="272"/>
            <ac:spMk id="5" creationId="{0DEDB79C-E754-6F01-CEDA-1F9FBC026E52}"/>
          </ac:spMkLst>
        </pc:spChg>
        <pc:spChg chg="add mod">
          <ac:chgData name="uemura koichi" userId="21e6d96a8cdd1f0a" providerId="LiveId" clId="{294E9DAC-7D2F-48B1-81EF-E3199B35F025}" dt="2023-08-08T13:13:16.241" v="1893" actId="164"/>
          <ac:spMkLst>
            <pc:docMk/>
            <pc:sldMk cId="4190644357" sldId="272"/>
            <ac:spMk id="6" creationId="{902E0485-90B6-5640-FAB5-392624A4A96F}"/>
          </ac:spMkLst>
        </pc:spChg>
        <pc:spChg chg="add mod">
          <ac:chgData name="uemura koichi" userId="21e6d96a8cdd1f0a" providerId="LiveId" clId="{294E9DAC-7D2F-48B1-81EF-E3199B35F025}" dt="2023-08-08T13:13:16.241" v="1893" actId="164"/>
          <ac:spMkLst>
            <pc:docMk/>
            <pc:sldMk cId="4190644357" sldId="272"/>
            <ac:spMk id="7" creationId="{BC6B034A-121C-0451-30EB-B5C38903B036}"/>
          </ac:spMkLst>
        </pc:spChg>
        <pc:spChg chg="add mod">
          <ac:chgData name="uemura koichi" userId="21e6d96a8cdd1f0a" providerId="LiveId" clId="{294E9DAC-7D2F-48B1-81EF-E3199B35F025}" dt="2023-08-08T13:14:30.262" v="1967" actId="1037"/>
          <ac:spMkLst>
            <pc:docMk/>
            <pc:sldMk cId="4190644357" sldId="272"/>
            <ac:spMk id="10" creationId="{9625142E-9D63-9B00-F838-94A0DE2B5D44}"/>
          </ac:spMkLst>
        </pc:spChg>
        <pc:grpChg chg="add mod">
          <ac:chgData name="uemura koichi" userId="21e6d96a8cdd1f0a" providerId="LiveId" clId="{294E9DAC-7D2F-48B1-81EF-E3199B35F025}" dt="2023-08-08T13:13:09.016" v="1892" actId="164"/>
          <ac:grpSpMkLst>
            <pc:docMk/>
            <pc:sldMk cId="4190644357" sldId="272"/>
            <ac:grpSpMk id="8" creationId="{7463B4BF-80B5-E21E-327A-C747E5D21646}"/>
          </ac:grpSpMkLst>
        </pc:grpChg>
        <pc:grpChg chg="add mod">
          <ac:chgData name="uemura koichi" userId="21e6d96a8cdd1f0a" providerId="LiveId" clId="{294E9DAC-7D2F-48B1-81EF-E3199B35F025}" dt="2023-08-08T13:14:30.262" v="1967" actId="1037"/>
          <ac:grpSpMkLst>
            <pc:docMk/>
            <pc:sldMk cId="4190644357" sldId="272"/>
            <ac:grpSpMk id="9" creationId="{5C3AB177-C76A-5214-1542-DD9DA6EA87A9}"/>
          </ac:grpSpMkLst>
        </pc:grpChg>
        <pc:picChg chg="add mod">
          <ac:chgData name="uemura koichi" userId="21e6d96a8cdd1f0a" providerId="LiveId" clId="{294E9DAC-7D2F-48B1-81EF-E3199B35F025}" dt="2023-08-08T13:13:16.241" v="1893" actId="164"/>
          <ac:picMkLst>
            <pc:docMk/>
            <pc:sldMk cId="4190644357" sldId="272"/>
            <ac:picMk id="4" creationId="{7B49C906-C6DF-B516-68DF-F99BB8DDFC3E}"/>
          </ac:picMkLst>
        </pc:picChg>
      </pc:sldChg>
    </pc:docChg>
  </pc:docChgLst>
  <pc:docChgLst>
    <pc:chgData name="koichi uemura" userId="21e6d96a8cdd1f0a" providerId="LiveId" clId="{DBDB6CA6-CFBA-4AB3-A34C-5F46F2797B38}"/>
    <pc:docChg chg="delSld">
      <pc:chgData name="koichi uemura" userId="21e6d96a8cdd1f0a" providerId="LiveId" clId="{DBDB6CA6-CFBA-4AB3-A34C-5F46F2797B38}" dt="2023-09-16T09:56:21.498" v="3" actId="47"/>
      <pc:docMkLst>
        <pc:docMk/>
      </pc:docMkLst>
      <pc:sldChg chg="del">
        <pc:chgData name="koichi uemura" userId="21e6d96a8cdd1f0a" providerId="LiveId" clId="{DBDB6CA6-CFBA-4AB3-A34C-5F46F2797B38}" dt="2023-09-16T09:56:21.498" v="3" actId="47"/>
        <pc:sldMkLst>
          <pc:docMk/>
          <pc:sldMk cId="2620601067" sldId="260"/>
        </pc:sldMkLst>
      </pc:sldChg>
      <pc:sldChg chg="del">
        <pc:chgData name="koichi uemura" userId="21e6d96a8cdd1f0a" providerId="LiveId" clId="{DBDB6CA6-CFBA-4AB3-A34C-5F46F2797B38}" dt="2023-09-16T09:56:17.374" v="0" actId="2696"/>
        <pc:sldMkLst>
          <pc:docMk/>
          <pc:sldMk cId="1870245505" sldId="267"/>
        </pc:sldMkLst>
      </pc:sldChg>
      <pc:sldChg chg="del">
        <pc:chgData name="koichi uemura" userId="21e6d96a8cdd1f0a" providerId="LiveId" clId="{DBDB6CA6-CFBA-4AB3-A34C-5F46F2797B38}" dt="2023-09-16T09:56:19.099" v="1" actId="47"/>
        <pc:sldMkLst>
          <pc:docMk/>
          <pc:sldMk cId="175148714" sldId="270"/>
        </pc:sldMkLst>
      </pc:sldChg>
      <pc:sldChg chg="del">
        <pc:chgData name="koichi uemura" userId="21e6d96a8cdd1f0a" providerId="LiveId" clId="{DBDB6CA6-CFBA-4AB3-A34C-5F46F2797B38}" dt="2023-09-16T09:56:20.467" v="2" actId="47"/>
        <pc:sldMkLst>
          <pc:docMk/>
          <pc:sldMk cId="4190644357" sldId="272"/>
        </pc:sldMkLst>
      </pc:sldChg>
    </pc:docChg>
  </pc:docChgLst>
  <pc:docChgLst>
    <pc:chgData name="koichi uemura" userId="21e6d96a8cdd1f0a" providerId="LiveId" clId="{F86C517B-447A-4F18-90D3-30BD05E8745F}"/>
    <pc:docChg chg="custSel modSld">
      <pc:chgData name="koichi uemura" userId="21e6d96a8cdd1f0a" providerId="LiveId" clId="{F86C517B-447A-4F18-90D3-30BD05E8745F}" dt="2023-05-31T13:54:30.240" v="85" actId="1076"/>
      <pc:docMkLst>
        <pc:docMk/>
      </pc:docMkLst>
      <pc:sldChg chg="addSp delSp modSp mod">
        <pc:chgData name="koichi uemura" userId="21e6d96a8cdd1f0a" providerId="LiveId" clId="{F86C517B-447A-4F18-90D3-30BD05E8745F}" dt="2023-05-31T13:54:30.240" v="85" actId="1076"/>
        <pc:sldMkLst>
          <pc:docMk/>
          <pc:sldMk cId="2620601067" sldId="260"/>
        </pc:sldMkLst>
        <pc:spChg chg="mod">
          <ac:chgData name="koichi uemura" userId="21e6d96a8cdd1f0a" providerId="LiveId" clId="{F86C517B-447A-4F18-90D3-30BD05E8745F}" dt="2023-05-31T13:53:55.721" v="75" actId="1076"/>
          <ac:spMkLst>
            <pc:docMk/>
            <pc:sldMk cId="2620601067" sldId="260"/>
            <ac:spMk id="13" creationId="{7968797E-AD5D-F874-2ADD-B85A9648AA15}"/>
          </ac:spMkLst>
        </pc:spChg>
        <pc:spChg chg="mod">
          <ac:chgData name="koichi uemura" userId="21e6d96a8cdd1f0a" providerId="LiveId" clId="{F86C517B-447A-4F18-90D3-30BD05E8745F}" dt="2023-05-31T13:52:06.605" v="6" actId="20577"/>
          <ac:spMkLst>
            <pc:docMk/>
            <pc:sldMk cId="2620601067" sldId="260"/>
            <ac:spMk id="18" creationId="{E826710A-7445-164C-1591-AB3B210FA9B0}"/>
          </ac:spMkLst>
        </pc:spChg>
        <pc:spChg chg="mod">
          <ac:chgData name="koichi uemura" userId="21e6d96a8cdd1f0a" providerId="LiveId" clId="{F86C517B-447A-4F18-90D3-30BD05E8745F}" dt="2023-05-31T13:54:30.240" v="85" actId="1076"/>
          <ac:spMkLst>
            <pc:docMk/>
            <pc:sldMk cId="2620601067" sldId="260"/>
            <ac:spMk id="23" creationId="{49392F4A-BC06-80E2-68A9-0E48F9D6F0C9}"/>
          </ac:spMkLst>
        </pc:spChg>
        <pc:spChg chg="del">
          <ac:chgData name="koichi uemura" userId="21e6d96a8cdd1f0a" providerId="LiveId" clId="{F86C517B-447A-4F18-90D3-30BD05E8745F}" dt="2023-05-31T13:51:44.366" v="2" actId="478"/>
          <ac:spMkLst>
            <pc:docMk/>
            <pc:sldMk cId="2620601067" sldId="260"/>
            <ac:spMk id="25" creationId="{98AC7298-2B35-25FB-490F-56A9DCCEDF0D}"/>
          </ac:spMkLst>
        </pc:spChg>
        <pc:spChg chg="mod">
          <ac:chgData name="koichi uemura" userId="21e6d96a8cdd1f0a" providerId="LiveId" clId="{F86C517B-447A-4F18-90D3-30BD05E8745F}" dt="2023-05-31T13:54:04.705" v="83" actId="1037"/>
          <ac:spMkLst>
            <pc:docMk/>
            <pc:sldMk cId="2620601067" sldId="260"/>
            <ac:spMk id="26" creationId="{28743B8E-23E7-FEDB-CDE3-E482F92BBC35}"/>
          </ac:spMkLst>
        </pc:spChg>
        <pc:grpChg chg="del">
          <ac:chgData name="koichi uemura" userId="21e6d96a8cdd1f0a" providerId="LiveId" clId="{F86C517B-447A-4F18-90D3-30BD05E8745F}" dt="2023-05-31T13:51:37.123" v="1" actId="478"/>
          <ac:grpSpMkLst>
            <pc:docMk/>
            <pc:sldMk cId="2620601067" sldId="260"/>
            <ac:grpSpMk id="14" creationId="{085A8610-1EA7-9E8A-BA44-E3B68BC0EFB4}"/>
          </ac:grpSpMkLst>
        </pc:grpChg>
        <pc:grpChg chg="mod">
          <ac:chgData name="koichi uemura" userId="21e6d96a8cdd1f0a" providerId="LiveId" clId="{F86C517B-447A-4F18-90D3-30BD05E8745F}" dt="2023-05-31T13:54:22.164" v="84" actId="164"/>
          <ac:grpSpMkLst>
            <pc:docMk/>
            <pc:sldMk cId="2620601067" sldId="260"/>
            <ac:grpSpMk id="32" creationId="{83739659-E5B6-FB2B-7C54-95D03C6FD216}"/>
          </ac:grpSpMkLst>
        </pc:grpChg>
        <pc:grpChg chg="add mod">
          <ac:chgData name="koichi uemura" userId="21e6d96a8cdd1f0a" providerId="LiveId" clId="{F86C517B-447A-4F18-90D3-30BD05E8745F}" dt="2023-05-31T13:54:22.164" v="84" actId="164"/>
          <ac:grpSpMkLst>
            <pc:docMk/>
            <pc:sldMk cId="2620601067" sldId="260"/>
            <ac:grpSpMk id="35" creationId="{01C81C40-36DA-9C88-3D00-CB5FB1BFA5F1}"/>
          </ac:grpSpMkLst>
        </pc:grpChg>
        <pc:picChg chg="del mod">
          <ac:chgData name="koichi uemura" userId="21e6d96a8cdd1f0a" providerId="LiveId" clId="{F86C517B-447A-4F18-90D3-30BD05E8745F}" dt="2023-05-31T13:51:37.123" v="1" actId="478"/>
          <ac:picMkLst>
            <pc:docMk/>
            <pc:sldMk cId="2620601067" sldId="260"/>
            <ac:picMk id="12" creationId="{D94C938C-3785-FA2F-E761-398A76A29A6E}"/>
          </ac:picMkLst>
        </pc:picChg>
        <pc:picChg chg="add mod ord">
          <ac:chgData name="koichi uemura" userId="21e6d96a8cdd1f0a" providerId="LiveId" clId="{F86C517B-447A-4F18-90D3-30BD05E8745F}" dt="2023-05-31T13:54:22.164" v="84" actId="164"/>
          <ac:picMkLst>
            <pc:docMk/>
            <pc:sldMk cId="2620601067" sldId="260"/>
            <ac:picMk id="34" creationId="{8BFD42D8-6819-8221-AE24-F2D3432C4D7D}"/>
          </ac:picMkLst>
        </pc:picChg>
      </pc:sldChg>
    </pc:docChg>
  </pc:docChgLst>
  <pc:docChgLst>
    <pc:chgData name="uemura koichi" userId="21e6d96a8cdd1f0a" providerId="LiveId" clId="{1855B705-7768-4BB6-ACE0-BC4078096DAC}"/>
    <pc:docChg chg="modSld">
      <pc:chgData name="uemura koichi" userId="21e6d96a8cdd1f0a" providerId="LiveId" clId="{1855B705-7768-4BB6-ACE0-BC4078096DAC}" dt="2023-04-02T14:14:23.223" v="0"/>
      <pc:docMkLst>
        <pc:docMk/>
      </pc:docMkLst>
      <pc:sldChg chg="modSp">
        <pc:chgData name="uemura koichi" userId="21e6d96a8cdd1f0a" providerId="LiveId" clId="{1855B705-7768-4BB6-ACE0-BC4078096DAC}" dt="2023-04-02T14:14:23.223" v="0"/>
        <pc:sldMkLst>
          <pc:docMk/>
          <pc:sldMk cId="3497499515" sldId="262"/>
        </pc:sldMkLst>
        <pc:graphicFrameChg chg="mod">
          <ac:chgData name="uemura koichi" userId="21e6d96a8cdd1f0a" providerId="LiveId" clId="{1855B705-7768-4BB6-ACE0-BC4078096DAC}" dt="2023-04-02T14:14:23.223" v="0"/>
          <ac:graphicFrameMkLst>
            <pc:docMk/>
            <pc:sldMk cId="3497499515" sldId="262"/>
            <ac:graphicFrameMk id="2" creationId="{B63CD295-5DF2-BF0A-E66F-FF985676F4F1}"/>
          </ac:graphicFrameMkLst>
        </pc:graphicFrameChg>
      </pc:sldChg>
    </pc:docChg>
  </pc:docChgLst>
  <pc:docChgLst>
    <pc:chgData name="koichi uemura" userId="21e6d96a8cdd1f0a" providerId="LiveId" clId="{893AF3BD-C889-4F08-BBB2-12A2E5FFE191}"/>
    <pc:docChg chg="modSld">
      <pc:chgData name="koichi uemura" userId="21e6d96a8cdd1f0a" providerId="LiveId" clId="{893AF3BD-C889-4F08-BBB2-12A2E5FFE191}" dt="2023-09-07T06:54:14.119" v="27" actId="20577"/>
      <pc:docMkLst>
        <pc:docMk/>
      </pc:docMkLst>
      <pc:sldChg chg="modSp mod">
        <pc:chgData name="koichi uemura" userId="21e6d96a8cdd1f0a" providerId="LiveId" clId="{893AF3BD-C889-4F08-BBB2-12A2E5FFE191}" dt="2023-09-07T06:54:14.119" v="27" actId="20577"/>
        <pc:sldMkLst>
          <pc:docMk/>
          <pc:sldMk cId="1787533593" sldId="263"/>
        </pc:sldMkLst>
        <pc:graphicFrameChg chg="mod modGraphic">
          <ac:chgData name="koichi uemura" userId="21e6d96a8cdd1f0a" providerId="LiveId" clId="{893AF3BD-C889-4F08-BBB2-12A2E5FFE191}" dt="2023-09-07T06:54:14.119" v="27" actId="20577"/>
          <ac:graphicFrameMkLst>
            <pc:docMk/>
            <pc:sldMk cId="1787533593" sldId="263"/>
            <ac:graphicFrameMk id="4" creationId="{95A6FA20-4CDA-B484-D5FC-4C3DF55A74C6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E709A2-CDFB-19E3-0088-D6BAC4F39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EA7C867-13B9-E1C0-EFAF-ACDEEC04D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A94149-9FC0-2909-6AED-A317F0004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32C0D2-0CC7-9B80-9988-BAE076E0D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0CB5CE-9559-A38B-E113-DB3B6EA4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05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E5FAC5-E436-2BA7-1FB6-AE8A7CA83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E5623A4-E3D9-1692-0FC4-188C16167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6FDB2C-D48C-FD30-6B22-76DF06A2C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02F2C2-68A6-9466-33FE-CFF863C23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C651EF-91AE-531D-C399-2BC63EA2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430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F792A28-BB8B-FB73-09D1-0D0C76380A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471497C-9A8E-4582-F31F-815D51294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752A31-E293-6D35-37FA-A568AC88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A99D3B-E366-ECB0-82DE-ABFF1A984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A0A67A-D557-48E8-253D-590FBF010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770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97B2D9-C31F-CE88-E8EB-F53920AD4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A27FFE2-1DD6-9166-02C2-387DF1A95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B318CF-6223-9397-6C84-25F645DF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66D24D-1A16-6755-6DAC-C34BBB1FC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33D47B-22D8-0778-FF2A-143E5806E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6686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34C13A-D997-057F-D860-C37F6EDA2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033ED1-A3D7-404B-4237-71F30ECBD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EF46D4-2C96-4639-5D7D-266224C08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0A0AA9-271D-555D-E70C-2D18F5BA0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01B532-DAFB-BBB0-5296-DB4C0FE57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1575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0955DD-440D-8D2F-FB3F-ED70713EE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5AF6666-D49C-702F-B293-2801E3CAB9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FBB7585-3D65-1385-C17E-ED11A5B38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7BF7B9C-55FB-4059-536E-0B7488F06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B9BE103-3A27-30F0-078A-E1EBEC322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00B6A3-4634-0996-4A50-14808780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20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3AD6A8-6413-CFCA-C284-BE1488AB2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61944D-C685-9C4E-C830-77132A12A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055FAB2-78F1-6386-FA4B-4EEE475BAE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DA7CDF7-EFA3-5A74-C511-45E119075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3C79ABB-EBD7-D569-95E5-3E892DAE7E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CA834CB-03B9-F48B-9522-86001392E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7F31CFF-91E3-9AA4-08A7-49F7F6E97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F28334C-9549-F173-6D30-A63ECFB76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881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D79FA4-4C7C-0674-A078-CE4181CB3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29B42F4-7914-BA02-582E-684ACE3B0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90B49F2-C57A-8F3D-F15F-159A6BD12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66D9932-8AF7-406C-27CE-5E7DC8659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599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E3F9E56-C28E-ADFC-C0ED-A0EE9E82E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89D4EC4-775C-88CD-34CC-CE0C4B0D7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86FAE6-17DB-B555-8E4A-35F47952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094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E12C85-6054-ED45-4635-3F598E4F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2B822D-2677-7282-E3B6-BAD0D0CA7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8663018-889E-2D39-7800-63B1D994C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7BC80F6-C37F-09AB-0736-77BB46814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B88440C-DB17-7A8A-6EF3-052AC1341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0073AF-0175-7373-3BAC-7C720834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17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D9852A-4728-A5B8-1137-BD7EEC8BC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E14C6C1-73CC-0B29-FCBD-19E7CC97E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B6268CF-3C02-4A9F-9F4C-00A374D49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EA700E7-D112-C913-5DCF-F3A6687A8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6C2BF4-2639-06DB-0C51-7D1225382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AF6315A-6F23-A850-609B-5D61DBC36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192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7F82079-5F20-AF3C-3E4E-12752B4A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F405313-E711-8BB0-4682-7BE07ECCD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75AD97-34EE-4D24-7D71-D2F11403C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15E46-93B3-467A-8642-CB7D29977CD7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6EA614-0D32-3DF2-5FDE-19D4A0A26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186745-7809-BE21-461B-7FD01DD73B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3B329-DAFB-45E6-BD4F-F32EA9B6C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54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5EA1CB15-12CF-88A2-F533-234A97F483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479613"/>
              </p:ext>
            </p:extLst>
          </p:nvPr>
        </p:nvGraphicFramePr>
        <p:xfrm>
          <a:off x="925286" y="170771"/>
          <a:ext cx="10776858" cy="6516458"/>
        </p:xfrm>
        <a:graphic>
          <a:graphicData uri="http://schemas.openxmlformats.org/drawingml/2006/table">
            <a:tbl>
              <a:tblPr/>
              <a:tblGrid>
                <a:gridCol w="5092140">
                  <a:extLst>
                    <a:ext uri="{9D8B030D-6E8A-4147-A177-3AD203B41FA5}">
                      <a16:colId xmlns:a16="http://schemas.microsoft.com/office/drawing/2014/main" val="2124097285"/>
                    </a:ext>
                  </a:extLst>
                </a:gridCol>
                <a:gridCol w="1230007">
                  <a:extLst>
                    <a:ext uri="{9D8B030D-6E8A-4147-A177-3AD203B41FA5}">
                      <a16:colId xmlns:a16="http://schemas.microsoft.com/office/drawing/2014/main" val="1114851294"/>
                    </a:ext>
                  </a:extLst>
                </a:gridCol>
                <a:gridCol w="459653">
                  <a:extLst>
                    <a:ext uri="{9D8B030D-6E8A-4147-A177-3AD203B41FA5}">
                      <a16:colId xmlns:a16="http://schemas.microsoft.com/office/drawing/2014/main" val="3234312247"/>
                    </a:ext>
                  </a:extLst>
                </a:gridCol>
                <a:gridCol w="724190">
                  <a:extLst>
                    <a:ext uri="{9D8B030D-6E8A-4147-A177-3AD203B41FA5}">
                      <a16:colId xmlns:a16="http://schemas.microsoft.com/office/drawing/2014/main" val="2124200549"/>
                    </a:ext>
                  </a:extLst>
                </a:gridCol>
                <a:gridCol w="1015290">
                  <a:extLst>
                    <a:ext uri="{9D8B030D-6E8A-4147-A177-3AD203B41FA5}">
                      <a16:colId xmlns:a16="http://schemas.microsoft.com/office/drawing/2014/main" val="200710977"/>
                    </a:ext>
                  </a:extLst>
                </a:gridCol>
                <a:gridCol w="1495245">
                  <a:extLst>
                    <a:ext uri="{9D8B030D-6E8A-4147-A177-3AD203B41FA5}">
                      <a16:colId xmlns:a16="http://schemas.microsoft.com/office/drawing/2014/main" val="1677860084"/>
                    </a:ext>
                  </a:extLst>
                </a:gridCol>
                <a:gridCol w="760333">
                  <a:extLst>
                    <a:ext uri="{9D8B030D-6E8A-4147-A177-3AD203B41FA5}">
                      <a16:colId xmlns:a16="http://schemas.microsoft.com/office/drawing/2014/main" val="1218033383"/>
                    </a:ext>
                  </a:extLst>
                </a:gridCol>
              </a:tblGrid>
              <a:tr h="216896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Table 1.  Patients’ characteristics 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5821212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ALL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EV group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EV group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SOC group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9786978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Variables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n=50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n=20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n=17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n=30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4267398"/>
                  </a:ext>
                </a:extLst>
              </a:tr>
              <a:tr h="399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Age at pembrolizumab discontinuation (median, IQR)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73 (57-83)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73 (60-81)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73 (60-81)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73 (57-83)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0.79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961545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Sex (n, %)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00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0.46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866884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Male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43 (86.0)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 (80.0)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 (82.3)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27 (90.0)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523632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Female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 (14.0)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 (20.0)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 (17.7)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 (10.0)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012971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Primary site (n, %)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0.81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303668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Bladder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22 (44.0)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 (45.0)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 (47.0)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 (43.3)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868341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Upper tract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28 (56.0)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 (55.0)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 (53.0)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 (56.7)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9628573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Histopathological subtype (n, %)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0.24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383212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 Pure UC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38 (76.0)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 (80.0)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 (88.2)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22 (73.3)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2711258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 non-Pure UC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 (24.0)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 (20.0)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(11.8)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 (26.7)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091878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Surgical removal of primary site (n, %)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24 (48.0)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 (55.0)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 (52.9)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 (43.3)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0.65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2405695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Regimen of pre-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chemothrapy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(n, %)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937030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GC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28 (56.0)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 (65.0)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 (64.7)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 (50.0)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700009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Gcarbo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 (22.0)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 (25.0)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 (23.5)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 (20.0)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8215407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Others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 (22.0)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(10.0)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(11.8)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 (30.0)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6227601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Cancer death (n, %)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33 (66.0)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 (30.0) 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 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27 (90.0)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2140060"/>
                  </a:ext>
                </a:extLst>
              </a:tr>
              <a:tr h="21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Follow-up period after pembrolizumab discontinuation (months: median, IQR)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 (1.3-11.3)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11.2 (4.5 – 15.0)</a:t>
                      </a:r>
                      <a:endParaRPr kumimoji="1" lang="ja-JP" altLang="en-US" sz="2000" dirty="0"/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10.9 (5.6-48.7)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1.8 (0.7 – 8.3)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837631"/>
                  </a:ext>
                </a:extLst>
              </a:tr>
              <a:tr h="21689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IQR: interquartile range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83409"/>
                  </a:ext>
                </a:extLst>
              </a:tr>
              <a:tr h="21689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GC: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Gemcitabine+Cisplatin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ja-JP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GCarbo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altLang="ja-JP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Gemcitabine+Carboplatin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1580854"/>
                  </a:ext>
                </a:extLst>
              </a:tr>
              <a:tr h="21689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EV: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enfortumab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vedotin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909157"/>
                  </a:ext>
                </a:extLst>
              </a:tr>
              <a:tr h="21689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SOC: standard of care</a:t>
                      </a: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3549" marR="3549" marT="35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528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67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B2441567-BE8A-660F-79F1-BD6873BC9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771278"/>
              </p:ext>
            </p:extLst>
          </p:nvPr>
        </p:nvGraphicFramePr>
        <p:xfrm>
          <a:off x="2216868" y="1356419"/>
          <a:ext cx="8051082" cy="2300660"/>
        </p:xfrm>
        <a:graphic>
          <a:graphicData uri="http://schemas.openxmlformats.org/drawingml/2006/table">
            <a:tbl>
              <a:tblPr/>
              <a:tblGrid>
                <a:gridCol w="3596423">
                  <a:extLst>
                    <a:ext uri="{9D8B030D-6E8A-4147-A177-3AD203B41FA5}">
                      <a16:colId xmlns:a16="http://schemas.microsoft.com/office/drawing/2014/main" val="277443662"/>
                    </a:ext>
                  </a:extLst>
                </a:gridCol>
                <a:gridCol w="1655172">
                  <a:extLst>
                    <a:ext uri="{9D8B030D-6E8A-4147-A177-3AD203B41FA5}">
                      <a16:colId xmlns:a16="http://schemas.microsoft.com/office/drawing/2014/main" val="2436377089"/>
                    </a:ext>
                  </a:extLst>
                </a:gridCol>
                <a:gridCol w="1736908">
                  <a:extLst>
                    <a:ext uri="{9D8B030D-6E8A-4147-A177-3AD203B41FA5}">
                      <a16:colId xmlns:a16="http://schemas.microsoft.com/office/drawing/2014/main" val="2804398497"/>
                    </a:ext>
                  </a:extLst>
                </a:gridCol>
                <a:gridCol w="1062579">
                  <a:extLst>
                    <a:ext uri="{9D8B030D-6E8A-4147-A177-3AD203B41FA5}">
                      <a16:colId xmlns:a16="http://schemas.microsoft.com/office/drawing/2014/main" val="1650296747"/>
                    </a:ext>
                  </a:extLst>
                </a:gridCol>
              </a:tblGrid>
              <a:tr h="27512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EV group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 </a:t>
                      </a:r>
                      <a:b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(n=20)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SOC group </a:t>
                      </a:r>
                    </a:p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(n=30)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p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 value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484335"/>
                  </a:ext>
                </a:extLst>
              </a:tr>
              <a:tr h="256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 CRP (mg/L, median, IQR)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3.8 (0.3 - 4.6)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5.2 (1.0 - 7.3)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0.313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320545"/>
                  </a:ext>
                </a:extLst>
              </a:tr>
              <a:tr h="256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 Hb (g/dL, median, IQR)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10.4 (9.1 - 13.3)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11.0 (9.6 - 11.8)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0.395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376141"/>
                  </a:ext>
                </a:extLst>
              </a:tr>
              <a:tr h="2567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 LDH (U/L, median, IQR)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231 (158 - 283)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307 (176 - 429)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0.262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7432382"/>
                  </a:ext>
                </a:extLst>
              </a:tr>
              <a:tr h="256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 NLR (median, IQR)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5.1 (3.0 - 6.0)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8.6 (3.5 - 11.9)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0.423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702925"/>
                  </a:ext>
                </a:extLst>
              </a:tr>
              <a:tr h="2659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 PNI (median, IQR)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39 (35 - 47)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37 (33 - 44)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0.441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549475"/>
                  </a:ext>
                </a:extLst>
              </a:tr>
              <a:tr h="256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NLR: Neutrophil-to-lymphocyte ratio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855380"/>
                  </a:ext>
                </a:extLst>
              </a:tr>
              <a:tr h="256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PNI: Prognostic nutritional index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352918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CDDC81A-3D9C-790A-AA35-8574358BF69A}"/>
              </a:ext>
            </a:extLst>
          </p:cNvPr>
          <p:cNvSpPr txBox="1"/>
          <p:nvPr/>
        </p:nvSpPr>
        <p:spPr>
          <a:xfrm>
            <a:off x="1609725" y="853737"/>
            <a:ext cx="89725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ja-JP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Table 2.  Patients’ clinical variables at pembrolizumab discontinuation </a:t>
            </a:r>
          </a:p>
        </p:txBody>
      </p:sp>
    </p:spTree>
    <p:extLst>
      <p:ext uri="{BB962C8B-B14F-4D97-AF65-F5344CB8AC3E}">
        <p14:creationId xmlns:p14="http://schemas.microsoft.com/office/powerpoint/2010/main" val="1225662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2E50A0D7-3427-9C00-1F18-E061CA116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164746"/>
              </p:ext>
            </p:extLst>
          </p:nvPr>
        </p:nvGraphicFramePr>
        <p:xfrm>
          <a:off x="1296615" y="2356928"/>
          <a:ext cx="9455831" cy="2607310"/>
        </p:xfrm>
        <a:graphic>
          <a:graphicData uri="http://schemas.openxmlformats.org/drawingml/2006/table">
            <a:tbl>
              <a:tblPr/>
              <a:tblGrid>
                <a:gridCol w="4338638">
                  <a:extLst>
                    <a:ext uri="{9D8B030D-6E8A-4147-A177-3AD203B41FA5}">
                      <a16:colId xmlns:a16="http://schemas.microsoft.com/office/drawing/2014/main" val="2934739196"/>
                    </a:ext>
                  </a:extLst>
                </a:gridCol>
                <a:gridCol w="465137">
                  <a:extLst>
                    <a:ext uri="{9D8B030D-6E8A-4147-A177-3AD203B41FA5}">
                      <a16:colId xmlns:a16="http://schemas.microsoft.com/office/drawing/2014/main" val="3196381968"/>
                    </a:ext>
                  </a:extLst>
                </a:gridCol>
                <a:gridCol w="1144587">
                  <a:extLst>
                    <a:ext uri="{9D8B030D-6E8A-4147-A177-3AD203B41FA5}">
                      <a16:colId xmlns:a16="http://schemas.microsoft.com/office/drawing/2014/main" val="3355921980"/>
                    </a:ext>
                  </a:extLst>
                </a:gridCol>
                <a:gridCol w="953182">
                  <a:extLst>
                    <a:ext uri="{9D8B030D-6E8A-4147-A177-3AD203B41FA5}">
                      <a16:colId xmlns:a16="http://schemas.microsoft.com/office/drawing/2014/main" val="3981513749"/>
                    </a:ext>
                  </a:extLst>
                </a:gridCol>
                <a:gridCol w="489857">
                  <a:extLst>
                    <a:ext uri="{9D8B030D-6E8A-4147-A177-3AD203B41FA5}">
                      <a16:colId xmlns:a16="http://schemas.microsoft.com/office/drawing/2014/main" val="2463751361"/>
                    </a:ext>
                  </a:extLst>
                </a:gridCol>
                <a:gridCol w="1340530">
                  <a:extLst>
                    <a:ext uri="{9D8B030D-6E8A-4147-A177-3AD203B41FA5}">
                      <a16:colId xmlns:a16="http://schemas.microsoft.com/office/drawing/2014/main" val="1163252377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846828428"/>
                    </a:ext>
                  </a:extLst>
                </a:gridCol>
              </a:tblGrid>
              <a:tr h="1778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Variables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Univariable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Multivariable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841861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95%CI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95%CI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831138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CRP 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(mg/L)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1.07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1.01 – 1.13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0.016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1.06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0.94 – 1.19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0.325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13653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NLR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1.04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1.01 – 1.08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0.011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0.99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0.94 – 1.04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0.844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17852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LDH (U/L)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1.01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1.00 –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0.017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1.01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1.00 – 1.05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0.040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453558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PNI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0.95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0.91 – 0.99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0.041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0.98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0.90 – 1.07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0.734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37506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Treatment after pembrolizumab </a:t>
                      </a:r>
                    </a:p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(EV group versus SOC group)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0.11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0.04 – 0.38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0.10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0.04 – 0.29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085776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Pembrolizumab administration period (months)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0.97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0.92 – 1.02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0.246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969702"/>
                  </a:ext>
                </a:extLst>
              </a:tr>
              <a:tr h="1778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Variables of CRP, NLR, LDH , and PNI are used at pembrolizumab discontinuation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301724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1ABAFF-0A1A-827D-88ED-5F16377BF9B4}"/>
              </a:ext>
            </a:extLst>
          </p:cNvPr>
          <p:cNvSpPr txBox="1"/>
          <p:nvPr/>
        </p:nvSpPr>
        <p:spPr>
          <a:xfrm>
            <a:off x="1367166" y="1624568"/>
            <a:ext cx="93147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ja-JP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Table 3. Multivariable analysis of OS after pembrolizumab </a:t>
            </a:r>
            <a:r>
              <a:rPr lang="en-US" altLang="ja-JP" sz="2000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discontinuation</a:t>
            </a:r>
            <a:r>
              <a:rPr lang="en-US" altLang="ja-JP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1854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5A6FA20-4CDA-B484-D5FC-4C3DF55A7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899527"/>
              </p:ext>
            </p:extLst>
          </p:nvPr>
        </p:nvGraphicFramePr>
        <p:xfrm>
          <a:off x="2292606" y="1641982"/>
          <a:ext cx="7219694" cy="3120517"/>
        </p:xfrm>
        <a:graphic>
          <a:graphicData uri="http://schemas.openxmlformats.org/drawingml/2006/table">
            <a:tbl>
              <a:tblPr/>
              <a:tblGrid>
                <a:gridCol w="3096013">
                  <a:extLst>
                    <a:ext uri="{9D8B030D-6E8A-4147-A177-3AD203B41FA5}">
                      <a16:colId xmlns:a16="http://schemas.microsoft.com/office/drawing/2014/main" val="1589292421"/>
                    </a:ext>
                  </a:extLst>
                </a:gridCol>
                <a:gridCol w="2055337">
                  <a:extLst>
                    <a:ext uri="{9D8B030D-6E8A-4147-A177-3AD203B41FA5}">
                      <a16:colId xmlns:a16="http://schemas.microsoft.com/office/drawing/2014/main" val="564940273"/>
                    </a:ext>
                  </a:extLst>
                </a:gridCol>
                <a:gridCol w="2068344">
                  <a:extLst>
                    <a:ext uri="{9D8B030D-6E8A-4147-A177-3AD203B41FA5}">
                      <a16:colId xmlns:a16="http://schemas.microsoft.com/office/drawing/2014/main" val="1885940709"/>
                    </a:ext>
                  </a:extLst>
                </a:gridCol>
              </a:tblGrid>
              <a:tr h="345237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Table 4.  Treatment-related adverse events of EV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4231252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n=20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309340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Adverse event, n (%)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All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Grade 3 or more 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408867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Rash maculopapular 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 (50.0)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 (5.0)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066119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Peripheral sensory neuropathy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 (25.0)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 (5.0)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4388278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Decreased appetite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(10.0)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135521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Oral mucositis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 (20.0)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 (5.0)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901732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1"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</a:t>
                      </a:r>
                      <a:r>
                        <a:rPr kumimoji="1" lang="en-US" altLang="ja-JP" sz="16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nterstitial </a:t>
                      </a: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pneumonia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 (5.0)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860682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Hyperglycemia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(10.0)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313514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Dysgeusia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 (20.0)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152"/>
                  </a:ext>
                </a:extLst>
              </a:tr>
              <a:tr h="277528"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060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533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47A6BFE1-5E8C-81C7-BDF9-914B65CEBD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791896"/>
              </p:ext>
            </p:extLst>
          </p:nvPr>
        </p:nvGraphicFramePr>
        <p:xfrm>
          <a:off x="2414016" y="1371676"/>
          <a:ext cx="7616953" cy="3393671"/>
        </p:xfrm>
        <a:graphic>
          <a:graphicData uri="http://schemas.openxmlformats.org/drawingml/2006/table">
            <a:tbl>
              <a:tblPr/>
              <a:tblGrid>
                <a:gridCol w="2944368">
                  <a:extLst>
                    <a:ext uri="{9D8B030D-6E8A-4147-A177-3AD203B41FA5}">
                      <a16:colId xmlns:a16="http://schemas.microsoft.com/office/drawing/2014/main" val="1589292421"/>
                    </a:ext>
                  </a:extLst>
                </a:gridCol>
                <a:gridCol w="1375854">
                  <a:extLst>
                    <a:ext uri="{9D8B030D-6E8A-4147-A177-3AD203B41FA5}">
                      <a16:colId xmlns:a16="http://schemas.microsoft.com/office/drawing/2014/main" val="564940273"/>
                    </a:ext>
                  </a:extLst>
                </a:gridCol>
                <a:gridCol w="980400">
                  <a:extLst>
                    <a:ext uri="{9D8B030D-6E8A-4147-A177-3AD203B41FA5}">
                      <a16:colId xmlns:a16="http://schemas.microsoft.com/office/drawing/2014/main" val="3749202743"/>
                    </a:ext>
                  </a:extLst>
                </a:gridCol>
                <a:gridCol w="1325157">
                  <a:extLst>
                    <a:ext uri="{9D8B030D-6E8A-4147-A177-3AD203B41FA5}">
                      <a16:colId xmlns:a16="http://schemas.microsoft.com/office/drawing/2014/main" val="1266380645"/>
                    </a:ext>
                  </a:extLst>
                </a:gridCol>
                <a:gridCol w="991174">
                  <a:extLst>
                    <a:ext uri="{9D8B030D-6E8A-4147-A177-3AD203B41FA5}">
                      <a16:colId xmlns:a16="http://schemas.microsoft.com/office/drawing/2014/main" val="2574394596"/>
                    </a:ext>
                  </a:extLst>
                </a:gridCol>
              </a:tblGrid>
              <a:tr h="38957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Table 5.  Response of EV by locations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4231252"/>
                  </a:ext>
                </a:extLst>
              </a:tr>
              <a:tr h="235314"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309340"/>
                  </a:ext>
                </a:extLst>
              </a:tr>
              <a:tr h="4649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Lymph node </a:t>
                      </a:r>
                    </a:p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(n=16)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Lung </a:t>
                      </a:r>
                    </a:p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(n=12)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Bone</a:t>
                      </a:r>
                    </a:p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(n=7)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Liver</a:t>
                      </a:r>
                    </a:p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(n=5)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408867"/>
                  </a:ext>
                </a:extLst>
              </a:tr>
              <a:tr h="267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Best response, confirmed, n (%)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823282"/>
                  </a:ext>
                </a:extLst>
              </a:tr>
              <a:tr h="267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 CR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 (25.0)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 (20.0)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7066119"/>
                  </a:ext>
                </a:extLst>
              </a:tr>
              <a:tr h="267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 PR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 (62.5)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 (41.6)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(28.5)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 (80.0)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6466457"/>
                  </a:ext>
                </a:extLst>
              </a:tr>
              <a:tr h="267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 SD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 (25.0)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 (25.0)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 (71.5)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2666182"/>
                  </a:ext>
                </a:extLst>
              </a:tr>
              <a:tr h="27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   PD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(12.5)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 (8.3)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8514133"/>
                  </a:ext>
                </a:extLst>
              </a:tr>
              <a:tr h="27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ORR, confirmed, n (%)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 (62.5) 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 (66.6)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 (28.5)</a:t>
                      </a: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 (100.0)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308122"/>
                  </a:ext>
                </a:extLst>
              </a:tr>
              <a:tr h="23341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CR: complete response, PR: partial response</a:t>
                      </a:r>
                    </a:p>
                    <a:p>
                      <a:pPr algn="l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SD: stable disease, PD: progression disease, ORR: overall response rate (CR+PR)</a:t>
                      </a:r>
                    </a:p>
                    <a:p>
                      <a:pPr algn="l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The evaluation of best response followed by RECIST version 1.1. 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027" marR="6027" marT="60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060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523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15238</TotalTime>
  <Words>813</Words>
  <Application>Microsoft Office PowerPoint</Application>
  <PresentationFormat>ワイド画面</PresentationFormat>
  <Paragraphs>210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uemura koichi</dc:creator>
  <cp:lastModifiedBy>koichi uemura</cp:lastModifiedBy>
  <cp:revision>4</cp:revision>
  <dcterms:created xsi:type="dcterms:W3CDTF">2023-01-26T23:52:53Z</dcterms:created>
  <dcterms:modified xsi:type="dcterms:W3CDTF">2023-09-16T09:56:26Z</dcterms:modified>
</cp:coreProperties>
</file>