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0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887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95"/>
    <p:restoredTop sz="96875"/>
  </p:normalViewPr>
  <p:slideViewPr>
    <p:cSldViewPr snapToGrid="0" snapToObjects="1">
      <p:cViewPr varScale="1">
        <p:scale>
          <a:sx n="86" d="100"/>
          <a:sy n="86" d="100"/>
        </p:scale>
        <p:origin x="4040" y="200"/>
      </p:cViewPr>
      <p:guideLst>
        <p:guide orient="horz" pos="5887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C2665C-C173-9F4E-9997-8AD9E5036B8B}" type="datetimeFigureOut">
              <a:rPr lang="en-GB" smtClean="0"/>
              <a:t>16/06/2021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3C57A2-E924-1D46-8A4B-713C51D221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907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42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118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90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84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71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598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003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180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865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582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270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C7E51-C531-9647-8E57-804CEFCA4232}" type="datetimeFigureOut">
              <a:rPr lang="en-US" smtClean="0"/>
              <a:t>6/16/21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838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D72E4EC-2982-0144-B761-16C45ABE1662}"/>
              </a:ext>
            </a:extLst>
          </p:cNvPr>
          <p:cNvSpPr txBox="1"/>
          <p:nvPr/>
        </p:nvSpPr>
        <p:spPr>
          <a:xfrm>
            <a:off x="134753" y="622809"/>
            <a:ext cx="2836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data: </a:t>
            </a:r>
          </a:p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8EBA394-12E8-764B-BAA9-772DB4E7E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52" y="1528293"/>
            <a:ext cx="5411967" cy="365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542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1898</TotalTime>
  <Words>6</Words>
  <Application>Microsoft Macintosh PowerPoint</Application>
  <PresentationFormat>A4 Paper (210x297 mm)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Kadri Kadri</dc:creator>
  <cp:lastModifiedBy>Kadri Kadri</cp:lastModifiedBy>
  <cp:revision>106</cp:revision>
  <dcterms:created xsi:type="dcterms:W3CDTF">2020-03-31T05:26:37Z</dcterms:created>
  <dcterms:modified xsi:type="dcterms:W3CDTF">2021-06-16T10:08:25Z</dcterms:modified>
</cp:coreProperties>
</file>