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3" r:id="rId3"/>
    <p:sldId id="264" r:id="rId4"/>
    <p:sldId id="266" r:id="rId5"/>
    <p:sldId id="269" r:id="rId6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/>
    <p:restoredTop sz="94670"/>
  </p:normalViewPr>
  <p:slideViewPr>
    <p:cSldViewPr snapToGrid="0" snapToObjects="1">
      <p:cViewPr varScale="1">
        <p:scale>
          <a:sx n="83" d="100"/>
          <a:sy n="83" d="100"/>
        </p:scale>
        <p:origin x="1404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4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1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8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7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0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8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6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8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7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C7E51-C531-9647-8E57-804CEFCA4232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54522-4747-5548-9B13-465862B331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377456" y="3147237"/>
            <a:ext cx="7612912" cy="1997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DB7ECB-68C5-C743-8C1B-D0CC087D50DE}"/>
              </a:ext>
            </a:extLst>
          </p:cNvPr>
          <p:cNvSpPr txBox="1"/>
          <p:nvPr/>
        </p:nvSpPr>
        <p:spPr>
          <a:xfrm>
            <a:off x="441251" y="603558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</a:p>
        </p:txBody>
      </p:sp>
    </p:spTree>
    <p:extLst>
      <p:ext uri="{BB962C8B-B14F-4D97-AF65-F5344CB8AC3E}">
        <p14:creationId xmlns:p14="http://schemas.microsoft.com/office/powerpoint/2010/main" val="4096880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5979D0-68D4-274B-8CF6-5083E3D026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2677" y="3253563"/>
            <a:ext cx="6452646" cy="36730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C3AC6C-9686-5E49-A29B-1588082A8CCC}"/>
              </a:ext>
            </a:extLst>
          </p:cNvPr>
          <p:cNvSpPr txBox="1"/>
          <p:nvPr/>
        </p:nvSpPr>
        <p:spPr>
          <a:xfrm>
            <a:off x="441251" y="603558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</a:t>
            </a:r>
          </a:p>
        </p:txBody>
      </p:sp>
    </p:spTree>
    <p:extLst>
      <p:ext uri="{BB962C8B-B14F-4D97-AF65-F5344CB8AC3E}">
        <p14:creationId xmlns:p14="http://schemas.microsoft.com/office/powerpoint/2010/main" val="104034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3ADA2-B8D1-9745-A185-AA78709973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93833" y="1718913"/>
            <a:ext cx="6070333" cy="3234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58000-C839-B34A-9047-8E3BFA8056F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41251" y="6323795"/>
            <a:ext cx="6121668" cy="3070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CFE898-43D2-1041-A432-B137DA4B4184}"/>
              </a:ext>
            </a:extLst>
          </p:cNvPr>
          <p:cNvSpPr txBox="1"/>
          <p:nvPr/>
        </p:nvSpPr>
        <p:spPr>
          <a:xfrm>
            <a:off x="441251" y="603558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5DF97-67F5-254C-8547-57E82CAC1149}"/>
              </a:ext>
            </a:extLst>
          </p:cNvPr>
          <p:cNvSpPr txBox="1"/>
          <p:nvPr/>
        </p:nvSpPr>
        <p:spPr>
          <a:xfrm>
            <a:off x="393833" y="5668245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3B.</a:t>
            </a:r>
          </a:p>
        </p:txBody>
      </p:sp>
    </p:spTree>
    <p:extLst>
      <p:ext uri="{BB962C8B-B14F-4D97-AF65-F5344CB8AC3E}">
        <p14:creationId xmlns:p14="http://schemas.microsoft.com/office/powerpoint/2010/main" val="2942131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EE65F5-70E7-0140-B31E-08258A9CAD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4753" y="1539230"/>
            <a:ext cx="6429677" cy="32830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FBD151-17D7-7C42-860F-5E05BE078807}"/>
              </a:ext>
            </a:extLst>
          </p:cNvPr>
          <p:cNvSpPr txBox="1"/>
          <p:nvPr/>
        </p:nvSpPr>
        <p:spPr>
          <a:xfrm>
            <a:off x="134753" y="622809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3C.</a:t>
            </a:r>
          </a:p>
        </p:txBody>
      </p:sp>
    </p:spTree>
    <p:extLst>
      <p:ext uri="{BB962C8B-B14F-4D97-AF65-F5344CB8AC3E}">
        <p14:creationId xmlns:p14="http://schemas.microsoft.com/office/powerpoint/2010/main" val="427948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B5CB37-E9B2-A04D-AEA2-862D04D423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923281"/>
            <a:ext cx="6360327" cy="2029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073E0D-82D1-2740-B9E9-F44825B07127}"/>
              </a:ext>
            </a:extLst>
          </p:cNvPr>
          <p:cNvSpPr txBox="1"/>
          <p:nvPr/>
        </p:nvSpPr>
        <p:spPr>
          <a:xfrm>
            <a:off x="134753" y="622809"/>
            <a:ext cx="283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4.</a:t>
            </a:r>
          </a:p>
        </p:txBody>
      </p:sp>
    </p:spTree>
    <p:extLst>
      <p:ext uri="{BB962C8B-B14F-4D97-AF65-F5344CB8AC3E}">
        <p14:creationId xmlns:p14="http://schemas.microsoft.com/office/powerpoint/2010/main" val="304680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1188</TotalTime>
  <Words>18</Words>
  <Application>Microsoft Office PowerPoint</Application>
  <PresentationFormat>A4 Paper (210x297 mm)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Kadri Kadri</dc:creator>
  <cp:lastModifiedBy>ACS Combinatorial Science EIC</cp:lastModifiedBy>
  <cp:revision>36</cp:revision>
  <dcterms:created xsi:type="dcterms:W3CDTF">2020-03-31T05:26:37Z</dcterms:created>
  <dcterms:modified xsi:type="dcterms:W3CDTF">2020-06-16T19:41:10Z</dcterms:modified>
</cp:coreProperties>
</file>