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  <p:sldId id="268" r:id="rId3"/>
    <p:sldId id="26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62"/>
  </p:normalViewPr>
  <p:slideViewPr>
    <p:cSldViewPr snapToGrid="0" snapToObjects="1">
      <p:cViewPr varScale="1">
        <p:scale>
          <a:sx n="114" d="100"/>
          <a:sy n="114" d="100"/>
        </p:scale>
        <p:origin x="4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7F472-7E44-B243-9E2A-655C7B2DD0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5D0C7B-9DAC-D946-9113-9C2D5D71A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C493F4-0CDB-CC46-B2D5-DCC78C415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D356-D41E-D248-AA75-067A13486B5E}" type="datetimeFigureOut">
              <a:rPr lang="en-US" smtClean="0"/>
              <a:t>9/22/20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44C28A-3E01-B640-9D8C-B576F6F88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802717-74F3-0E4F-AC81-56069AE49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1C66-3126-D34B-BB29-C52EAB520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31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976F2-49FD-B645-83E4-864968785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E80F89-896B-F044-A972-55C9ECDDF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990949-9B11-9541-BC18-6522D1175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D356-D41E-D248-AA75-067A13486B5E}" type="datetimeFigureOut">
              <a:rPr lang="en-US" smtClean="0"/>
              <a:t>9/22/20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D53CAF-35AA-EC4A-BD91-13BC08F54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FD68BF-4667-174C-893D-E16835510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1C66-3126-D34B-BB29-C52EAB520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907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B6449-F664-344A-A4D5-A5D2F5AC5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396145-FA33-FB43-8C15-C9609B0DEE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2E73ED-2BB4-5047-AE86-0CDDB805C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D356-D41E-D248-AA75-067A13486B5E}" type="datetimeFigureOut">
              <a:rPr lang="en-US" smtClean="0"/>
              <a:t>9/22/20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E1F7DF-0D65-AC48-BDE3-E3D4AEFD8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F23954-BBEA-F942-9E48-653AD444D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1C66-3126-D34B-BB29-C52EAB520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10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6FF96-ED85-B645-9620-3D2333199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5A3583-5998-6245-A5AF-11BA41A4F4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CD804D-48C0-614F-8059-4D32F1CB5A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403B47-C242-B849-892D-616E24C40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D356-D41E-D248-AA75-067A13486B5E}" type="datetimeFigureOut">
              <a:rPr lang="en-US" smtClean="0"/>
              <a:t>9/22/20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407329-D2DB-A54C-9661-35FD3BC7C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F6D99A-610E-4447-AB19-2680C0D1A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1C66-3126-D34B-BB29-C52EAB520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338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24E42-239D-AD4D-8E72-43DC83AFF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68C3E1-3D82-A54C-A3C9-287FDF92F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4FC1E7-00ED-994A-B560-C8A5B51D6C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962725-ABA3-6647-A314-4B1219A0EC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848BD1-3114-E34C-ACD1-50D2C4D32D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95E643-6680-D341-84E2-299D2BE69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D356-D41E-D248-AA75-067A13486B5E}" type="datetimeFigureOut">
              <a:rPr lang="en-US" smtClean="0"/>
              <a:t>9/22/20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DBBFCA-E523-194D-B28C-AD34B4DA4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C19833-1B9E-6F42-828F-2C111AA2A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1C66-3126-D34B-BB29-C52EAB520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655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7E602-005D-0343-87CB-3B8DCD2D9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745820-BDC5-5049-B7F8-6557D57B8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D356-D41E-D248-AA75-067A13486B5E}" type="datetimeFigureOut">
              <a:rPr lang="en-US" smtClean="0"/>
              <a:t>9/22/20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377D4B-23D6-634B-A556-79E9E092E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7FBD7E-E4E3-AE4D-BB7C-1D51E20E4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1C66-3126-D34B-BB29-C52EAB520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717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087A85-BEC1-B14D-88BB-D8AD92BC3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D356-D41E-D248-AA75-067A13486B5E}" type="datetimeFigureOut">
              <a:rPr lang="en-US" smtClean="0"/>
              <a:t>9/22/20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B8805D-C60E-E64B-BE0B-EACEEAAB1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5D7C90-C579-4D41-97B0-01AD9E394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1C66-3126-D34B-BB29-C52EAB520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820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54F53-C2A5-7448-A240-52991F896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7B815-971B-A34C-8B20-05DD2324E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BBE2A1-1177-1441-8D2B-EC4826021C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8E8768-3BB5-3741-B985-5598D1002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D356-D41E-D248-AA75-067A13486B5E}" type="datetimeFigureOut">
              <a:rPr lang="en-US" smtClean="0"/>
              <a:t>9/22/20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A3E1EA-A733-D04C-AE90-AAE5E7112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F216DD-916E-2843-B9CA-CABC5B7E8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1C66-3126-D34B-BB29-C52EAB520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734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472A9-A9DC-E246-BBBA-E2C37E926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83E36D-05CD-6941-B990-12595E1A3A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47A32-A4AD-C548-B703-AB7C7E350D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5F7A06-62CD-6C4E-AFC4-34E57FE13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D356-D41E-D248-AA75-067A13486B5E}" type="datetimeFigureOut">
              <a:rPr lang="en-US" smtClean="0"/>
              <a:t>9/22/20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583DDF-88AF-E94B-B9E6-EB816BBFC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07819E-4AC4-B944-B4CE-7C11E204D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1C66-3126-D34B-BB29-C52EAB520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2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483FD-70FC-274C-BCDC-F8427033F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367D94-FD69-CA47-82D3-B33C9662FC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D7AE1-8196-5047-9102-EEC970804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D356-D41E-D248-AA75-067A13486B5E}" type="datetimeFigureOut">
              <a:rPr lang="en-US" smtClean="0"/>
              <a:t>9/22/20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D5C1B9-B1DA-034B-95D4-ACA1DD6D6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30F857-A218-1041-84A9-4FD9AF576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1C66-3126-D34B-BB29-C52EAB520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959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7C1CE9-B313-924B-BEFF-2FC1FD093E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8B4E01-FD74-5447-8D81-FD259A421B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E562BF-14D1-594D-A716-751BD4BDB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AD356-D41E-D248-AA75-067A13486B5E}" type="datetimeFigureOut">
              <a:rPr lang="en-US" smtClean="0"/>
              <a:t>9/22/20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204CDF-7EFA-9046-9A69-A452B3B67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2D922F-A620-A24F-8121-416DBB15D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1C66-3126-D34B-BB29-C52EAB520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259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6CC79A-DD43-154E-829F-9E4D6B4CF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A60BD4-DB46-0A41-92E8-68FFDB500E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26E72A-CE7D-E84C-9E8B-B1B1E773AB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DAD356-D41E-D248-AA75-067A13486B5E}" type="datetimeFigureOut">
              <a:rPr lang="en-US" smtClean="0"/>
              <a:t>9/22/20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8122BD-E32A-D041-B328-8A01B1300B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C43440-FD35-F94F-A262-4D2B701338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701C66-3126-D34B-BB29-C52EAB520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553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DA3C733-35A9-DE42-8026-5C2C94AF4CFF}"/>
              </a:ext>
            </a:extLst>
          </p:cNvPr>
          <p:cNvSpPr/>
          <p:nvPr/>
        </p:nvSpPr>
        <p:spPr>
          <a:xfrm>
            <a:off x="916375" y="629329"/>
            <a:ext cx="8378507" cy="339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GB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Figure 10:  (a) </a:t>
            </a:r>
            <a:r>
              <a:rPr lang="en-GB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Number of mosquitoes collected per trap versus house </a:t>
            </a:r>
            <a:r>
              <a:rPr lang="en-GB" sz="1200" dirty="0">
                <a:highlight>
                  <a:srgbClr val="00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VK3 and (b) in </a:t>
            </a:r>
            <a:r>
              <a:rPr lang="en-GB" sz="1200" dirty="0" err="1">
                <a:highlight>
                  <a:srgbClr val="00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Soumousso</a:t>
            </a:r>
            <a:r>
              <a:rPr lang="en-GB" sz="1200" dirty="0">
                <a:highlight>
                  <a:srgbClr val="00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over</a:t>
            </a:r>
            <a:r>
              <a:rPr lang="en-GB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the study period</a:t>
            </a: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978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67F8A7F1-A89C-8D49-8EF1-2451C2702B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9827941" cy="614246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DEC0AED-F608-3743-89D1-F85673E786AF}"/>
              </a:ext>
            </a:extLst>
          </p:cNvPr>
          <p:cNvSpPr/>
          <p:nvPr/>
        </p:nvSpPr>
        <p:spPr>
          <a:xfrm>
            <a:off x="1117097" y="6282997"/>
            <a:ext cx="8378507" cy="339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GB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Figure 10: (b) </a:t>
            </a:r>
            <a:r>
              <a:rPr lang="en-GB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Number of mosquitoes collected per trap versus </a:t>
            </a:r>
            <a:r>
              <a:rPr lang="en-GB" sz="1200" dirty="0">
                <a:highlight>
                  <a:srgbClr val="00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house in </a:t>
            </a:r>
            <a:r>
              <a:rPr lang="en-GB" sz="1200" dirty="0" err="1">
                <a:highlight>
                  <a:srgbClr val="00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Soumousso</a:t>
            </a:r>
            <a:r>
              <a:rPr lang="en-GB" sz="1200" dirty="0">
                <a:highlight>
                  <a:srgbClr val="00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over</a:t>
            </a:r>
            <a:r>
              <a:rPr lang="en-GB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the study period</a:t>
            </a: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47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5D7E3CFE-8E3B-DE42-914E-08F87137D2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89931"/>
            <a:ext cx="9593766" cy="599610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C5C337C-E471-EE4D-916A-DE15C0C5502B}"/>
              </a:ext>
            </a:extLst>
          </p:cNvPr>
          <p:cNvSpPr/>
          <p:nvPr/>
        </p:nvSpPr>
        <p:spPr>
          <a:xfrm>
            <a:off x="1061341" y="6293933"/>
            <a:ext cx="8378507" cy="339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GB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Figure 10: (a) </a:t>
            </a:r>
            <a:r>
              <a:rPr lang="en-GB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Number of mosquitoes collected per trap versus house </a:t>
            </a:r>
            <a:r>
              <a:rPr lang="en-GB" sz="1200" dirty="0">
                <a:highlight>
                  <a:srgbClr val="00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VK3 over</a:t>
            </a:r>
            <a:r>
              <a:rPr lang="en-GB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the study period</a:t>
            </a: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849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1181</TotalTime>
  <Words>66</Words>
  <Application>Microsoft Macintosh PowerPoint</Application>
  <PresentationFormat>Widescreen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5</cp:revision>
  <dcterms:created xsi:type="dcterms:W3CDTF">2020-08-26T20:31:24Z</dcterms:created>
  <dcterms:modified xsi:type="dcterms:W3CDTF">2020-09-22T17:39:06Z</dcterms:modified>
</cp:coreProperties>
</file>