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753725" cy="25384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79"/>
    <p:restoredTop sz="94640"/>
  </p:normalViewPr>
  <p:slideViewPr>
    <p:cSldViewPr snapToGrid="0" snapToObjects="1">
      <p:cViewPr varScale="1">
        <p:scale>
          <a:sx n="145" d="100"/>
          <a:sy n="145" d="100"/>
        </p:scale>
        <p:origin x="208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4216" y="415430"/>
            <a:ext cx="8065294" cy="883744"/>
          </a:xfrm>
        </p:spPr>
        <p:txBody>
          <a:bodyPr anchor="b"/>
          <a:lstStyle>
            <a:lvl1pPr algn="ctr">
              <a:defRPr sz="22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4216" y="1333255"/>
            <a:ext cx="8065294" cy="612862"/>
          </a:xfrm>
        </p:spPr>
        <p:txBody>
          <a:bodyPr/>
          <a:lstStyle>
            <a:lvl1pPr marL="0" indent="0" algn="ctr">
              <a:buNone/>
              <a:defRPr sz="888"/>
            </a:lvl1pPr>
            <a:lvl2pPr marL="169210" indent="0" algn="ctr">
              <a:buNone/>
              <a:defRPr sz="740"/>
            </a:lvl2pPr>
            <a:lvl3pPr marL="338419" indent="0" algn="ctr">
              <a:buNone/>
              <a:defRPr sz="666"/>
            </a:lvl3pPr>
            <a:lvl4pPr marL="507629" indent="0" algn="ctr">
              <a:buNone/>
              <a:defRPr sz="592"/>
            </a:lvl4pPr>
            <a:lvl5pPr marL="676839" indent="0" algn="ctr">
              <a:buNone/>
              <a:defRPr sz="592"/>
            </a:lvl5pPr>
            <a:lvl6pPr marL="846049" indent="0" algn="ctr">
              <a:buNone/>
              <a:defRPr sz="592"/>
            </a:lvl6pPr>
            <a:lvl7pPr marL="1015258" indent="0" algn="ctr">
              <a:buNone/>
              <a:defRPr sz="592"/>
            </a:lvl7pPr>
            <a:lvl8pPr marL="1184468" indent="0" algn="ctr">
              <a:buNone/>
              <a:defRPr sz="592"/>
            </a:lvl8pPr>
            <a:lvl9pPr marL="1353678" indent="0" algn="ctr">
              <a:buNone/>
              <a:defRPr sz="59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111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26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718" y="632841"/>
            <a:ext cx="9275088" cy="1055909"/>
          </a:xfrm>
        </p:spPr>
        <p:txBody>
          <a:bodyPr anchor="b"/>
          <a:lstStyle>
            <a:lvl1pPr>
              <a:defRPr sz="22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3718" y="1698739"/>
            <a:ext cx="9275088" cy="555278"/>
          </a:xfrm>
        </p:spPr>
        <p:txBody>
          <a:bodyPr/>
          <a:lstStyle>
            <a:lvl1pPr marL="0" indent="0">
              <a:buNone/>
              <a:defRPr sz="888">
                <a:solidFill>
                  <a:schemeClr val="tx1">
                    <a:tint val="75000"/>
                  </a:schemeClr>
                </a:solidFill>
              </a:defRPr>
            </a:lvl1pPr>
            <a:lvl2pPr marL="169210" indent="0">
              <a:buNone/>
              <a:defRPr sz="740">
                <a:solidFill>
                  <a:schemeClr val="tx1">
                    <a:tint val="75000"/>
                  </a:schemeClr>
                </a:solidFill>
              </a:defRPr>
            </a:lvl2pPr>
            <a:lvl3pPr marL="338419" indent="0">
              <a:buNone/>
              <a:defRPr sz="666">
                <a:solidFill>
                  <a:schemeClr val="tx1">
                    <a:tint val="75000"/>
                  </a:schemeClr>
                </a:solidFill>
              </a:defRPr>
            </a:lvl3pPr>
            <a:lvl4pPr marL="507629" indent="0">
              <a:buNone/>
              <a:defRPr sz="592">
                <a:solidFill>
                  <a:schemeClr val="tx1">
                    <a:tint val="75000"/>
                  </a:schemeClr>
                </a:solidFill>
              </a:defRPr>
            </a:lvl4pPr>
            <a:lvl5pPr marL="676839" indent="0">
              <a:buNone/>
              <a:defRPr sz="592">
                <a:solidFill>
                  <a:schemeClr val="tx1">
                    <a:tint val="75000"/>
                  </a:schemeClr>
                </a:solidFill>
              </a:defRPr>
            </a:lvl5pPr>
            <a:lvl6pPr marL="846049" indent="0">
              <a:buNone/>
              <a:defRPr sz="592">
                <a:solidFill>
                  <a:schemeClr val="tx1">
                    <a:tint val="75000"/>
                  </a:schemeClr>
                </a:solidFill>
              </a:defRPr>
            </a:lvl6pPr>
            <a:lvl7pPr marL="1015258" indent="0">
              <a:buNone/>
              <a:defRPr sz="592">
                <a:solidFill>
                  <a:schemeClr val="tx1">
                    <a:tint val="75000"/>
                  </a:schemeClr>
                </a:solidFill>
              </a:defRPr>
            </a:lvl7pPr>
            <a:lvl8pPr marL="1184468" indent="0">
              <a:buNone/>
              <a:defRPr sz="592">
                <a:solidFill>
                  <a:schemeClr val="tx1">
                    <a:tint val="75000"/>
                  </a:schemeClr>
                </a:solidFill>
              </a:defRPr>
            </a:lvl8pPr>
            <a:lvl9pPr marL="1353678" indent="0">
              <a:buNone/>
              <a:defRPr sz="5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88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9319" y="675735"/>
            <a:ext cx="4570333" cy="16106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4073" y="675735"/>
            <a:ext cx="4570333" cy="16106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30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19" y="135147"/>
            <a:ext cx="9275088" cy="49064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720" y="622264"/>
            <a:ext cx="4549329" cy="304962"/>
          </a:xfrm>
        </p:spPr>
        <p:txBody>
          <a:bodyPr anchor="b"/>
          <a:lstStyle>
            <a:lvl1pPr marL="0" indent="0">
              <a:buNone/>
              <a:defRPr sz="888" b="1"/>
            </a:lvl1pPr>
            <a:lvl2pPr marL="169210" indent="0">
              <a:buNone/>
              <a:defRPr sz="740" b="1"/>
            </a:lvl2pPr>
            <a:lvl3pPr marL="338419" indent="0">
              <a:buNone/>
              <a:defRPr sz="666" b="1"/>
            </a:lvl3pPr>
            <a:lvl4pPr marL="507629" indent="0">
              <a:buNone/>
              <a:defRPr sz="592" b="1"/>
            </a:lvl4pPr>
            <a:lvl5pPr marL="676839" indent="0">
              <a:buNone/>
              <a:defRPr sz="592" b="1"/>
            </a:lvl5pPr>
            <a:lvl6pPr marL="846049" indent="0">
              <a:buNone/>
              <a:defRPr sz="592" b="1"/>
            </a:lvl6pPr>
            <a:lvl7pPr marL="1015258" indent="0">
              <a:buNone/>
              <a:defRPr sz="592" b="1"/>
            </a:lvl7pPr>
            <a:lvl8pPr marL="1184468" indent="0">
              <a:buNone/>
              <a:defRPr sz="592" b="1"/>
            </a:lvl8pPr>
            <a:lvl9pPr marL="1353678" indent="0">
              <a:buNone/>
              <a:defRPr sz="592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720" y="927226"/>
            <a:ext cx="4549329" cy="13638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44073" y="622264"/>
            <a:ext cx="4571734" cy="304962"/>
          </a:xfrm>
        </p:spPr>
        <p:txBody>
          <a:bodyPr anchor="b"/>
          <a:lstStyle>
            <a:lvl1pPr marL="0" indent="0">
              <a:buNone/>
              <a:defRPr sz="888" b="1"/>
            </a:lvl1pPr>
            <a:lvl2pPr marL="169210" indent="0">
              <a:buNone/>
              <a:defRPr sz="740" b="1"/>
            </a:lvl2pPr>
            <a:lvl3pPr marL="338419" indent="0">
              <a:buNone/>
              <a:defRPr sz="666" b="1"/>
            </a:lvl3pPr>
            <a:lvl4pPr marL="507629" indent="0">
              <a:buNone/>
              <a:defRPr sz="592" b="1"/>
            </a:lvl4pPr>
            <a:lvl5pPr marL="676839" indent="0">
              <a:buNone/>
              <a:defRPr sz="592" b="1"/>
            </a:lvl5pPr>
            <a:lvl6pPr marL="846049" indent="0">
              <a:buNone/>
              <a:defRPr sz="592" b="1"/>
            </a:lvl6pPr>
            <a:lvl7pPr marL="1015258" indent="0">
              <a:buNone/>
              <a:defRPr sz="592" b="1"/>
            </a:lvl7pPr>
            <a:lvl8pPr marL="1184468" indent="0">
              <a:buNone/>
              <a:defRPr sz="592" b="1"/>
            </a:lvl8pPr>
            <a:lvl9pPr marL="1353678" indent="0">
              <a:buNone/>
              <a:defRPr sz="592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44073" y="927226"/>
            <a:ext cx="4571734" cy="13638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49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7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60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20" y="169228"/>
            <a:ext cx="3468356" cy="592296"/>
          </a:xfrm>
        </p:spPr>
        <p:txBody>
          <a:bodyPr anchor="b"/>
          <a:lstStyle>
            <a:lvl1pPr>
              <a:defRPr sz="118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734" y="365485"/>
            <a:ext cx="5444073" cy="1803918"/>
          </a:xfrm>
        </p:spPr>
        <p:txBody>
          <a:bodyPr/>
          <a:lstStyle>
            <a:lvl1pPr>
              <a:defRPr sz="1184"/>
            </a:lvl1pPr>
            <a:lvl2pPr>
              <a:defRPr sz="1036"/>
            </a:lvl2pPr>
            <a:lvl3pPr>
              <a:defRPr sz="888"/>
            </a:lvl3pPr>
            <a:lvl4pPr>
              <a:defRPr sz="740"/>
            </a:lvl4pPr>
            <a:lvl5pPr>
              <a:defRPr sz="740"/>
            </a:lvl5pPr>
            <a:lvl6pPr>
              <a:defRPr sz="740"/>
            </a:lvl6pPr>
            <a:lvl7pPr>
              <a:defRPr sz="740"/>
            </a:lvl7pPr>
            <a:lvl8pPr>
              <a:defRPr sz="740"/>
            </a:lvl8pPr>
            <a:lvl9pPr>
              <a:defRPr sz="74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720" y="761524"/>
            <a:ext cx="3468356" cy="1410817"/>
          </a:xfrm>
        </p:spPr>
        <p:txBody>
          <a:bodyPr/>
          <a:lstStyle>
            <a:lvl1pPr marL="0" indent="0">
              <a:buNone/>
              <a:defRPr sz="592"/>
            </a:lvl1pPr>
            <a:lvl2pPr marL="169210" indent="0">
              <a:buNone/>
              <a:defRPr sz="518"/>
            </a:lvl2pPr>
            <a:lvl3pPr marL="338419" indent="0">
              <a:buNone/>
              <a:defRPr sz="444"/>
            </a:lvl3pPr>
            <a:lvl4pPr marL="507629" indent="0">
              <a:buNone/>
              <a:defRPr sz="370"/>
            </a:lvl4pPr>
            <a:lvl5pPr marL="676839" indent="0">
              <a:buNone/>
              <a:defRPr sz="370"/>
            </a:lvl5pPr>
            <a:lvl6pPr marL="846049" indent="0">
              <a:buNone/>
              <a:defRPr sz="370"/>
            </a:lvl6pPr>
            <a:lvl7pPr marL="1015258" indent="0">
              <a:buNone/>
              <a:defRPr sz="370"/>
            </a:lvl7pPr>
            <a:lvl8pPr marL="1184468" indent="0">
              <a:buNone/>
              <a:defRPr sz="370"/>
            </a:lvl8pPr>
            <a:lvl9pPr marL="1353678" indent="0">
              <a:buNone/>
              <a:defRPr sz="37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63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20" y="169228"/>
            <a:ext cx="3468356" cy="592296"/>
          </a:xfrm>
        </p:spPr>
        <p:txBody>
          <a:bodyPr anchor="b"/>
          <a:lstStyle>
            <a:lvl1pPr>
              <a:defRPr sz="118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734" y="365485"/>
            <a:ext cx="5444073" cy="1803918"/>
          </a:xfrm>
        </p:spPr>
        <p:txBody>
          <a:bodyPr anchor="t"/>
          <a:lstStyle>
            <a:lvl1pPr marL="0" indent="0">
              <a:buNone/>
              <a:defRPr sz="1184"/>
            </a:lvl1pPr>
            <a:lvl2pPr marL="169210" indent="0">
              <a:buNone/>
              <a:defRPr sz="1036"/>
            </a:lvl2pPr>
            <a:lvl3pPr marL="338419" indent="0">
              <a:buNone/>
              <a:defRPr sz="888"/>
            </a:lvl3pPr>
            <a:lvl4pPr marL="507629" indent="0">
              <a:buNone/>
              <a:defRPr sz="740"/>
            </a:lvl4pPr>
            <a:lvl5pPr marL="676839" indent="0">
              <a:buNone/>
              <a:defRPr sz="740"/>
            </a:lvl5pPr>
            <a:lvl6pPr marL="846049" indent="0">
              <a:buNone/>
              <a:defRPr sz="740"/>
            </a:lvl6pPr>
            <a:lvl7pPr marL="1015258" indent="0">
              <a:buNone/>
              <a:defRPr sz="740"/>
            </a:lvl7pPr>
            <a:lvl8pPr marL="1184468" indent="0">
              <a:buNone/>
              <a:defRPr sz="740"/>
            </a:lvl8pPr>
            <a:lvl9pPr marL="1353678" indent="0">
              <a:buNone/>
              <a:defRPr sz="74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720" y="761524"/>
            <a:ext cx="3468356" cy="1410817"/>
          </a:xfrm>
        </p:spPr>
        <p:txBody>
          <a:bodyPr/>
          <a:lstStyle>
            <a:lvl1pPr marL="0" indent="0">
              <a:buNone/>
              <a:defRPr sz="592"/>
            </a:lvl1pPr>
            <a:lvl2pPr marL="169210" indent="0">
              <a:buNone/>
              <a:defRPr sz="518"/>
            </a:lvl2pPr>
            <a:lvl3pPr marL="338419" indent="0">
              <a:buNone/>
              <a:defRPr sz="444"/>
            </a:lvl3pPr>
            <a:lvl4pPr marL="507629" indent="0">
              <a:buNone/>
              <a:defRPr sz="370"/>
            </a:lvl4pPr>
            <a:lvl5pPr marL="676839" indent="0">
              <a:buNone/>
              <a:defRPr sz="370"/>
            </a:lvl5pPr>
            <a:lvl6pPr marL="846049" indent="0">
              <a:buNone/>
              <a:defRPr sz="370"/>
            </a:lvl6pPr>
            <a:lvl7pPr marL="1015258" indent="0">
              <a:buNone/>
              <a:defRPr sz="370"/>
            </a:lvl7pPr>
            <a:lvl8pPr marL="1184468" indent="0">
              <a:buNone/>
              <a:defRPr sz="370"/>
            </a:lvl8pPr>
            <a:lvl9pPr marL="1353678" indent="0">
              <a:buNone/>
              <a:defRPr sz="37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0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31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634" y="135147"/>
            <a:ext cx="2318772" cy="215118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9319" y="135147"/>
            <a:ext cx="6821894" cy="215118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56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9319" y="135147"/>
            <a:ext cx="9275088" cy="490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319" y="675735"/>
            <a:ext cx="9275088" cy="161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9319" y="2352733"/>
            <a:ext cx="2419588" cy="135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E4C56-4A71-9846-B56E-F99BDEC80F87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62172" y="2352733"/>
            <a:ext cx="3629382" cy="135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94818" y="2352733"/>
            <a:ext cx="2419588" cy="135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7EA1C-1F56-ED40-9500-870850003A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69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38419" rtl="0" eaLnBrk="1" latinLnBrk="0" hangingPunct="1">
        <a:lnSpc>
          <a:spcPct val="90000"/>
        </a:lnSpc>
        <a:spcBef>
          <a:spcPct val="0"/>
        </a:spcBef>
        <a:buNone/>
        <a:defRPr kumimoji="1" sz="16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4605" indent="-84605" algn="l" defTabSz="338419" rtl="0" eaLnBrk="1" latinLnBrk="0" hangingPunct="1">
        <a:lnSpc>
          <a:spcPct val="90000"/>
        </a:lnSpc>
        <a:spcBef>
          <a:spcPts val="370"/>
        </a:spcBef>
        <a:buFont typeface="Arial" panose="020B0604020202020204" pitchFamily="34" charset="0"/>
        <a:buChar char="•"/>
        <a:defRPr kumimoji="1" sz="1036" kern="1200">
          <a:solidFill>
            <a:schemeClr val="tx1"/>
          </a:solidFill>
          <a:latin typeface="+mn-lt"/>
          <a:ea typeface="+mn-ea"/>
          <a:cs typeface="+mn-cs"/>
        </a:defRPr>
      </a:lvl1pPr>
      <a:lvl2pPr marL="253815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888" kern="1200">
          <a:solidFill>
            <a:schemeClr val="tx1"/>
          </a:solidFill>
          <a:latin typeface="+mn-lt"/>
          <a:ea typeface="+mn-ea"/>
          <a:cs typeface="+mn-cs"/>
        </a:defRPr>
      </a:lvl2pPr>
      <a:lvl3pPr marL="423024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740" kern="1200">
          <a:solidFill>
            <a:schemeClr val="tx1"/>
          </a:solidFill>
          <a:latin typeface="+mn-lt"/>
          <a:ea typeface="+mn-ea"/>
          <a:cs typeface="+mn-cs"/>
        </a:defRPr>
      </a:lvl3pPr>
      <a:lvl4pPr marL="592234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4pPr>
      <a:lvl5pPr marL="761444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5pPr>
      <a:lvl6pPr marL="930653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6pPr>
      <a:lvl7pPr marL="1099863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7pPr>
      <a:lvl8pPr marL="1269073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8pPr>
      <a:lvl9pPr marL="1438283" indent="-84605" algn="l" defTabSz="338419" rtl="0" eaLnBrk="1" latinLnBrk="0" hangingPunct="1">
        <a:lnSpc>
          <a:spcPct val="90000"/>
        </a:lnSpc>
        <a:spcBef>
          <a:spcPts val="185"/>
        </a:spcBef>
        <a:buFont typeface="Arial" panose="020B0604020202020204" pitchFamily="34" charset="0"/>
        <a:buChar char="•"/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1pPr>
      <a:lvl2pPr marL="169210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2pPr>
      <a:lvl3pPr marL="338419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3pPr>
      <a:lvl4pPr marL="507629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4pPr>
      <a:lvl5pPr marL="676839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5pPr>
      <a:lvl6pPr marL="846049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6pPr>
      <a:lvl7pPr marL="1015258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7pPr>
      <a:lvl8pPr marL="1184468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8pPr>
      <a:lvl9pPr marL="1353678" algn="l" defTabSz="338419" rtl="0" eaLnBrk="1" latinLnBrk="0" hangingPunct="1">
        <a:defRPr kumimoji="1" sz="6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7CE8830-DCBF-BF49-8ED0-A967A78CBE93}"/>
              </a:ext>
            </a:extLst>
          </p:cNvPr>
          <p:cNvGrpSpPr/>
          <p:nvPr/>
        </p:nvGrpSpPr>
        <p:grpSpPr>
          <a:xfrm>
            <a:off x="71963" y="341311"/>
            <a:ext cx="10682418" cy="1839332"/>
            <a:chOff x="0" y="0"/>
            <a:chExt cx="10682418" cy="1839332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7BBA50F-F085-C442-B20D-4EA730D356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071" y="74142"/>
              <a:ext cx="2051221" cy="1717591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D79A868-D8CD-A248-9496-D1EC38D240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8550877" y="74143"/>
              <a:ext cx="2051221" cy="1717593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7CC3F4D-F9F5-014C-9115-E919291E2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19336" y="74142"/>
              <a:ext cx="2051221" cy="1717593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FD78B35-4AD7-7A42-B08F-8C9129C04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 flipH="1">
              <a:off x="2168612" y="74145"/>
              <a:ext cx="2051221" cy="171759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E5F7D11-2DD5-054D-94C2-9A04E57924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4300153" y="74144"/>
              <a:ext cx="2051221" cy="1717591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8F94E4D5-00A8-294C-A06D-CCC1D00E4EAF}"/>
                </a:ext>
              </a:extLst>
            </p:cNvPr>
            <p:cNvSpPr txBox="1"/>
            <p:nvPr/>
          </p:nvSpPr>
          <p:spPr>
            <a:xfrm>
              <a:off x="0" y="0"/>
              <a:ext cx="5448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A</a:t>
              </a:r>
              <a:endParaRPr lang="ja-JP" altLang="en-US" sz="24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7EC7834-F143-B448-A86F-C189EF53EE50}"/>
                </a:ext>
              </a:extLst>
            </p:cNvPr>
            <p:cNvSpPr txBox="1"/>
            <p:nvPr/>
          </p:nvSpPr>
          <p:spPr>
            <a:xfrm>
              <a:off x="2141845" y="4116"/>
              <a:ext cx="5448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</a:t>
              </a:r>
              <a:endParaRPr lang="ja-JP" altLang="en-US" sz="24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3515E38-3EA4-224A-96A0-7C79F4F5D3DF}"/>
                </a:ext>
              </a:extLst>
            </p:cNvPr>
            <p:cNvSpPr txBox="1"/>
            <p:nvPr/>
          </p:nvSpPr>
          <p:spPr>
            <a:xfrm>
              <a:off x="4280746" y="1254"/>
              <a:ext cx="5448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C</a:t>
              </a:r>
              <a:endParaRPr lang="ja-JP" altLang="en-US" sz="24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FC05AFD-8D1F-FA4C-B784-C26F167F2625}"/>
                </a:ext>
              </a:extLst>
            </p:cNvPr>
            <p:cNvSpPr txBox="1"/>
            <p:nvPr/>
          </p:nvSpPr>
          <p:spPr>
            <a:xfrm>
              <a:off x="6422591" y="5370"/>
              <a:ext cx="5448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D</a:t>
              </a:r>
              <a:endParaRPr lang="ja-JP" altLang="en-US" sz="24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EFFA2A6-1D14-CA47-8625-2C71A5B892AC}"/>
                </a:ext>
              </a:extLst>
            </p:cNvPr>
            <p:cNvSpPr txBox="1"/>
            <p:nvPr/>
          </p:nvSpPr>
          <p:spPr>
            <a:xfrm>
              <a:off x="8550877" y="0"/>
              <a:ext cx="5448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E</a:t>
              </a:r>
              <a:endParaRPr lang="ja-JP" altLang="en-US" sz="24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7D488D2-4B60-0B45-AEB6-B1AA3D7ECC8F}"/>
                </a:ext>
              </a:extLst>
            </p:cNvPr>
            <p:cNvGrpSpPr/>
            <p:nvPr/>
          </p:nvGrpSpPr>
          <p:grpSpPr>
            <a:xfrm>
              <a:off x="37071" y="1302358"/>
              <a:ext cx="879203" cy="525071"/>
              <a:chOff x="210065" y="2514571"/>
              <a:chExt cx="879203" cy="525071"/>
            </a:xfrm>
          </p:grpSpPr>
          <p:cxnSp>
            <p:nvCxnSpPr>
              <p:cNvPr id="15" name="直線コネクタ 14">
                <a:extLst>
                  <a:ext uri="{FF2B5EF4-FFF2-40B4-BE49-F238E27FC236}">
                    <a16:creationId xmlns:a16="http://schemas.microsoft.com/office/drawing/2014/main" id="{4D36719F-7A1A-C04C-9C97-A1EA0D645820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344699" y="2514571"/>
                <a:ext cx="444843" cy="44484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54F6C9E-873C-3C47-B653-0F64193CD2D9}"/>
                  </a:ext>
                </a:extLst>
              </p:cNvPr>
              <p:cNvSpPr txBox="1"/>
              <p:nvPr/>
            </p:nvSpPr>
            <p:spPr>
              <a:xfrm>
                <a:off x="210065" y="2701088"/>
                <a:ext cx="8792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1 mm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23DE26B2-F6CE-BC4C-8B4E-8CADBD1BE342}"/>
                </a:ext>
              </a:extLst>
            </p:cNvPr>
            <p:cNvGrpSpPr/>
            <p:nvPr/>
          </p:nvGrpSpPr>
          <p:grpSpPr>
            <a:xfrm>
              <a:off x="2183900" y="1302358"/>
              <a:ext cx="879203" cy="525071"/>
              <a:chOff x="210065" y="2514571"/>
              <a:chExt cx="879203" cy="525071"/>
            </a:xfrm>
          </p:grpSpPr>
          <p:cxnSp>
            <p:nvCxnSpPr>
              <p:cNvPr id="21" name="直線コネクタ 20">
                <a:extLst>
                  <a:ext uri="{FF2B5EF4-FFF2-40B4-BE49-F238E27FC236}">
                    <a16:creationId xmlns:a16="http://schemas.microsoft.com/office/drawing/2014/main" id="{1B81DB96-5D9C-1343-BC71-3AFD54853282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344699" y="2514571"/>
                <a:ext cx="444843" cy="44484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123BF6B-8B33-B143-82F1-281D90D2A5AA}"/>
                  </a:ext>
                </a:extLst>
              </p:cNvPr>
              <p:cNvSpPr txBox="1"/>
              <p:nvPr/>
            </p:nvSpPr>
            <p:spPr>
              <a:xfrm>
                <a:off x="210065" y="2701088"/>
                <a:ext cx="8792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1 mm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5D581AAD-4DE2-1F4F-9F1D-1522919E7CA7}"/>
                </a:ext>
              </a:extLst>
            </p:cNvPr>
            <p:cNvGrpSpPr/>
            <p:nvPr/>
          </p:nvGrpSpPr>
          <p:grpSpPr>
            <a:xfrm>
              <a:off x="4314682" y="1302358"/>
              <a:ext cx="879203" cy="525071"/>
              <a:chOff x="210065" y="2514571"/>
              <a:chExt cx="879203" cy="525071"/>
            </a:xfrm>
          </p:grpSpPr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E2B0CF41-8473-2240-9765-C7BBB47213BB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344699" y="2514571"/>
                <a:ext cx="444843" cy="44484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3DF4555-4629-174B-92AC-57962E303E0A}"/>
                  </a:ext>
                </a:extLst>
              </p:cNvPr>
              <p:cNvSpPr txBox="1"/>
              <p:nvPr/>
            </p:nvSpPr>
            <p:spPr>
              <a:xfrm>
                <a:off x="210065" y="2701088"/>
                <a:ext cx="8792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1 mm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57B84F6B-3A40-0841-A6A1-2543D8B7D871}"/>
                </a:ext>
              </a:extLst>
            </p:cNvPr>
            <p:cNvGrpSpPr/>
            <p:nvPr/>
          </p:nvGrpSpPr>
          <p:grpSpPr>
            <a:xfrm>
              <a:off x="6461511" y="1302358"/>
              <a:ext cx="879203" cy="525071"/>
              <a:chOff x="210065" y="2514571"/>
              <a:chExt cx="879203" cy="525071"/>
            </a:xfrm>
          </p:grpSpPr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C86909B2-18E2-1946-BB02-F8623AE41AA2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344699" y="2514571"/>
                <a:ext cx="444843" cy="44484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5617965-A79F-8F4B-91E1-640FBB160171}"/>
                  </a:ext>
                </a:extLst>
              </p:cNvPr>
              <p:cNvSpPr txBox="1"/>
              <p:nvPr/>
            </p:nvSpPr>
            <p:spPr>
              <a:xfrm>
                <a:off x="210065" y="2701088"/>
                <a:ext cx="8792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1 mm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3ED4DB8E-FB47-FB46-9A96-412DB52ACFA5}"/>
                </a:ext>
              </a:extLst>
            </p:cNvPr>
            <p:cNvGrpSpPr/>
            <p:nvPr/>
          </p:nvGrpSpPr>
          <p:grpSpPr>
            <a:xfrm>
              <a:off x="8595877" y="1302358"/>
              <a:ext cx="879203" cy="525071"/>
              <a:chOff x="210065" y="2514571"/>
              <a:chExt cx="879203" cy="525071"/>
            </a:xfrm>
          </p:grpSpPr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0378E8F6-EAF2-E44F-B79A-5ABF7490CDC7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344699" y="2514571"/>
                <a:ext cx="444843" cy="444843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7DB395E-2502-964D-AE73-EAAB591F338C}"/>
                  </a:ext>
                </a:extLst>
              </p:cNvPr>
              <p:cNvSpPr txBox="1"/>
              <p:nvPr/>
            </p:nvSpPr>
            <p:spPr>
              <a:xfrm>
                <a:off x="210065" y="2701088"/>
                <a:ext cx="8792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1 mm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40811F1D-E4E6-914C-8FC1-F53AC883EEBD}"/>
                </a:ext>
              </a:extLst>
            </p:cNvPr>
            <p:cNvCxnSpPr/>
            <p:nvPr/>
          </p:nvCxnSpPr>
          <p:spPr>
            <a:xfrm flipV="1">
              <a:off x="2697340" y="289562"/>
              <a:ext cx="218322" cy="3048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9C0109F-9A41-3E48-921B-3842BC7C8654}"/>
                </a:ext>
              </a:extLst>
            </p:cNvPr>
            <p:cNvSpPr txBox="1"/>
            <p:nvPr/>
          </p:nvSpPr>
          <p:spPr>
            <a:xfrm>
              <a:off x="2814545" y="16861"/>
              <a:ext cx="3162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T</a:t>
              </a:r>
              <a:endParaRPr lang="ja-JP" altLang="en-US" sz="16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8D25C9D8-2526-4D47-BE29-0AEA2F94B354}"/>
                </a:ext>
              </a:extLst>
            </p:cNvPr>
            <p:cNvGrpSpPr/>
            <p:nvPr/>
          </p:nvGrpSpPr>
          <p:grpSpPr>
            <a:xfrm>
              <a:off x="1257108" y="16861"/>
              <a:ext cx="433449" cy="577501"/>
              <a:chOff x="3022734" y="1381474"/>
              <a:chExt cx="433449" cy="577501"/>
            </a:xfrm>
          </p:grpSpPr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AF94DA96-11CE-C941-9615-3F884BC4C5C1}"/>
                  </a:ext>
                </a:extLst>
              </p:cNvPr>
              <p:cNvCxnSpPr/>
              <p:nvPr/>
            </p:nvCxnSpPr>
            <p:spPr>
              <a:xfrm flipV="1">
                <a:off x="3022734" y="1654175"/>
                <a:ext cx="218322" cy="3048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1A82221-8C9E-2749-8AB6-3B3C2A751A43}"/>
                  </a:ext>
                </a:extLst>
              </p:cNvPr>
              <p:cNvSpPr txBox="1"/>
              <p:nvPr/>
            </p:nvSpPr>
            <p:spPr>
              <a:xfrm>
                <a:off x="3139939" y="1381474"/>
                <a:ext cx="3162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T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8333C964-BC7A-2647-B69A-F433002D0032}"/>
                </a:ext>
              </a:extLst>
            </p:cNvPr>
            <p:cNvCxnSpPr>
              <a:cxnSpLocks/>
            </p:cNvCxnSpPr>
            <p:nvPr/>
          </p:nvCxnSpPr>
          <p:spPr>
            <a:xfrm>
              <a:off x="5066610" y="1275222"/>
              <a:ext cx="278327" cy="13786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88AB67B-6351-F54F-AD35-6D8BEF6193CE}"/>
                </a:ext>
              </a:extLst>
            </p:cNvPr>
            <p:cNvSpPr txBox="1"/>
            <p:nvPr/>
          </p:nvSpPr>
          <p:spPr>
            <a:xfrm>
              <a:off x="5288395" y="1287125"/>
              <a:ext cx="3162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T</a:t>
              </a:r>
              <a:endParaRPr lang="ja-JP" altLang="en-US" sz="16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E0545754-5658-C04A-8E6B-69075D8DF5D3}"/>
                </a:ext>
              </a:extLst>
            </p:cNvPr>
            <p:cNvGrpSpPr/>
            <p:nvPr/>
          </p:nvGrpSpPr>
          <p:grpSpPr>
            <a:xfrm>
              <a:off x="7337984" y="66664"/>
              <a:ext cx="433449" cy="577501"/>
              <a:chOff x="3022734" y="1381474"/>
              <a:chExt cx="433449" cy="577501"/>
            </a:xfrm>
          </p:grpSpPr>
          <p:cxnSp>
            <p:nvCxnSpPr>
              <p:cNvPr id="45" name="直線コネクタ 44">
                <a:extLst>
                  <a:ext uri="{FF2B5EF4-FFF2-40B4-BE49-F238E27FC236}">
                    <a16:creationId xmlns:a16="http://schemas.microsoft.com/office/drawing/2014/main" id="{E2B463C1-7002-7940-92B0-970485CF511C}"/>
                  </a:ext>
                </a:extLst>
              </p:cNvPr>
              <p:cNvCxnSpPr/>
              <p:nvPr/>
            </p:nvCxnSpPr>
            <p:spPr>
              <a:xfrm flipV="1">
                <a:off x="3022734" y="1654175"/>
                <a:ext cx="218322" cy="3048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5DAE905-DD27-974B-B174-85381C3A5D8B}"/>
                  </a:ext>
                </a:extLst>
              </p:cNvPr>
              <p:cNvSpPr txBox="1"/>
              <p:nvPr/>
            </p:nvSpPr>
            <p:spPr>
              <a:xfrm>
                <a:off x="3139939" y="1381474"/>
                <a:ext cx="3162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T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3F447566-30C6-A74F-954F-0EDDF429A827}"/>
                </a:ext>
              </a:extLst>
            </p:cNvPr>
            <p:cNvGrpSpPr/>
            <p:nvPr/>
          </p:nvGrpSpPr>
          <p:grpSpPr>
            <a:xfrm>
              <a:off x="9172480" y="50614"/>
              <a:ext cx="433449" cy="577501"/>
              <a:chOff x="3022734" y="1381474"/>
              <a:chExt cx="433449" cy="577501"/>
            </a:xfrm>
          </p:grpSpPr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E423EE85-FCD8-C24D-B5F1-5C7F6009DFBA}"/>
                  </a:ext>
                </a:extLst>
              </p:cNvPr>
              <p:cNvCxnSpPr/>
              <p:nvPr/>
            </p:nvCxnSpPr>
            <p:spPr>
              <a:xfrm flipV="1">
                <a:off x="3022734" y="1654175"/>
                <a:ext cx="218322" cy="3048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F540B9C-A7E8-C849-B7D6-6F09A2EA901C}"/>
                  </a:ext>
                </a:extLst>
              </p:cNvPr>
              <p:cNvSpPr txBox="1"/>
              <p:nvPr/>
            </p:nvSpPr>
            <p:spPr>
              <a:xfrm>
                <a:off x="3139939" y="1381474"/>
                <a:ext cx="3162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T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8D63E272-0285-A043-907A-E3B4ABD17421}"/>
                </a:ext>
              </a:extLst>
            </p:cNvPr>
            <p:cNvGrpSpPr/>
            <p:nvPr/>
          </p:nvGrpSpPr>
          <p:grpSpPr>
            <a:xfrm>
              <a:off x="1485374" y="943330"/>
              <a:ext cx="639989" cy="577501"/>
              <a:chOff x="3022734" y="1381474"/>
              <a:chExt cx="639989" cy="577501"/>
            </a:xfrm>
          </p:grpSpPr>
          <p:cxnSp>
            <p:nvCxnSpPr>
              <p:cNvPr id="51" name="直線コネクタ 50">
                <a:extLst>
                  <a:ext uri="{FF2B5EF4-FFF2-40B4-BE49-F238E27FC236}">
                    <a16:creationId xmlns:a16="http://schemas.microsoft.com/office/drawing/2014/main" id="{95D701CA-EC8E-A840-A125-4BB4C938B601}"/>
                  </a:ext>
                </a:extLst>
              </p:cNvPr>
              <p:cNvCxnSpPr/>
              <p:nvPr/>
            </p:nvCxnSpPr>
            <p:spPr>
              <a:xfrm flipV="1">
                <a:off x="3022734" y="1654175"/>
                <a:ext cx="218322" cy="3048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DF75B687-922C-3C49-8D0D-EFA7BEDA9786}"/>
                  </a:ext>
                </a:extLst>
              </p:cNvPr>
              <p:cNvSpPr txBox="1"/>
              <p:nvPr/>
            </p:nvSpPr>
            <p:spPr>
              <a:xfrm>
                <a:off x="3139939" y="1381474"/>
                <a:ext cx="5227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VD</a:t>
                </a:r>
                <a:endParaRPr lang="ja-JP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6BAE2801-92B6-4648-B678-D15FCA647A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40799" y="665536"/>
              <a:ext cx="119740" cy="4810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5B79299-3940-BA45-8933-8B355F6B2FB9}"/>
                </a:ext>
              </a:extLst>
            </p:cNvPr>
            <p:cNvSpPr txBox="1"/>
            <p:nvPr/>
          </p:nvSpPr>
          <p:spPr>
            <a:xfrm>
              <a:off x="5927391" y="1086950"/>
              <a:ext cx="522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VD</a:t>
              </a:r>
              <a:endParaRPr lang="ja-JP" altLang="en-US" sz="16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CE30D2A0-87A5-7745-A966-0AC01E7708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82103" y="980229"/>
              <a:ext cx="94043" cy="29499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94BC6BB-ABA9-1E41-923B-1A3277832D4A}"/>
                </a:ext>
              </a:extLst>
            </p:cNvPr>
            <p:cNvSpPr txBox="1"/>
            <p:nvPr/>
          </p:nvSpPr>
          <p:spPr>
            <a:xfrm>
              <a:off x="10159634" y="718673"/>
              <a:ext cx="522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VD</a:t>
              </a:r>
              <a:endParaRPr lang="ja-JP" altLang="en-US" sz="16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60367974-1BAC-534B-BA8F-546E5419AB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89566" y="1569823"/>
              <a:ext cx="315321" cy="1815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8F691BD-F92C-3043-B0D4-54E3EC51A7E3}"/>
                </a:ext>
              </a:extLst>
            </p:cNvPr>
            <p:cNvSpPr txBox="1"/>
            <p:nvPr/>
          </p:nvSpPr>
          <p:spPr>
            <a:xfrm>
              <a:off x="8068815" y="1295921"/>
              <a:ext cx="522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VD</a:t>
              </a:r>
              <a:endParaRPr lang="ja-JP" altLang="en-US" sz="16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FE26EE2A-DEFD-2940-928C-F596F1D3C4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3502" y="1567998"/>
              <a:ext cx="312685" cy="9015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9A35160-3B19-9F4A-AE51-22C63BFF806F}"/>
                </a:ext>
              </a:extLst>
            </p:cNvPr>
            <p:cNvSpPr txBox="1"/>
            <p:nvPr/>
          </p:nvSpPr>
          <p:spPr>
            <a:xfrm>
              <a:off x="3276278" y="1500778"/>
              <a:ext cx="522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VD</a:t>
              </a:r>
              <a:endParaRPr lang="ja-JP" altLang="en-US" sz="1600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67" name="フリーフォーム 66">
              <a:extLst>
                <a:ext uri="{FF2B5EF4-FFF2-40B4-BE49-F238E27FC236}">
                  <a16:creationId xmlns:a16="http://schemas.microsoft.com/office/drawing/2014/main" id="{AD49AB8B-9868-6C40-9768-FBC871E467D8}"/>
                </a:ext>
              </a:extLst>
            </p:cNvPr>
            <p:cNvSpPr/>
            <p:nvPr/>
          </p:nvSpPr>
          <p:spPr>
            <a:xfrm>
              <a:off x="2967081" y="549912"/>
              <a:ext cx="987425" cy="473075"/>
            </a:xfrm>
            <a:custGeom>
              <a:avLst/>
              <a:gdLst>
                <a:gd name="connsiteX0" fmla="*/ 0 w 987425"/>
                <a:gd name="connsiteY0" fmla="*/ 44450 h 473075"/>
                <a:gd name="connsiteX1" fmla="*/ 15875 w 987425"/>
                <a:gd name="connsiteY1" fmla="*/ 34925 h 473075"/>
                <a:gd name="connsiteX2" fmla="*/ 34925 w 987425"/>
                <a:gd name="connsiteY2" fmla="*/ 28575 h 473075"/>
                <a:gd name="connsiteX3" fmla="*/ 44450 w 987425"/>
                <a:gd name="connsiteY3" fmla="*/ 25400 h 473075"/>
                <a:gd name="connsiteX4" fmla="*/ 63500 w 987425"/>
                <a:gd name="connsiteY4" fmla="*/ 12700 h 473075"/>
                <a:gd name="connsiteX5" fmla="*/ 73025 w 987425"/>
                <a:gd name="connsiteY5" fmla="*/ 6350 h 473075"/>
                <a:gd name="connsiteX6" fmla="*/ 107950 w 987425"/>
                <a:gd name="connsiteY6" fmla="*/ 0 h 473075"/>
                <a:gd name="connsiteX7" fmla="*/ 133350 w 987425"/>
                <a:gd name="connsiteY7" fmla="*/ 3175 h 473075"/>
                <a:gd name="connsiteX8" fmla="*/ 152400 w 987425"/>
                <a:gd name="connsiteY8" fmla="*/ 9525 h 473075"/>
                <a:gd name="connsiteX9" fmla="*/ 165100 w 987425"/>
                <a:gd name="connsiteY9" fmla="*/ 12700 h 473075"/>
                <a:gd name="connsiteX10" fmla="*/ 184150 w 987425"/>
                <a:gd name="connsiteY10" fmla="*/ 19050 h 473075"/>
                <a:gd name="connsiteX11" fmla="*/ 193675 w 987425"/>
                <a:gd name="connsiteY11" fmla="*/ 22225 h 473075"/>
                <a:gd name="connsiteX12" fmla="*/ 203200 w 987425"/>
                <a:gd name="connsiteY12" fmla="*/ 28575 h 473075"/>
                <a:gd name="connsiteX13" fmla="*/ 222250 w 987425"/>
                <a:gd name="connsiteY13" fmla="*/ 34925 h 473075"/>
                <a:gd name="connsiteX14" fmla="*/ 241300 w 987425"/>
                <a:gd name="connsiteY14" fmla="*/ 44450 h 473075"/>
                <a:gd name="connsiteX15" fmla="*/ 311150 w 987425"/>
                <a:gd name="connsiteY15" fmla="*/ 34925 h 473075"/>
                <a:gd name="connsiteX16" fmla="*/ 320675 w 987425"/>
                <a:gd name="connsiteY16" fmla="*/ 31750 h 473075"/>
                <a:gd name="connsiteX17" fmla="*/ 339725 w 987425"/>
                <a:gd name="connsiteY17" fmla="*/ 19050 h 473075"/>
                <a:gd name="connsiteX18" fmla="*/ 358775 w 987425"/>
                <a:gd name="connsiteY18" fmla="*/ 12700 h 473075"/>
                <a:gd name="connsiteX19" fmla="*/ 444500 w 987425"/>
                <a:gd name="connsiteY19" fmla="*/ 15875 h 473075"/>
                <a:gd name="connsiteX20" fmla="*/ 454025 w 987425"/>
                <a:gd name="connsiteY20" fmla="*/ 19050 h 473075"/>
                <a:gd name="connsiteX21" fmla="*/ 466725 w 987425"/>
                <a:gd name="connsiteY21" fmla="*/ 22225 h 473075"/>
                <a:gd name="connsiteX22" fmla="*/ 523875 w 987425"/>
                <a:gd name="connsiteY22" fmla="*/ 34925 h 473075"/>
                <a:gd name="connsiteX23" fmla="*/ 561975 w 987425"/>
                <a:gd name="connsiteY23" fmla="*/ 60325 h 473075"/>
                <a:gd name="connsiteX24" fmla="*/ 571500 w 987425"/>
                <a:gd name="connsiteY24" fmla="*/ 66675 h 473075"/>
                <a:gd name="connsiteX25" fmla="*/ 581025 w 987425"/>
                <a:gd name="connsiteY25" fmla="*/ 73025 h 473075"/>
                <a:gd name="connsiteX26" fmla="*/ 600075 w 987425"/>
                <a:gd name="connsiteY26" fmla="*/ 88900 h 473075"/>
                <a:gd name="connsiteX27" fmla="*/ 619125 w 987425"/>
                <a:gd name="connsiteY27" fmla="*/ 104775 h 473075"/>
                <a:gd name="connsiteX28" fmla="*/ 635000 w 987425"/>
                <a:gd name="connsiteY28" fmla="*/ 117475 h 473075"/>
                <a:gd name="connsiteX29" fmla="*/ 650875 w 987425"/>
                <a:gd name="connsiteY29" fmla="*/ 130175 h 473075"/>
                <a:gd name="connsiteX30" fmla="*/ 666750 w 987425"/>
                <a:gd name="connsiteY30" fmla="*/ 142875 h 473075"/>
                <a:gd name="connsiteX31" fmla="*/ 673100 w 987425"/>
                <a:gd name="connsiteY31" fmla="*/ 152400 h 473075"/>
                <a:gd name="connsiteX32" fmla="*/ 692150 w 987425"/>
                <a:gd name="connsiteY32" fmla="*/ 165100 h 473075"/>
                <a:gd name="connsiteX33" fmla="*/ 708025 w 987425"/>
                <a:gd name="connsiteY33" fmla="*/ 180975 h 473075"/>
                <a:gd name="connsiteX34" fmla="*/ 714375 w 987425"/>
                <a:gd name="connsiteY34" fmla="*/ 190500 h 473075"/>
                <a:gd name="connsiteX35" fmla="*/ 723900 w 987425"/>
                <a:gd name="connsiteY35" fmla="*/ 200025 h 473075"/>
                <a:gd name="connsiteX36" fmla="*/ 736600 w 987425"/>
                <a:gd name="connsiteY36" fmla="*/ 219075 h 473075"/>
                <a:gd name="connsiteX37" fmla="*/ 742950 w 987425"/>
                <a:gd name="connsiteY37" fmla="*/ 269875 h 473075"/>
                <a:gd name="connsiteX38" fmla="*/ 746125 w 987425"/>
                <a:gd name="connsiteY38" fmla="*/ 279400 h 473075"/>
                <a:gd name="connsiteX39" fmla="*/ 758825 w 987425"/>
                <a:gd name="connsiteY39" fmla="*/ 250825 h 473075"/>
                <a:gd name="connsiteX40" fmla="*/ 768350 w 987425"/>
                <a:gd name="connsiteY40" fmla="*/ 212725 h 473075"/>
                <a:gd name="connsiteX41" fmla="*/ 781050 w 987425"/>
                <a:gd name="connsiteY41" fmla="*/ 193675 h 473075"/>
                <a:gd name="connsiteX42" fmla="*/ 790575 w 987425"/>
                <a:gd name="connsiteY42" fmla="*/ 184150 h 473075"/>
                <a:gd name="connsiteX43" fmla="*/ 803275 w 987425"/>
                <a:gd name="connsiteY43" fmla="*/ 165100 h 473075"/>
                <a:gd name="connsiteX44" fmla="*/ 809625 w 987425"/>
                <a:gd name="connsiteY44" fmla="*/ 155575 h 473075"/>
                <a:gd name="connsiteX45" fmla="*/ 828675 w 987425"/>
                <a:gd name="connsiteY45" fmla="*/ 142875 h 473075"/>
                <a:gd name="connsiteX46" fmla="*/ 863600 w 987425"/>
                <a:gd name="connsiteY46" fmla="*/ 133350 h 473075"/>
                <a:gd name="connsiteX47" fmla="*/ 889000 w 987425"/>
                <a:gd name="connsiteY47" fmla="*/ 136525 h 473075"/>
                <a:gd name="connsiteX48" fmla="*/ 917575 w 987425"/>
                <a:gd name="connsiteY48" fmla="*/ 139700 h 473075"/>
                <a:gd name="connsiteX49" fmla="*/ 946150 w 987425"/>
                <a:gd name="connsiteY49" fmla="*/ 152400 h 473075"/>
                <a:gd name="connsiteX50" fmla="*/ 965200 w 987425"/>
                <a:gd name="connsiteY50" fmla="*/ 171450 h 473075"/>
                <a:gd name="connsiteX51" fmla="*/ 977900 w 987425"/>
                <a:gd name="connsiteY51" fmla="*/ 190500 h 473075"/>
                <a:gd name="connsiteX52" fmla="*/ 981075 w 987425"/>
                <a:gd name="connsiteY52" fmla="*/ 212725 h 473075"/>
                <a:gd name="connsiteX53" fmla="*/ 984250 w 987425"/>
                <a:gd name="connsiteY53" fmla="*/ 228600 h 473075"/>
                <a:gd name="connsiteX54" fmla="*/ 987425 w 987425"/>
                <a:gd name="connsiteY54" fmla="*/ 247650 h 473075"/>
                <a:gd name="connsiteX55" fmla="*/ 981075 w 987425"/>
                <a:gd name="connsiteY55" fmla="*/ 311150 h 473075"/>
                <a:gd name="connsiteX56" fmla="*/ 974725 w 987425"/>
                <a:gd name="connsiteY56" fmla="*/ 330200 h 473075"/>
                <a:gd name="connsiteX57" fmla="*/ 965200 w 987425"/>
                <a:gd name="connsiteY57" fmla="*/ 336550 h 473075"/>
                <a:gd name="connsiteX58" fmla="*/ 952500 w 987425"/>
                <a:gd name="connsiteY58" fmla="*/ 352425 h 473075"/>
                <a:gd name="connsiteX59" fmla="*/ 946150 w 987425"/>
                <a:gd name="connsiteY59" fmla="*/ 361950 h 473075"/>
                <a:gd name="connsiteX60" fmla="*/ 936625 w 987425"/>
                <a:gd name="connsiteY60" fmla="*/ 365125 h 473075"/>
                <a:gd name="connsiteX61" fmla="*/ 917575 w 987425"/>
                <a:gd name="connsiteY61" fmla="*/ 377825 h 473075"/>
                <a:gd name="connsiteX62" fmla="*/ 917575 w 987425"/>
                <a:gd name="connsiteY62" fmla="*/ 377825 h 473075"/>
                <a:gd name="connsiteX63" fmla="*/ 908050 w 987425"/>
                <a:gd name="connsiteY63" fmla="*/ 387350 h 473075"/>
                <a:gd name="connsiteX64" fmla="*/ 889000 w 987425"/>
                <a:gd name="connsiteY64" fmla="*/ 400050 h 473075"/>
                <a:gd name="connsiteX65" fmla="*/ 876300 w 987425"/>
                <a:gd name="connsiteY65" fmla="*/ 428625 h 473075"/>
                <a:gd name="connsiteX66" fmla="*/ 873125 w 987425"/>
                <a:gd name="connsiteY66" fmla="*/ 438150 h 473075"/>
                <a:gd name="connsiteX67" fmla="*/ 876300 w 987425"/>
                <a:gd name="connsiteY67" fmla="*/ 473075 h 47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987425" h="473075">
                  <a:moveTo>
                    <a:pt x="0" y="44450"/>
                  </a:moveTo>
                  <a:cubicBezTo>
                    <a:pt x="5292" y="41275"/>
                    <a:pt x="10257" y="37479"/>
                    <a:pt x="15875" y="34925"/>
                  </a:cubicBezTo>
                  <a:cubicBezTo>
                    <a:pt x="21969" y="32155"/>
                    <a:pt x="28575" y="30692"/>
                    <a:pt x="34925" y="28575"/>
                  </a:cubicBezTo>
                  <a:cubicBezTo>
                    <a:pt x="38100" y="27517"/>
                    <a:pt x="41665" y="27256"/>
                    <a:pt x="44450" y="25400"/>
                  </a:cubicBezTo>
                  <a:lnTo>
                    <a:pt x="63500" y="12700"/>
                  </a:lnTo>
                  <a:cubicBezTo>
                    <a:pt x="66675" y="10583"/>
                    <a:pt x="69261" y="6977"/>
                    <a:pt x="73025" y="6350"/>
                  </a:cubicBezTo>
                  <a:cubicBezTo>
                    <a:pt x="97398" y="2288"/>
                    <a:pt x="85762" y="4438"/>
                    <a:pt x="107950" y="0"/>
                  </a:cubicBezTo>
                  <a:cubicBezTo>
                    <a:pt x="116417" y="1058"/>
                    <a:pt x="125007" y="1387"/>
                    <a:pt x="133350" y="3175"/>
                  </a:cubicBezTo>
                  <a:cubicBezTo>
                    <a:pt x="139895" y="4577"/>
                    <a:pt x="145906" y="7902"/>
                    <a:pt x="152400" y="9525"/>
                  </a:cubicBezTo>
                  <a:cubicBezTo>
                    <a:pt x="156633" y="10583"/>
                    <a:pt x="160920" y="11446"/>
                    <a:pt x="165100" y="12700"/>
                  </a:cubicBezTo>
                  <a:cubicBezTo>
                    <a:pt x="171511" y="14623"/>
                    <a:pt x="177800" y="16933"/>
                    <a:pt x="184150" y="19050"/>
                  </a:cubicBezTo>
                  <a:cubicBezTo>
                    <a:pt x="187325" y="20108"/>
                    <a:pt x="190890" y="20369"/>
                    <a:pt x="193675" y="22225"/>
                  </a:cubicBezTo>
                  <a:cubicBezTo>
                    <a:pt x="196850" y="24342"/>
                    <a:pt x="199713" y="27025"/>
                    <a:pt x="203200" y="28575"/>
                  </a:cubicBezTo>
                  <a:cubicBezTo>
                    <a:pt x="209317" y="31293"/>
                    <a:pt x="216681" y="31212"/>
                    <a:pt x="222250" y="34925"/>
                  </a:cubicBezTo>
                  <a:cubicBezTo>
                    <a:pt x="234560" y="43131"/>
                    <a:pt x="228155" y="40068"/>
                    <a:pt x="241300" y="44450"/>
                  </a:cubicBezTo>
                  <a:cubicBezTo>
                    <a:pt x="298780" y="40857"/>
                    <a:pt x="276004" y="46640"/>
                    <a:pt x="311150" y="34925"/>
                  </a:cubicBezTo>
                  <a:cubicBezTo>
                    <a:pt x="314325" y="33867"/>
                    <a:pt x="317890" y="33606"/>
                    <a:pt x="320675" y="31750"/>
                  </a:cubicBezTo>
                  <a:cubicBezTo>
                    <a:pt x="327025" y="27517"/>
                    <a:pt x="332485" y="21463"/>
                    <a:pt x="339725" y="19050"/>
                  </a:cubicBezTo>
                  <a:lnTo>
                    <a:pt x="358775" y="12700"/>
                  </a:lnTo>
                  <a:cubicBezTo>
                    <a:pt x="387350" y="13758"/>
                    <a:pt x="415969" y="13973"/>
                    <a:pt x="444500" y="15875"/>
                  </a:cubicBezTo>
                  <a:cubicBezTo>
                    <a:pt x="447839" y="16098"/>
                    <a:pt x="450807" y="18131"/>
                    <a:pt x="454025" y="19050"/>
                  </a:cubicBezTo>
                  <a:cubicBezTo>
                    <a:pt x="458221" y="20249"/>
                    <a:pt x="462436" y="21421"/>
                    <a:pt x="466725" y="22225"/>
                  </a:cubicBezTo>
                  <a:cubicBezTo>
                    <a:pt x="471536" y="23127"/>
                    <a:pt x="513349" y="27908"/>
                    <a:pt x="523875" y="34925"/>
                  </a:cubicBezTo>
                  <a:lnTo>
                    <a:pt x="561975" y="60325"/>
                  </a:lnTo>
                  <a:lnTo>
                    <a:pt x="571500" y="66675"/>
                  </a:lnTo>
                  <a:cubicBezTo>
                    <a:pt x="574675" y="68792"/>
                    <a:pt x="578327" y="70327"/>
                    <a:pt x="581025" y="73025"/>
                  </a:cubicBezTo>
                  <a:cubicBezTo>
                    <a:pt x="608852" y="100852"/>
                    <a:pt x="573553" y="66798"/>
                    <a:pt x="600075" y="88900"/>
                  </a:cubicBezTo>
                  <a:cubicBezTo>
                    <a:pt x="624521" y="109272"/>
                    <a:pt x="595476" y="89009"/>
                    <a:pt x="619125" y="104775"/>
                  </a:cubicBezTo>
                  <a:cubicBezTo>
                    <a:pt x="637323" y="132072"/>
                    <a:pt x="613092" y="99948"/>
                    <a:pt x="635000" y="117475"/>
                  </a:cubicBezTo>
                  <a:cubicBezTo>
                    <a:pt x="655516" y="133888"/>
                    <a:pt x="626934" y="122195"/>
                    <a:pt x="650875" y="130175"/>
                  </a:cubicBezTo>
                  <a:cubicBezTo>
                    <a:pt x="669073" y="157472"/>
                    <a:pt x="644842" y="125348"/>
                    <a:pt x="666750" y="142875"/>
                  </a:cubicBezTo>
                  <a:cubicBezTo>
                    <a:pt x="669730" y="145259"/>
                    <a:pt x="670228" y="149887"/>
                    <a:pt x="673100" y="152400"/>
                  </a:cubicBezTo>
                  <a:cubicBezTo>
                    <a:pt x="678843" y="157426"/>
                    <a:pt x="692150" y="165100"/>
                    <a:pt x="692150" y="165100"/>
                  </a:cubicBezTo>
                  <a:cubicBezTo>
                    <a:pt x="709083" y="190500"/>
                    <a:pt x="686858" y="159808"/>
                    <a:pt x="708025" y="180975"/>
                  </a:cubicBezTo>
                  <a:cubicBezTo>
                    <a:pt x="710723" y="183673"/>
                    <a:pt x="711932" y="187569"/>
                    <a:pt x="714375" y="190500"/>
                  </a:cubicBezTo>
                  <a:cubicBezTo>
                    <a:pt x="717250" y="193949"/>
                    <a:pt x="721143" y="196481"/>
                    <a:pt x="723900" y="200025"/>
                  </a:cubicBezTo>
                  <a:cubicBezTo>
                    <a:pt x="728585" y="206049"/>
                    <a:pt x="736600" y="219075"/>
                    <a:pt x="736600" y="219075"/>
                  </a:cubicBezTo>
                  <a:cubicBezTo>
                    <a:pt x="737701" y="228980"/>
                    <a:pt x="740685" y="258549"/>
                    <a:pt x="742950" y="269875"/>
                  </a:cubicBezTo>
                  <a:cubicBezTo>
                    <a:pt x="743606" y="273157"/>
                    <a:pt x="745067" y="276225"/>
                    <a:pt x="746125" y="279400"/>
                  </a:cubicBezTo>
                  <a:cubicBezTo>
                    <a:pt x="753316" y="268614"/>
                    <a:pt x="756306" y="265938"/>
                    <a:pt x="758825" y="250825"/>
                  </a:cubicBezTo>
                  <a:cubicBezTo>
                    <a:pt x="760412" y="241303"/>
                    <a:pt x="762760" y="221111"/>
                    <a:pt x="768350" y="212725"/>
                  </a:cubicBezTo>
                  <a:cubicBezTo>
                    <a:pt x="772583" y="206375"/>
                    <a:pt x="775654" y="199071"/>
                    <a:pt x="781050" y="193675"/>
                  </a:cubicBezTo>
                  <a:cubicBezTo>
                    <a:pt x="784225" y="190500"/>
                    <a:pt x="787818" y="187694"/>
                    <a:pt x="790575" y="184150"/>
                  </a:cubicBezTo>
                  <a:cubicBezTo>
                    <a:pt x="795260" y="178126"/>
                    <a:pt x="799042" y="171450"/>
                    <a:pt x="803275" y="165100"/>
                  </a:cubicBezTo>
                  <a:cubicBezTo>
                    <a:pt x="805392" y="161925"/>
                    <a:pt x="806450" y="157692"/>
                    <a:pt x="809625" y="155575"/>
                  </a:cubicBezTo>
                  <a:cubicBezTo>
                    <a:pt x="815975" y="151342"/>
                    <a:pt x="821435" y="145288"/>
                    <a:pt x="828675" y="142875"/>
                  </a:cubicBezTo>
                  <a:cubicBezTo>
                    <a:pt x="852845" y="134818"/>
                    <a:pt x="841161" y="137838"/>
                    <a:pt x="863600" y="133350"/>
                  </a:cubicBezTo>
                  <a:lnTo>
                    <a:pt x="889000" y="136525"/>
                  </a:lnTo>
                  <a:cubicBezTo>
                    <a:pt x="898518" y="137645"/>
                    <a:pt x="908177" y="137820"/>
                    <a:pt x="917575" y="139700"/>
                  </a:cubicBezTo>
                  <a:cubicBezTo>
                    <a:pt x="927316" y="141648"/>
                    <a:pt x="938426" y="145534"/>
                    <a:pt x="946150" y="152400"/>
                  </a:cubicBezTo>
                  <a:cubicBezTo>
                    <a:pt x="952862" y="158366"/>
                    <a:pt x="960219" y="163978"/>
                    <a:pt x="965200" y="171450"/>
                  </a:cubicBezTo>
                  <a:lnTo>
                    <a:pt x="977900" y="190500"/>
                  </a:lnTo>
                  <a:cubicBezTo>
                    <a:pt x="978958" y="197908"/>
                    <a:pt x="979845" y="205343"/>
                    <a:pt x="981075" y="212725"/>
                  </a:cubicBezTo>
                  <a:cubicBezTo>
                    <a:pt x="981962" y="218048"/>
                    <a:pt x="983285" y="223291"/>
                    <a:pt x="984250" y="228600"/>
                  </a:cubicBezTo>
                  <a:cubicBezTo>
                    <a:pt x="985402" y="234934"/>
                    <a:pt x="986367" y="241300"/>
                    <a:pt x="987425" y="247650"/>
                  </a:cubicBezTo>
                  <a:cubicBezTo>
                    <a:pt x="986384" y="262230"/>
                    <a:pt x="985569" y="293175"/>
                    <a:pt x="981075" y="311150"/>
                  </a:cubicBezTo>
                  <a:cubicBezTo>
                    <a:pt x="979452" y="317644"/>
                    <a:pt x="980294" y="326487"/>
                    <a:pt x="974725" y="330200"/>
                  </a:cubicBezTo>
                  <a:lnTo>
                    <a:pt x="965200" y="336550"/>
                  </a:lnTo>
                  <a:cubicBezTo>
                    <a:pt x="959019" y="355093"/>
                    <a:pt x="966861" y="338064"/>
                    <a:pt x="952500" y="352425"/>
                  </a:cubicBezTo>
                  <a:cubicBezTo>
                    <a:pt x="949802" y="355123"/>
                    <a:pt x="949130" y="359566"/>
                    <a:pt x="946150" y="361950"/>
                  </a:cubicBezTo>
                  <a:cubicBezTo>
                    <a:pt x="943537" y="364041"/>
                    <a:pt x="939551" y="363500"/>
                    <a:pt x="936625" y="365125"/>
                  </a:cubicBezTo>
                  <a:cubicBezTo>
                    <a:pt x="929954" y="368831"/>
                    <a:pt x="923925" y="373592"/>
                    <a:pt x="917575" y="377825"/>
                  </a:cubicBezTo>
                  <a:lnTo>
                    <a:pt x="917575" y="377825"/>
                  </a:lnTo>
                  <a:cubicBezTo>
                    <a:pt x="914400" y="381000"/>
                    <a:pt x="911594" y="384593"/>
                    <a:pt x="908050" y="387350"/>
                  </a:cubicBezTo>
                  <a:cubicBezTo>
                    <a:pt x="902026" y="392035"/>
                    <a:pt x="889000" y="400050"/>
                    <a:pt x="889000" y="400050"/>
                  </a:cubicBezTo>
                  <a:cubicBezTo>
                    <a:pt x="878937" y="415144"/>
                    <a:pt x="883857" y="405955"/>
                    <a:pt x="876300" y="428625"/>
                  </a:cubicBezTo>
                  <a:lnTo>
                    <a:pt x="873125" y="438150"/>
                  </a:lnTo>
                  <a:cubicBezTo>
                    <a:pt x="876534" y="468829"/>
                    <a:pt x="876300" y="457141"/>
                    <a:pt x="876300" y="47307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8" name="フリーフォーム 67">
              <a:extLst>
                <a:ext uri="{FF2B5EF4-FFF2-40B4-BE49-F238E27FC236}">
                  <a16:creationId xmlns:a16="http://schemas.microsoft.com/office/drawing/2014/main" id="{ECF77761-9A42-B145-A874-3E2AFBA2F5B8}"/>
                </a:ext>
              </a:extLst>
            </p:cNvPr>
            <p:cNvSpPr/>
            <p:nvPr/>
          </p:nvSpPr>
          <p:spPr>
            <a:xfrm>
              <a:off x="3043281" y="638812"/>
              <a:ext cx="635000" cy="266700"/>
            </a:xfrm>
            <a:custGeom>
              <a:avLst/>
              <a:gdLst>
                <a:gd name="connsiteX0" fmla="*/ 0 w 635000"/>
                <a:gd name="connsiteY0" fmla="*/ 9525 h 266700"/>
                <a:gd name="connsiteX1" fmla="*/ 34925 w 635000"/>
                <a:gd name="connsiteY1" fmla="*/ 0 h 266700"/>
                <a:gd name="connsiteX2" fmla="*/ 69850 w 635000"/>
                <a:gd name="connsiteY2" fmla="*/ 3175 h 266700"/>
                <a:gd name="connsiteX3" fmla="*/ 88900 w 635000"/>
                <a:gd name="connsiteY3" fmla="*/ 9525 h 266700"/>
                <a:gd name="connsiteX4" fmla="*/ 104775 w 635000"/>
                <a:gd name="connsiteY4" fmla="*/ 25400 h 266700"/>
                <a:gd name="connsiteX5" fmla="*/ 123825 w 635000"/>
                <a:gd name="connsiteY5" fmla="*/ 53975 h 266700"/>
                <a:gd name="connsiteX6" fmla="*/ 130175 w 635000"/>
                <a:gd name="connsiteY6" fmla="*/ 63500 h 266700"/>
                <a:gd name="connsiteX7" fmla="*/ 139700 w 635000"/>
                <a:gd name="connsiteY7" fmla="*/ 69850 h 266700"/>
                <a:gd name="connsiteX8" fmla="*/ 155575 w 635000"/>
                <a:gd name="connsiteY8" fmla="*/ 88900 h 266700"/>
                <a:gd name="connsiteX9" fmla="*/ 165100 w 635000"/>
                <a:gd name="connsiteY9" fmla="*/ 95250 h 266700"/>
                <a:gd name="connsiteX10" fmla="*/ 184150 w 635000"/>
                <a:gd name="connsiteY10" fmla="*/ 111125 h 266700"/>
                <a:gd name="connsiteX11" fmla="*/ 190500 w 635000"/>
                <a:gd name="connsiteY11" fmla="*/ 120650 h 266700"/>
                <a:gd name="connsiteX12" fmla="*/ 200025 w 635000"/>
                <a:gd name="connsiteY12" fmla="*/ 123825 h 266700"/>
                <a:gd name="connsiteX13" fmla="*/ 209550 w 635000"/>
                <a:gd name="connsiteY13" fmla="*/ 130175 h 266700"/>
                <a:gd name="connsiteX14" fmla="*/ 215900 w 635000"/>
                <a:gd name="connsiteY14" fmla="*/ 139700 h 266700"/>
                <a:gd name="connsiteX15" fmla="*/ 244475 w 635000"/>
                <a:gd name="connsiteY15" fmla="*/ 133350 h 266700"/>
                <a:gd name="connsiteX16" fmla="*/ 266700 w 635000"/>
                <a:gd name="connsiteY16" fmla="*/ 111125 h 266700"/>
                <a:gd name="connsiteX17" fmla="*/ 285750 w 635000"/>
                <a:gd name="connsiteY17" fmla="*/ 98425 h 266700"/>
                <a:gd name="connsiteX18" fmla="*/ 292100 w 635000"/>
                <a:gd name="connsiteY18" fmla="*/ 88900 h 266700"/>
                <a:gd name="connsiteX19" fmla="*/ 311150 w 635000"/>
                <a:gd name="connsiteY19" fmla="*/ 79375 h 266700"/>
                <a:gd name="connsiteX20" fmla="*/ 320675 w 635000"/>
                <a:gd name="connsiteY20" fmla="*/ 69850 h 266700"/>
                <a:gd name="connsiteX21" fmla="*/ 330200 w 635000"/>
                <a:gd name="connsiteY21" fmla="*/ 66675 h 266700"/>
                <a:gd name="connsiteX22" fmla="*/ 339725 w 635000"/>
                <a:gd name="connsiteY22" fmla="*/ 60325 h 266700"/>
                <a:gd name="connsiteX23" fmla="*/ 365125 w 635000"/>
                <a:gd name="connsiteY23" fmla="*/ 53975 h 266700"/>
                <a:gd name="connsiteX24" fmla="*/ 428625 w 635000"/>
                <a:gd name="connsiteY24" fmla="*/ 63500 h 266700"/>
                <a:gd name="connsiteX25" fmla="*/ 438150 w 635000"/>
                <a:gd name="connsiteY25" fmla="*/ 66675 h 266700"/>
                <a:gd name="connsiteX26" fmla="*/ 447675 w 635000"/>
                <a:gd name="connsiteY26" fmla="*/ 69850 h 266700"/>
                <a:gd name="connsiteX27" fmla="*/ 466725 w 635000"/>
                <a:gd name="connsiteY27" fmla="*/ 79375 h 266700"/>
                <a:gd name="connsiteX28" fmla="*/ 485775 w 635000"/>
                <a:gd name="connsiteY28" fmla="*/ 92075 h 266700"/>
                <a:gd name="connsiteX29" fmla="*/ 495300 w 635000"/>
                <a:gd name="connsiteY29" fmla="*/ 98425 h 266700"/>
                <a:gd name="connsiteX30" fmla="*/ 511175 w 635000"/>
                <a:gd name="connsiteY30" fmla="*/ 111125 h 266700"/>
                <a:gd name="connsiteX31" fmla="*/ 520700 w 635000"/>
                <a:gd name="connsiteY31" fmla="*/ 120650 h 266700"/>
                <a:gd name="connsiteX32" fmla="*/ 530225 w 635000"/>
                <a:gd name="connsiteY32" fmla="*/ 127000 h 266700"/>
                <a:gd name="connsiteX33" fmla="*/ 546100 w 635000"/>
                <a:gd name="connsiteY33" fmla="*/ 142875 h 266700"/>
                <a:gd name="connsiteX34" fmla="*/ 561975 w 635000"/>
                <a:gd name="connsiteY34" fmla="*/ 158750 h 266700"/>
                <a:gd name="connsiteX35" fmla="*/ 581025 w 635000"/>
                <a:gd name="connsiteY35" fmla="*/ 187325 h 266700"/>
                <a:gd name="connsiteX36" fmla="*/ 587375 w 635000"/>
                <a:gd name="connsiteY36" fmla="*/ 196850 h 266700"/>
                <a:gd name="connsiteX37" fmla="*/ 596900 w 635000"/>
                <a:gd name="connsiteY37" fmla="*/ 203200 h 266700"/>
                <a:gd name="connsiteX38" fmla="*/ 606425 w 635000"/>
                <a:gd name="connsiteY38" fmla="*/ 222250 h 266700"/>
                <a:gd name="connsiteX39" fmla="*/ 609600 w 635000"/>
                <a:gd name="connsiteY39" fmla="*/ 231775 h 266700"/>
                <a:gd name="connsiteX40" fmla="*/ 625475 w 635000"/>
                <a:gd name="connsiteY40" fmla="*/ 250825 h 266700"/>
                <a:gd name="connsiteX41" fmla="*/ 635000 w 635000"/>
                <a:gd name="connsiteY41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35000" h="266700">
                  <a:moveTo>
                    <a:pt x="0" y="9525"/>
                  </a:moveTo>
                  <a:cubicBezTo>
                    <a:pt x="12751" y="4425"/>
                    <a:pt x="20533" y="0"/>
                    <a:pt x="34925" y="0"/>
                  </a:cubicBezTo>
                  <a:cubicBezTo>
                    <a:pt x="46615" y="0"/>
                    <a:pt x="58208" y="2117"/>
                    <a:pt x="69850" y="3175"/>
                  </a:cubicBezTo>
                  <a:cubicBezTo>
                    <a:pt x="76200" y="5292"/>
                    <a:pt x="85187" y="3956"/>
                    <a:pt x="88900" y="9525"/>
                  </a:cubicBezTo>
                  <a:cubicBezTo>
                    <a:pt x="97367" y="22225"/>
                    <a:pt x="92075" y="16933"/>
                    <a:pt x="104775" y="25400"/>
                  </a:cubicBezTo>
                  <a:lnTo>
                    <a:pt x="123825" y="53975"/>
                  </a:lnTo>
                  <a:cubicBezTo>
                    <a:pt x="125942" y="57150"/>
                    <a:pt x="127000" y="61383"/>
                    <a:pt x="130175" y="63500"/>
                  </a:cubicBezTo>
                  <a:lnTo>
                    <a:pt x="139700" y="69850"/>
                  </a:lnTo>
                  <a:cubicBezTo>
                    <a:pt x="145944" y="79216"/>
                    <a:pt x="146408" y="81260"/>
                    <a:pt x="155575" y="88900"/>
                  </a:cubicBezTo>
                  <a:cubicBezTo>
                    <a:pt x="158506" y="91343"/>
                    <a:pt x="162169" y="92807"/>
                    <a:pt x="165100" y="95250"/>
                  </a:cubicBezTo>
                  <a:cubicBezTo>
                    <a:pt x="189546" y="115622"/>
                    <a:pt x="160501" y="95359"/>
                    <a:pt x="184150" y="111125"/>
                  </a:cubicBezTo>
                  <a:cubicBezTo>
                    <a:pt x="186267" y="114300"/>
                    <a:pt x="187520" y="118266"/>
                    <a:pt x="190500" y="120650"/>
                  </a:cubicBezTo>
                  <a:cubicBezTo>
                    <a:pt x="193113" y="122741"/>
                    <a:pt x="197032" y="122328"/>
                    <a:pt x="200025" y="123825"/>
                  </a:cubicBezTo>
                  <a:cubicBezTo>
                    <a:pt x="203438" y="125532"/>
                    <a:pt x="206375" y="128058"/>
                    <a:pt x="209550" y="130175"/>
                  </a:cubicBezTo>
                  <a:cubicBezTo>
                    <a:pt x="211667" y="133350"/>
                    <a:pt x="212920" y="137316"/>
                    <a:pt x="215900" y="139700"/>
                  </a:cubicBezTo>
                  <a:cubicBezTo>
                    <a:pt x="226000" y="147780"/>
                    <a:pt x="236362" y="138759"/>
                    <a:pt x="244475" y="133350"/>
                  </a:cubicBezTo>
                  <a:cubicBezTo>
                    <a:pt x="268027" y="98022"/>
                    <a:pt x="245990" y="122630"/>
                    <a:pt x="266700" y="111125"/>
                  </a:cubicBezTo>
                  <a:cubicBezTo>
                    <a:pt x="273371" y="107419"/>
                    <a:pt x="285750" y="98425"/>
                    <a:pt x="285750" y="98425"/>
                  </a:cubicBezTo>
                  <a:cubicBezTo>
                    <a:pt x="287867" y="95250"/>
                    <a:pt x="289402" y="91598"/>
                    <a:pt x="292100" y="88900"/>
                  </a:cubicBezTo>
                  <a:cubicBezTo>
                    <a:pt x="298255" y="82745"/>
                    <a:pt x="303403" y="81957"/>
                    <a:pt x="311150" y="79375"/>
                  </a:cubicBezTo>
                  <a:cubicBezTo>
                    <a:pt x="314325" y="76200"/>
                    <a:pt x="316939" y="72341"/>
                    <a:pt x="320675" y="69850"/>
                  </a:cubicBezTo>
                  <a:cubicBezTo>
                    <a:pt x="323460" y="67994"/>
                    <a:pt x="327207" y="68172"/>
                    <a:pt x="330200" y="66675"/>
                  </a:cubicBezTo>
                  <a:cubicBezTo>
                    <a:pt x="333613" y="64968"/>
                    <a:pt x="336312" y="62032"/>
                    <a:pt x="339725" y="60325"/>
                  </a:cubicBezTo>
                  <a:cubicBezTo>
                    <a:pt x="346234" y="57071"/>
                    <a:pt x="359087" y="55183"/>
                    <a:pt x="365125" y="53975"/>
                  </a:cubicBezTo>
                  <a:cubicBezTo>
                    <a:pt x="416251" y="57627"/>
                    <a:pt x="395483" y="52453"/>
                    <a:pt x="428625" y="63500"/>
                  </a:cubicBezTo>
                  <a:lnTo>
                    <a:pt x="438150" y="66675"/>
                  </a:lnTo>
                  <a:cubicBezTo>
                    <a:pt x="441325" y="67733"/>
                    <a:pt x="444890" y="67994"/>
                    <a:pt x="447675" y="69850"/>
                  </a:cubicBezTo>
                  <a:cubicBezTo>
                    <a:pt x="489960" y="98040"/>
                    <a:pt x="427290" y="57467"/>
                    <a:pt x="466725" y="79375"/>
                  </a:cubicBezTo>
                  <a:cubicBezTo>
                    <a:pt x="473396" y="83081"/>
                    <a:pt x="479425" y="87842"/>
                    <a:pt x="485775" y="92075"/>
                  </a:cubicBezTo>
                  <a:lnTo>
                    <a:pt x="495300" y="98425"/>
                  </a:lnTo>
                  <a:cubicBezTo>
                    <a:pt x="509502" y="119727"/>
                    <a:pt x="492772" y="98856"/>
                    <a:pt x="511175" y="111125"/>
                  </a:cubicBezTo>
                  <a:cubicBezTo>
                    <a:pt x="514911" y="113616"/>
                    <a:pt x="517251" y="117775"/>
                    <a:pt x="520700" y="120650"/>
                  </a:cubicBezTo>
                  <a:cubicBezTo>
                    <a:pt x="523631" y="123093"/>
                    <a:pt x="527050" y="124883"/>
                    <a:pt x="530225" y="127000"/>
                  </a:cubicBezTo>
                  <a:cubicBezTo>
                    <a:pt x="547158" y="152400"/>
                    <a:pt x="524933" y="121708"/>
                    <a:pt x="546100" y="142875"/>
                  </a:cubicBezTo>
                  <a:cubicBezTo>
                    <a:pt x="567267" y="164042"/>
                    <a:pt x="536575" y="141817"/>
                    <a:pt x="561975" y="158750"/>
                  </a:cubicBezTo>
                  <a:lnTo>
                    <a:pt x="581025" y="187325"/>
                  </a:lnTo>
                  <a:cubicBezTo>
                    <a:pt x="583142" y="190500"/>
                    <a:pt x="584200" y="194733"/>
                    <a:pt x="587375" y="196850"/>
                  </a:cubicBezTo>
                  <a:lnTo>
                    <a:pt x="596900" y="203200"/>
                  </a:lnTo>
                  <a:cubicBezTo>
                    <a:pt x="604880" y="227141"/>
                    <a:pt x="594115" y="197631"/>
                    <a:pt x="606425" y="222250"/>
                  </a:cubicBezTo>
                  <a:cubicBezTo>
                    <a:pt x="607922" y="225243"/>
                    <a:pt x="608103" y="228782"/>
                    <a:pt x="609600" y="231775"/>
                  </a:cubicBezTo>
                  <a:cubicBezTo>
                    <a:pt x="614020" y="240616"/>
                    <a:pt x="618453" y="243803"/>
                    <a:pt x="625475" y="250825"/>
                  </a:cubicBezTo>
                  <a:cubicBezTo>
                    <a:pt x="629597" y="263190"/>
                    <a:pt x="626283" y="257983"/>
                    <a:pt x="635000" y="26670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9" name="フリーフォーム 68">
              <a:extLst>
                <a:ext uri="{FF2B5EF4-FFF2-40B4-BE49-F238E27FC236}">
                  <a16:creationId xmlns:a16="http://schemas.microsoft.com/office/drawing/2014/main" id="{309306B4-182B-C54D-AE89-A9CCEDEE3CA8}"/>
                </a:ext>
              </a:extLst>
            </p:cNvPr>
            <p:cNvSpPr/>
            <p:nvPr/>
          </p:nvSpPr>
          <p:spPr>
            <a:xfrm>
              <a:off x="3033756" y="746762"/>
              <a:ext cx="279400" cy="146050"/>
            </a:xfrm>
            <a:custGeom>
              <a:avLst/>
              <a:gdLst>
                <a:gd name="connsiteX0" fmla="*/ 0 w 279400"/>
                <a:gd name="connsiteY0" fmla="*/ 146050 h 146050"/>
                <a:gd name="connsiteX1" fmla="*/ 15875 w 279400"/>
                <a:gd name="connsiteY1" fmla="*/ 139700 h 146050"/>
                <a:gd name="connsiteX2" fmla="*/ 44450 w 279400"/>
                <a:gd name="connsiteY2" fmla="*/ 130175 h 146050"/>
                <a:gd name="connsiteX3" fmla="*/ 53975 w 279400"/>
                <a:gd name="connsiteY3" fmla="*/ 127000 h 146050"/>
                <a:gd name="connsiteX4" fmla="*/ 63500 w 279400"/>
                <a:gd name="connsiteY4" fmla="*/ 123825 h 146050"/>
                <a:gd name="connsiteX5" fmla="*/ 76200 w 279400"/>
                <a:gd name="connsiteY5" fmla="*/ 114300 h 146050"/>
                <a:gd name="connsiteX6" fmla="*/ 85725 w 279400"/>
                <a:gd name="connsiteY6" fmla="*/ 111125 h 146050"/>
                <a:gd name="connsiteX7" fmla="*/ 88900 w 279400"/>
                <a:gd name="connsiteY7" fmla="*/ 101600 h 146050"/>
                <a:gd name="connsiteX8" fmla="*/ 98425 w 279400"/>
                <a:gd name="connsiteY8" fmla="*/ 95250 h 146050"/>
                <a:gd name="connsiteX9" fmla="*/ 114300 w 279400"/>
                <a:gd name="connsiteY9" fmla="*/ 82550 h 146050"/>
                <a:gd name="connsiteX10" fmla="*/ 123825 w 279400"/>
                <a:gd name="connsiteY10" fmla="*/ 76200 h 146050"/>
                <a:gd name="connsiteX11" fmla="*/ 228600 w 279400"/>
                <a:gd name="connsiteY11" fmla="*/ 66675 h 146050"/>
                <a:gd name="connsiteX12" fmla="*/ 257175 w 279400"/>
                <a:gd name="connsiteY12" fmla="*/ 53975 h 146050"/>
                <a:gd name="connsiteX13" fmla="*/ 266700 w 279400"/>
                <a:gd name="connsiteY13" fmla="*/ 44450 h 146050"/>
                <a:gd name="connsiteX14" fmla="*/ 273050 w 279400"/>
                <a:gd name="connsiteY14" fmla="*/ 25400 h 146050"/>
                <a:gd name="connsiteX15" fmla="*/ 276225 w 279400"/>
                <a:gd name="connsiteY15" fmla="*/ 15875 h 146050"/>
                <a:gd name="connsiteX16" fmla="*/ 279400 w 279400"/>
                <a:gd name="connsiteY16" fmla="*/ 0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9400" h="146050">
                  <a:moveTo>
                    <a:pt x="0" y="146050"/>
                  </a:moveTo>
                  <a:cubicBezTo>
                    <a:pt x="5292" y="143933"/>
                    <a:pt x="10519" y="141648"/>
                    <a:pt x="15875" y="139700"/>
                  </a:cubicBezTo>
                  <a:lnTo>
                    <a:pt x="44450" y="130175"/>
                  </a:lnTo>
                  <a:lnTo>
                    <a:pt x="53975" y="127000"/>
                  </a:lnTo>
                  <a:lnTo>
                    <a:pt x="63500" y="123825"/>
                  </a:lnTo>
                  <a:cubicBezTo>
                    <a:pt x="67733" y="120650"/>
                    <a:pt x="71606" y="116925"/>
                    <a:pt x="76200" y="114300"/>
                  </a:cubicBezTo>
                  <a:cubicBezTo>
                    <a:pt x="79106" y="112640"/>
                    <a:pt x="83358" y="113492"/>
                    <a:pt x="85725" y="111125"/>
                  </a:cubicBezTo>
                  <a:cubicBezTo>
                    <a:pt x="88092" y="108758"/>
                    <a:pt x="86809" y="104213"/>
                    <a:pt x="88900" y="101600"/>
                  </a:cubicBezTo>
                  <a:cubicBezTo>
                    <a:pt x="91284" y="98620"/>
                    <a:pt x="95250" y="97367"/>
                    <a:pt x="98425" y="95250"/>
                  </a:cubicBezTo>
                  <a:cubicBezTo>
                    <a:pt x="109129" y="79193"/>
                    <a:pt x="98964" y="90218"/>
                    <a:pt x="114300" y="82550"/>
                  </a:cubicBezTo>
                  <a:cubicBezTo>
                    <a:pt x="117713" y="80843"/>
                    <a:pt x="120338" y="77750"/>
                    <a:pt x="123825" y="76200"/>
                  </a:cubicBezTo>
                  <a:cubicBezTo>
                    <a:pt x="157408" y="61274"/>
                    <a:pt x="189987" y="68105"/>
                    <a:pt x="228600" y="66675"/>
                  </a:cubicBezTo>
                  <a:cubicBezTo>
                    <a:pt x="242444" y="62060"/>
                    <a:pt x="247112" y="62361"/>
                    <a:pt x="257175" y="53975"/>
                  </a:cubicBezTo>
                  <a:cubicBezTo>
                    <a:pt x="260624" y="51100"/>
                    <a:pt x="263525" y="47625"/>
                    <a:pt x="266700" y="44450"/>
                  </a:cubicBezTo>
                  <a:lnTo>
                    <a:pt x="273050" y="25400"/>
                  </a:lnTo>
                  <a:cubicBezTo>
                    <a:pt x="274108" y="22225"/>
                    <a:pt x="275569" y="19157"/>
                    <a:pt x="276225" y="15875"/>
                  </a:cubicBezTo>
                  <a:lnTo>
                    <a:pt x="279400" y="0"/>
                  </a:ln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0" name="フリーフォーム 69">
              <a:extLst>
                <a:ext uri="{FF2B5EF4-FFF2-40B4-BE49-F238E27FC236}">
                  <a16:creationId xmlns:a16="http://schemas.microsoft.com/office/drawing/2014/main" id="{907BCDEA-72FE-E641-913D-3C4E0BE933F6}"/>
                </a:ext>
              </a:extLst>
            </p:cNvPr>
            <p:cNvSpPr/>
            <p:nvPr/>
          </p:nvSpPr>
          <p:spPr>
            <a:xfrm>
              <a:off x="3081381" y="1086487"/>
              <a:ext cx="666750" cy="66675"/>
            </a:xfrm>
            <a:custGeom>
              <a:avLst/>
              <a:gdLst>
                <a:gd name="connsiteX0" fmla="*/ 0 w 666750"/>
                <a:gd name="connsiteY0" fmla="*/ 47625 h 66675"/>
                <a:gd name="connsiteX1" fmla="*/ 57150 w 666750"/>
                <a:gd name="connsiteY1" fmla="*/ 47625 h 66675"/>
                <a:gd name="connsiteX2" fmla="*/ 101600 w 666750"/>
                <a:gd name="connsiteY2" fmla="*/ 34925 h 66675"/>
                <a:gd name="connsiteX3" fmla="*/ 111125 w 666750"/>
                <a:gd name="connsiteY3" fmla="*/ 31750 h 66675"/>
                <a:gd name="connsiteX4" fmla="*/ 142875 w 666750"/>
                <a:gd name="connsiteY4" fmla="*/ 25400 h 66675"/>
                <a:gd name="connsiteX5" fmla="*/ 158750 w 666750"/>
                <a:gd name="connsiteY5" fmla="*/ 22225 h 66675"/>
                <a:gd name="connsiteX6" fmla="*/ 180975 w 666750"/>
                <a:gd name="connsiteY6" fmla="*/ 25400 h 66675"/>
                <a:gd name="connsiteX7" fmla="*/ 206375 w 666750"/>
                <a:gd name="connsiteY7" fmla="*/ 28575 h 66675"/>
                <a:gd name="connsiteX8" fmla="*/ 225425 w 666750"/>
                <a:gd name="connsiteY8" fmla="*/ 34925 h 66675"/>
                <a:gd name="connsiteX9" fmla="*/ 234950 w 666750"/>
                <a:gd name="connsiteY9" fmla="*/ 38100 h 66675"/>
                <a:gd name="connsiteX10" fmla="*/ 263525 w 666750"/>
                <a:gd name="connsiteY10" fmla="*/ 57150 h 66675"/>
                <a:gd name="connsiteX11" fmla="*/ 273050 w 666750"/>
                <a:gd name="connsiteY11" fmla="*/ 63500 h 66675"/>
                <a:gd name="connsiteX12" fmla="*/ 282575 w 666750"/>
                <a:gd name="connsiteY12" fmla="*/ 66675 h 66675"/>
                <a:gd name="connsiteX13" fmla="*/ 377825 w 666750"/>
                <a:gd name="connsiteY13" fmla="*/ 63500 h 66675"/>
                <a:gd name="connsiteX14" fmla="*/ 393700 w 666750"/>
                <a:gd name="connsiteY14" fmla="*/ 60325 h 66675"/>
                <a:gd name="connsiteX15" fmla="*/ 412750 w 666750"/>
                <a:gd name="connsiteY15" fmla="*/ 57150 h 66675"/>
                <a:gd name="connsiteX16" fmla="*/ 460375 w 666750"/>
                <a:gd name="connsiteY16" fmla="*/ 53975 h 66675"/>
                <a:gd name="connsiteX17" fmla="*/ 476250 w 666750"/>
                <a:gd name="connsiteY17" fmla="*/ 50800 h 66675"/>
                <a:gd name="connsiteX18" fmla="*/ 485775 w 666750"/>
                <a:gd name="connsiteY18" fmla="*/ 47625 h 66675"/>
                <a:gd name="connsiteX19" fmla="*/ 520700 w 666750"/>
                <a:gd name="connsiteY19" fmla="*/ 38100 h 66675"/>
                <a:gd name="connsiteX20" fmla="*/ 530225 w 666750"/>
                <a:gd name="connsiteY20" fmla="*/ 34925 h 66675"/>
                <a:gd name="connsiteX21" fmla="*/ 539750 w 666750"/>
                <a:gd name="connsiteY21" fmla="*/ 28575 h 66675"/>
                <a:gd name="connsiteX22" fmla="*/ 555625 w 666750"/>
                <a:gd name="connsiteY22" fmla="*/ 0 h 66675"/>
                <a:gd name="connsiteX23" fmla="*/ 565150 w 666750"/>
                <a:gd name="connsiteY23" fmla="*/ 3175 h 66675"/>
                <a:gd name="connsiteX24" fmla="*/ 577850 w 666750"/>
                <a:gd name="connsiteY24" fmla="*/ 22225 h 66675"/>
                <a:gd name="connsiteX25" fmla="*/ 603250 w 666750"/>
                <a:gd name="connsiteY25" fmla="*/ 28575 h 66675"/>
                <a:gd name="connsiteX26" fmla="*/ 622300 w 666750"/>
                <a:gd name="connsiteY26" fmla="*/ 38100 h 66675"/>
                <a:gd name="connsiteX27" fmla="*/ 641350 w 666750"/>
                <a:gd name="connsiteY27" fmla="*/ 44450 h 66675"/>
                <a:gd name="connsiteX28" fmla="*/ 666750 w 666750"/>
                <a:gd name="connsiteY28" fmla="*/ 3175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66750" h="66675">
                  <a:moveTo>
                    <a:pt x="0" y="47625"/>
                  </a:moveTo>
                  <a:cubicBezTo>
                    <a:pt x="28575" y="51197"/>
                    <a:pt x="26108" y="52799"/>
                    <a:pt x="57150" y="47625"/>
                  </a:cubicBezTo>
                  <a:cubicBezTo>
                    <a:pt x="73097" y="44967"/>
                    <a:pt x="86501" y="39958"/>
                    <a:pt x="101600" y="34925"/>
                  </a:cubicBezTo>
                  <a:cubicBezTo>
                    <a:pt x="104775" y="33867"/>
                    <a:pt x="107843" y="32406"/>
                    <a:pt x="111125" y="31750"/>
                  </a:cubicBezTo>
                  <a:lnTo>
                    <a:pt x="142875" y="25400"/>
                  </a:lnTo>
                  <a:lnTo>
                    <a:pt x="158750" y="22225"/>
                  </a:lnTo>
                  <a:lnTo>
                    <a:pt x="180975" y="25400"/>
                  </a:lnTo>
                  <a:cubicBezTo>
                    <a:pt x="189433" y="26528"/>
                    <a:pt x="198032" y="26787"/>
                    <a:pt x="206375" y="28575"/>
                  </a:cubicBezTo>
                  <a:cubicBezTo>
                    <a:pt x="212920" y="29977"/>
                    <a:pt x="219075" y="32808"/>
                    <a:pt x="225425" y="34925"/>
                  </a:cubicBezTo>
                  <a:cubicBezTo>
                    <a:pt x="228600" y="35983"/>
                    <a:pt x="232165" y="36244"/>
                    <a:pt x="234950" y="38100"/>
                  </a:cubicBezTo>
                  <a:lnTo>
                    <a:pt x="263525" y="57150"/>
                  </a:lnTo>
                  <a:cubicBezTo>
                    <a:pt x="266700" y="59267"/>
                    <a:pt x="269430" y="62293"/>
                    <a:pt x="273050" y="63500"/>
                  </a:cubicBezTo>
                  <a:lnTo>
                    <a:pt x="282575" y="66675"/>
                  </a:lnTo>
                  <a:cubicBezTo>
                    <a:pt x="314325" y="65617"/>
                    <a:pt x="346109" y="65312"/>
                    <a:pt x="377825" y="63500"/>
                  </a:cubicBezTo>
                  <a:cubicBezTo>
                    <a:pt x="383213" y="63192"/>
                    <a:pt x="388391" y="61290"/>
                    <a:pt x="393700" y="60325"/>
                  </a:cubicBezTo>
                  <a:cubicBezTo>
                    <a:pt x="400034" y="59173"/>
                    <a:pt x="406341" y="57760"/>
                    <a:pt x="412750" y="57150"/>
                  </a:cubicBezTo>
                  <a:cubicBezTo>
                    <a:pt x="428589" y="55642"/>
                    <a:pt x="444500" y="55033"/>
                    <a:pt x="460375" y="53975"/>
                  </a:cubicBezTo>
                  <a:cubicBezTo>
                    <a:pt x="465667" y="52917"/>
                    <a:pt x="471015" y="52109"/>
                    <a:pt x="476250" y="50800"/>
                  </a:cubicBezTo>
                  <a:cubicBezTo>
                    <a:pt x="479497" y="49988"/>
                    <a:pt x="482528" y="48437"/>
                    <a:pt x="485775" y="47625"/>
                  </a:cubicBezTo>
                  <a:cubicBezTo>
                    <a:pt x="521677" y="38650"/>
                    <a:pt x="479832" y="51723"/>
                    <a:pt x="520700" y="38100"/>
                  </a:cubicBezTo>
                  <a:cubicBezTo>
                    <a:pt x="523875" y="37042"/>
                    <a:pt x="527440" y="36781"/>
                    <a:pt x="530225" y="34925"/>
                  </a:cubicBezTo>
                  <a:lnTo>
                    <a:pt x="539750" y="28575"/>
                  </a:lnTo>
                  <a:cubicBezTo>
                    <a:pt x="554306" y="6740"/>
                    <a:pt x="550037" y="16765"/>
                    <a:pt x="555625" y="0"/>
                  </a:cubicBezTo>
                  <a:cubicBezTo>
                    <a:pt x="558800" y="1058"/>
                    <a:pt x="562783" y="808"/>
                    <a:pt x="565150" y="3175"/>
                  </a:cubicBezTo>
                  <a:cubicBezTo>
                    <a:pt x="570546" y="8571"/>
                    <a:pt x="570610" y="19812"/>
                    <a:pt x="577850" y="22225"/>
                  </a:cubicBezTo>
                  <a:cubicBezTo>
                    <a:pt x="599623" y="29483"/>
                    <a:pt x="572599" y="20912"/>
                    <a:pt x="603250" y="28575"/>
                  </a:cubicBezTo>
                  <a:cubicBezTo>
                    <a:pt x="623100" y="33538"/>
                    <a:pt x="602345" y="29231"/>
                    <a:pt x="622300" y="38100"/>
                  </a:cubicBezTo>
                  <a:cubicBezTo>
                    <a:pt x="628417" y="40818"/>
                    <a:pt x="641350" y="44450"/>
                    <a:pt x="641350" y="44450"/>
                  </a:cubicBezTo>
                  <a:cubicBezTo>
                    <a:pt x="663240" y="37153"/>
                    <a:pt x="655667" y="42833"/>
                    <a:pt x="666750" y="3175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1" name="フリーフォーム 70">
              <a:extLst>
                <a:ext uri="{FF2B5EF4-FFF2-40B4-BE49-F238E27FC236}">
                  <a16:creationId xmlns:a16="http://schemas.microsoft.com/office/drawing/2014/main" id="{C1E643B5-9EC4-D247-8F2C-458BB76A79CA}"/>
                </a:ext>
              </a:extLst>
            </p:cNvPr>
            <p:cNvSpPr/>
            <p:nvPr/>
          </p:nvSpPr>
          <p:spPr>
            <a:xfrm>
              <a:off x="3281406" y="1162687"/>
              <a:ext cx="508000" cy="133350"/>
            </a:xfrm>
            <a:custGeom>
              <a:avLst/>
              <a:gdLst>
                <a:gd name="connsiteX0" fmla="*/ 0 w 508000"/>
                <a:gd name="connsiteY0" fmla="*/ 114300 h 133350"/>
                <a:gd name="connsiteX1" fmla="*/ 15875 w 508000"/>
                <a:gd name="connsiteY1" fmla="*/ 117475 h 133350"/>
                <a:gd name="connsiteX2" fmla="*/ 44450 w 508000"/>
                <a:gd name="connsiteY2" fmla="*/ 127000 h 133350"/>
                <a:gd name="connsiteX3" fmla="*/ 53975 w 508000"/>
                <a:gd name="connsiteY3" fmla="*/ 130175 h 133350"/>
                <a:gd name="connsiteX4" fmla="*/ 63500 w 508000"/>
                <a:gd name="connsiteY4" fmla="*/ 133350 h 133350"/>
                <a:gd name="connsiteX5" fmla="*/ 136525 w 508000"/>
                <a:gd name="connsiteY5" fmla="*/ 130175 h 133350"/>
                <a:gd name="connsiteX6" fmla="*/ 149225 w 508000"/>
                <a:gd name="connsiteY6" fmla="*/ 127000 h 133350"/>
                <a:gd name="connsiteX7" fmla="*/ 168275 w 508000"/>
                <a:gd name="connsiteY7" fmla="*/ 123825 h 133350"/>
                <a:gd name="connsiteX8" fmla="*/ 190500 w 508000"/>
                <a:gd name="connsiteY8" fmla="*/ 117475 h 133350"/>
                <a:gd name="connsiteX9" fmla="*/ 203200 w 508000"/>
                <a:gd name="connsiteY9" fmla="*/ 114300 h 133350"/>
                <a:gd name="connsiteX10" fmla="*/ 219075 w 508000"/>
                <a:gd name="connsiteY10" fmla="*/ 117475 h 133350"/>
                <a:gd name="connsiteX11" fmla="*/ 228600 w 508000"/>
                <a:gd name="connsiteY11" fmla="*/ 123825 h 133350"/>
                <a:gd name="connsiteX12" fmla="*/ 250825 w 508000"/>
                <a:gd name="connsiteY12" fmla="*/ 130175 h 133350"/>
                <a:gd name="connsiteX13" fmla="*/ 269875 w 508000"/>
                <a:gd name="connsiteY13" fmla="*/ 127000 h 133350"/>
                <a:gd name="connsiteX14" fmla="*/ 295275 w 508000"/>
                <a:gd name="connsiteY14" fmla="*/ 120650 h 133350"/>
                <a:gd name="connsiteX15" fmla="*/ 317500 w 508000"/>
                <a:gd name="connsiteY15" fmla="*/ 117475 h 133350"/>
                <a:gd name="connsiteX16" fmla="*/ 336550 w 508000"/>
                <a:gd name="connsiteY16" fmla="*/ 111125 h 133350"/>
                <a:gd name="connsiteX17" fmla="*/ 346075 w 508000"/>
                <a:gd name="connsiteY17" fmla="*/ 107950 h 133350"/>
                <a:gd name="connsiteX18" fmla="*/ 355600 w 508000"/>
                <a:gd name="connsiteY18" fmla="*/ 101600 h 133350"/>
                <a:gd name="connsiteX19" fmla="*/ 374650 w 508000"/>
                <a:gd name="connsiteY19" fmla="*/ 95250 h 133350"/>
                <a:gd name="connsiteX20" fmla="*/ 403225 w 508000"/>
                <a:gd name="connsiteY20" fmla="*/ 85725 h 133350"/>
                <a:gd name="connsiteX21" fmla="*/ 412750 w 508000"/>
                <a:gd name="connsiteY21" fmla="*/ 82550 h 133350"/>
                <a:gd name="connsiteX22" fmla="*/ 434975 w 508000"/>
                <a:gd name="connsiteY22" fmla="*/ 76200 h 133350"/>
                <a:gd name="connsiteX23" fmla="*/ 450850 w 508000"/>
                <a:gd name="connsiteY23" fmla="*/ 60325 h 133350"/>
                <a:gd name="connsiteX24" fmla="*/ 466725 w 508000"/>
                <a:gd name="connsiteY24" fmla="*/ 44450 h 133350"/>
                <a:gd name="connsiteX25" fmla="*/ 482600 w 508000"/>
                <a:gd name="connsiteY25" fmla="*/ 15875 h 133350"/>
                <a:gd name="connsiteX26" fmla="*/ 492125 w 508000"/>
                <a:gd name="connsiteY26" fmla="*/ 6350 h 133350"/>
                <a:gd name="connsiteX27" fmla="*/ 501650 w 508000"/>
                <a:gd name="connsiteY27" fmla="*/ 3175 h 133350"/>
                <a:gd name="connsiteX28" fmla="*/ 508000 w 508000"/>
                <a:gd name="connsiteY28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08000" h="133350">
                  <a:moveTo>
                    <a:pt x="0" y="114300"/>
                  </a:moveTo>
                  <a:cubicBezTo>
                    <a:pt x="5292" y="115358"/>
                    <a:pt x="10669" y="116055"/>
                    <a:pt x="15875" y="117475"/>
                  </a:cubicBezTo>
                  <a:lnTo>
                    <a:pt x="44450" y="127000"/>
                  </a:lnTo>
                  <a:lnTo>
                    <a:pt x="53975" y="130175"/>
                  </a:lnTo>
                  <a:lnTo>
                    <a:pt x="63500" y="133350"/>
                  </a:lnTo>
                  <a:cubicBezTo>
                    <a:pt x="87842" y="132292"/>
                    <a:pt x="112227" y="131975"/>
                    <a:pt x="136525" y="130175"/>
                  </a:cubicBezTo>
                  <a:cubicBezTo>
                    <a:pt x="140877" y="129853"/>
                    <a:pt x="144946" y="127856"/>
                    <a:pt x="149225" y="127000"/>
                  </a:cubicBezTo>
                  <a:cubicBezTo>
                    <a:pt x="155538" y="125737"/>
                    <a:pt x="161962" y="125088"/>
                    <a:pt x="168275" y="123825"/>
                  </a:cubicBezTo>
                  <a:cubicBezTo>
                    <a:pt x="184818" y="120516"/>
                    <a:pt x="176378" y="121510"/>
                    <a:pt x="190500" y="117475"/>
                  </a:cubicBezTo>
                  <a:cubicBezTo>
                    <a:pt x="194696" y="116276"/>
                    <a:pt x="198967" y="115358"/>
                    <a:pt x="203200" y="114300"/>
                  </a:cubicBezTo>
                  <a:cubicBezTo>
                    <a:pt x="208492" y="115358"/>
                    <a:pt x="214022" y="115580"/>
                    <a:pt x="219075" y="117475"/>
                  </a:cubicBezTo>
                  <a:cubicBezTo>
                    <a:pt x="222648" y="118815"/>
                    <a:pt x="225187" y="122118"/>
                    <a:pt x="228600" y="123825"/>
                  </a:cubicBezTo>
                  <a:cubicBezTo>
                    <a:pt x="233155" y="126102"/>
                    <a:pt x="246756" y="129158"/>
                    <a:pt x="250825" y="130175"/>
                  </a:cubicBezTo>
                  <a:cubicBezTo>
                    <a:pt x="257175" y="129117"/>
                    <a:pt x="263580" y="128349"/>
                    <a:pt x="269875" y="127000"/>
                  </a:cubicBezTo>
                  <a:cubicBezTo>
                    <a:pt x="278409" y="125171"/>
                    <a:pt x="286635" y="121884"/>
                    <a:pt x="295275" y="120650"/>
                  </a:cubicBezTo>
                  <a:lnTo>
                    <a:pt x="317500" y="117475"/>
                  </a:lnTo>
                  <a:lnTo>
                    <a:pt x="336550" y="111125"/>
                  </a:lnTo>
                  <a:cubicBezTo>
                    <a:pt x="339725" y="110067"/>
                    <a:pt x="343290" y="109806"/>
                    <a:pt x="346075" y="107950"/>
                  </a:cubicBezTo>
                  <a:cubicBezTo>
                    <a:pt x="349250" y="105833"/>
                    <a:pt x="352113" y="103150"/>
                    <a:pt x="355600" y="101600"/>
                  </a:cubicBezTo>
                  <a:cubicBezTo>
                    <a:pt x="361717" y="98882"/>
                    <a:pt x="368300" y="97367"/>
                    <a:pt x="374650" y="95250"/>
                  </a:cubicBezTo>
                  <a:lnTo>
                    <a:pt x="403225" y="85725"/>
                  </a:lnTo>
                  <a:cubicBezTo>
                    <a:pt x="406400" y="84667"/>
                    <a:pt x="409503" y="83362"/>
                    <a:pt x="412750" y="82550"/>
                  </a:cubicBezTo>
                  <a:cubicBezTo>
                    <a:pt x="428697" y="78563"/>
                    <a:pt x="421310" y="80755"/>
                    <a:pt x="434975" y="76200"/>
                  </a:cubicBezTo>
                  <a:cubicBezTo>
                    <a:pt x="451908" y="50800"/>
                    <a:pt x="429683" y="81492"/>
                    <a:pt x="450850" y="60325"/>
                  </a:cubicBezTo>
                  <a:cubicBezTo>
                    <a:pt x="472017" y="39158"/>
                    <a:pt x="441325" y="61383"/>
                    <a:pt x="466725" y="44450"/>
                  </a:cubicBezTo>
                  <a:cubicBezTo>
                    <a:pt x="470718" y="32472"/>
                    <a:pt x="471683" y="26792"/>
                    <a:pt x="482600" y="15875"/>
                  </a:cubicBezTo>
                  <a:cubicBezTo>
                    <a:pt x="485775" y="12700"/>
                    <a:pt x="488389" y="8841"/>
                    <a:pt x="492125" y="6350"/>
                  </a:cubicBezTo>
                  <a:cubicBezTo>
                    <a:pt x="494910" y="4494"/>
                    <a:pt x="498543" y="4418"/>
                    <a:pt x="501650" y="3175"/>
                  </a:cubicBezTo>
                  <a:cubicBezTo>
                    <a:pt x="503847" y="2296"/>
                    <a:pt x="505883" y="1058"/>
                    <a:pt x="508000" y="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2" name="フリーフォーム 71">
              <a:extLst>
                <a:ext uri="{FF2B5EF4-FFF2-40B4-BE49-F238E27FC236}">
                  <a16:creationId xmlns:a16="http://schemas.microsoft.com/office/drawing/2014/main" id="{48A98DAE-22D0-1040-A878-258EF81E0750}"/>
                </a:ext>
              </a:extLst>
            </p:cNvPr>
            <p:cNvSpPr/>
            <p:nvPr/>
          </p:nvSpPr>
          <p:spPr>
            <a:xfrm>
              <a:off x="3300456" y="1156329"/>
              <a:ext cx="203200" cy="92083"/>
            </a:xfrm>
            <a:custGeom>
              <a:avLst/>
              <a:gdLst>
                <a:gd name="connsiteX0" fmla="*/ 0 w 203200"/>
                <a:gd name="connsiteY0" fmla="*/ 73033 h 92083"/>
                <a:gd name="connsiteX1" fmla="*/ 15875 w 203200"/>
                <a:gd name="connsiteY1" fmla="*/ 76208 h 92083"/>
                <a:gd name="connsiteX2" fmla="*/ 25400 w 203200"/>
                <a:gd name="connsiteY2" fmla="*/ 79383 h 92083"/>
                <a:gd name="connsiteX3" fmla="*/ 44450 w 203200"/>
                <a:gd name="connsiteY3" fmla="*/ 82558 h 92083"/>
                <a:gd name="connsiteX4" fmla="*/ 73025 w 203200"/>
                <a:gd name="connsiteY4" fmla="*/ 88908 h 92083"/>
                <a:gd name="connsiteX5" fmla="*/ 95250 w 203200"/>
                <a:gd name="connsiteY5" fmla="*/ 92083 h 92083"/>
                <a:gd name="connsiteX6" fmla="*/ 146050 w 203200"/>
                <a:gd name="connsiteY6" fmla="*/ 88908 h 92083"/>
                <a:gd name="connsiteX7" fmla="*/ 168275 w 203200"/>
                <a:gd name="connsiteY7" fmla="*/ 82558 h 92083"/>
                <a:gd name="connsiteX8" fmla="*/ 174625 w 203200"/>
                <a:gd name="connsiteY8" fmla="*/ 73033 h 92083"/>
                <a:gd name="connsiteX9" fmla="*/ 184150 w 203200"/>
                <a:gd name="connsiteY9" fmla="*/ 63508 h 92083"/>
                <a:gd name="connsiteX10" fmla="*/ 190500 w 203200"/>
                <a:gd name="connsiteY10" fmla="*/ 31758 h 92083"/>
                <a:gd name="connsiteX11" fmla="*/ 193675 w 203200"/>
                <a:gd name="connsiteY11" fmla="*/ 19058 h 92083"/>
                <a:gd name="connsiteX12" fmla="*/ 203200 w 203200"/>
                <a:gd name="connsiteY12" fmla="*/ 8 h 9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200" h="92083">
                  <a:moveTo>
                    <a:pt x="0" y="73033"/>
                  </a:moveTo>
                  <a:cubicBezTo>
                    <a:pt x="5292" y="74091"/>
                    <a:pt x="10640" y="74899"/>
                    <a:pt x="15875" y="76208"/>
                  </a:cubicBezTo>
                  <a:cubicBezTo>
                    <a:pt x="19122" y="77020"/>
                    <a:pt x="22133" y="78657"/>
                    <a:pt x="25400" y="79383"/>
                  </a:cubicBezTo>
                  <a:cubicBezTo>
                    <a:pt x="31684" y="80780"/>
                    <a:pt x="38137" y="81295"/>
                    <a:pt x="44450" y="82558"/>
                  </a:cubicBezTo>
                  <a:cubicBezTo>
                    <a:pt x="72992" y="88266"/>
                    <a:pt x="39754" y="83363"/>
                    <a:pt x="73025" y="88908"/>
                  </a:cubicBezTo>
                  <a:cubicBezTo>
                    <a:pt x="80407" y="90138"/>
                    <a:pt x="87842" y="91025"/>
                    <a:pt x="95250" y="92083"/>
                  </a:cubicBezTo>
                  <a:cubicBezTo>
                    <a:pt x="112183" y="91025"/>
                    <a:pt x="129168" y="90596"/>
                    <a:pt x="146050" y="88908"/>
                  </a:cubicBezTo>
                  <a:cubicBezTo>
                    <a:pt x="151745" y="88338"/>
                    <a:pt x="162473" y="84492"/>
                    <a:pt x="168275" y="82558"/>
                  </a:cubicBezTo>
                  <a:cubicBezTo>
                    <a:pt x="170392" y="79383"/>
                    <a:pt x="172182" y="75964"/>
                    <a:pt x="174625" y="73033"/>
                  </a:cubicBezTo>
                  <a:cubicBezTo>
                    <a:pt x="177500" y="69584"/>
                    <a:pt x="182538" y="67699"/>
                    <a:pt x="184150" y="63508"/>
                  </a:cubicBezTo>
                  <a:cubicBezTo>
                    <a:pt x="188024" y="53434"/>
                    <a:pt x="187882" y="42229"/>
                    <a:pt x="190500" y="31758"/>
                  </a:cubicBezTo>
                  <a:cubicBezTo>
                    <a:pt x="191558" y="27525"/>
                    <a:pt x="192421" y="23238"/>
                    <a:pt x="193675" y="19058"/>
                  </a:cubicBezTo>
                  <a:cubicBezTo>
                    <a:pt x="199691" y="-996"/>
                    <a:pt x="193437" y="8"/>
                    <a:pt x="203200" y="8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3" name="フリーフォーム 72">
              <a:extLst>
                <a:ext uri="{FF2B5EF4-FFF2-40B4-BE49-F238E27FC236}">
                  <a16:creationId xmlns:a16="http://schemas.microsoft.com/office/drawing/2014/main" id="{32FCF963-4785-F24B-A059-CB3E53868995}"/>
                </a:ext>
              </a:extLst>
            </p:cNvPr>
            <p:cNvSpPr/>
            <p:nvPr/>
          </p:nvSpPr>
          <p:spPr>
            <a:xfrm>
              <a:off x="4862556" y="270512"/>
              <a:ext cx="920750" cy="361950"/>
            </a:xfrm>
            <a:custGeom>
              <a:avLst/>
              <a:gdLst>
                <a:gd name="connsiteX0" fmla="*/ 0 w 920750"/>
                <a:gd name="connsiteY0" fmla="*/ 285750 h 361950"/>
                <a:gd name="connsiteX1" fmla="*/ 6350 w 920750"/>
                <a:gd name="connsiteY1" fmla="*/ 269875 h 361950"/>
                <a:gd name="connsiteX2" fmla="*/ 19050 w 920750"/>
                <a:gd name="connsiteY2" fmla="*/ 241300 h 361950"/>
                <a:gd name="connsiteX3" fmla="*/ 38100 w 920750"/>
                <a:gd name="connsiteY3" fmla="*/ 228600 h 361950"/>
                <a:gd name="connsiteX4" fmla="*/ 47625 w 920750"/>
                <a:gd name="connsiteY4" fmla="*/ 225425 h 361950"/>
                <a:gd name="connsiteX5" fmla="*/ 73025 w 920750"/>
                <a:gd name="connsiteY5" fmla="*/ 219075 h 361950"/>
                <a:gd name="connsiteX6" fmla="*/ 82550 w 920750"/>
                <a:gd name="connsiteY6" fmla="*/ 215900 h 361950"/>
                <a:gd name="connsiteX7" fmla="*/ 92075 w 920750"/>
                <a:gd name="connsiteY7" fmla="*/ 209550 h 361950"/>
                <a:gd name="connsiteX8" fmla="*/ 101600 w 920750"/>
                <a:gd name="connsiteY8" fmla="*/ 180975 h 361950"/>
                <a:gd name="connsiteX9" fmla="*/ 104775 w 920750"/>
                <a:gd name="connsiteY9" fmla="*/ 171450 h 361950"/>
                <a:gd name="connsiteX10" fmla="*/ 114300 w 920750"/>
                <a:gd name="connsiteY10" fmla="*/ 136525 h 361950"/>
                <a:gd name="connsiteX11" fmla="*/ 120650 w 920750"/>
                <a:gd name="connsiteY11" fmla="*/ 127000 h 361950"/>
                <a:gd name="connsiteX12" fmla="*/ 130175 w 920750"/>
                <a:gd name="connsiteY12" fmla="*/ 120650 h 361950"/>
                <a:gd name="connsiteX13" fmla="*/ 146050 w 920750"/>
                <a:gd name="connsiteY13" fmla="*/ 104775 h 361950"/>
                <a:gd name="connsiteX14" fmla="*/ 152400 w 920750"/>
                <a:gd name="connsiteY14" fmla="*/ 95250 h 361950"/>
                <a:gd name="connsiteX15" fmla="*/ 161925 w 920750"/>
                <a:gd name="connsiteY15" fmla="*/ 88900 h 361950"/>
                <a:gd name="connsiteX16" fmla="*/ 171450 w 920750"/>
                <a:gd name="connsiteY16" fmla="*/ 79375 h 361950"/>
                <a:gd name="connsiteX17" fmla="*/ 190500 w 920750"/>
                <a:gd name="connsiteY17" fmla="*/ 66675 h 361950"/>
                <a:gd name="connsiteX18" fmla="*/ 209550 w 920750"/>
                <a:gd name="connsiteY18" fmla="*/ 50800 h 361950"/>
                <a:gd name="connsiteX19" fmla="*/ 219075 w 920750"/>
                <a:gd name="connsiteY19" fmla="*/ 41275 h 361950"/>
                <a:gd name="connsiteX20" fmla="*/ 238125 w 920750"/>
                <a:gd name="connsiteY20" fmla="*/ 34925 h 361950"/>
                <a:gd name="connsiteX21" fmla="*/ 257175 w 920750"/>
                <a:gd name="connsiteY21" fmla="*/ 28575 h 361950"/>
                <a:gd name="connsiteX22" fmla="*/ 304800 w 920750"/>
                <a:gd name="connsiteY22" fmla="*/ 12700 h 361950"/>
                <a:gd name="connsiteX23" fmla="*/ 314325 w 920750"/>
                <a:gd name="connsiteY23" fmla="*/ 9525 h 361950"/>
                <a:gd name="connsiteX24" fmla="*/ 323850 w 920750"/>
                <a:gd name="connsiteY24" fmla="*/ 6350 h 361950"/>
                <a:gd name="connsiteX25" fmla="*/ 381000 w 920750"/>
                <a:gd name="connsiteY25" fmla="*/ 0 h 361950"/>
                <a:gd name="connsiteX26" fmla="*/ 460375 w 920750"/>
                <a:gd name="connsiteY26" fmla="*/ 3175 h 361950"/>
                <a:gd name="connsiteX27" fmla="*/ 473075 w 920750"/>
                <a:gd name="connsiteY27" fmla="*/ 6350 h 361950"/>
                <a:gd name="connsiteX28" fmla="*/ 530225 w 920750"/>
                <a:gd name="connsiteY28" fmla="*/ 9525 h 361950"/>
                <a:gd name="connsiteX29" fmla="*/ 568325 w 920750"/>
                <a:gd name="connsiteY29" fmla="*/ 19050 h 361950"/>
                <a:gd name="connsiteX30" fmla="*/ 577850 w 920750"/>
                <a:gd name="connsiteY30" fmla="*/ 22225 h 361950"/>
                <a:gd name="connsiteX31" fmla="*/ 596900 w 920750"/>
                <a:gd name="connsiteY31" fmla="*/ 34925 h 361950"/>
                <a:gd name="connsiteX32" fmla="*/ 606425 w 920750"/>
                <a:gd name="connsiteY32" fmla="*/ 41275 h 361950"/>
                <a:gd name="connsiteX33" fmla="*/ 625475 w 920750"/>
                <a:gd name="connsiteY33" fmla="*/ 47625 h 361950"/>
                <a:gd name="connsiteX34" fmla="*/ 654050 w 920750"/>
                <a:gd name="connsiteY34" fmla="*/ 69850 h 361950"/>
                <a:gd name="connsiteX35" fmla="*/ 663575 w 920750"/>
                <a:gd name="connsiteY35" fmla="*/ 76200 h 361950"/>
                <a:gd name="connsiteX36" fmla="*/ 673100 w 920750"/>
                <a:gd name="connsiteY36" fmla="*/ 82550 h 361950"/>
                <a:gd name="connsiteX37" fmla="*/ 692150 w 920750"/>
                <a:gd name="connsiteY37" fmla="*/ 88900 h 361950"/>
                <a:gd name="connsiteX38" fmla="*/ 711200 w 920750"/>
                <a:gd name="connsiteY38" fmla="*/ 104775 h 361950"/>
                <a:gd name="connsiteX39" fmla="*/ 730250 w 920750"/>
                <a:gd name="connsiteY39" fmla="*/ 117475 h 361950"/>
                <a:gd name="connsiteX40" fmla="*/ 746125 w 920750"/>
                <a:gd name="connsiteY40" fmla="*/ 130175 h 361950"/>
                <a:gd name="connsiteX41" fmla="*/ 752475 w 920750"/>
                <a:gd name="connsiteY41" fmla="*/ 139700 h 361950"/>
                <a:gd name="connsiteX42" fmla="*/ 762000 w 920750"/>
                <a:gd name="connsiteY42" fmla="*/ 146050 h 361950"/>
                <a:gd name="connsiteX43" fmla="*/ 768350 w 920750"/>
                <a:gd name="connsiteY43" fmla="*/ 155575 h 361950"/>
                <a:gd name="connsiteX44" fmla="*/ 787400 w 920750"/>
                <a:gd name="connsiteY44" fmla="*/ 168275 h 361950"/>
                <a:gd name="connsiteX45" fmla="*/ 793750 w 920750"/>
                <a:gd name="connsiteY45" fmla="*/ 177800 h 361950"/>
                <a:gd name="connsiteX46" fmla="*/ 803275 w 920750"/>
                <a:gd name="connsiteY46" fmla="*/ 184150 h 361950"/>
                <a:gd name="connsiteX47" fmla="*/ 815975 w 920750"/>
                <a:gd name="connsiteY47" fmla="*/ 203200 h 361950"/>
                <a:gd name="connsiteX48" fmla="*/ 822325 w 920750"/>
                <a:gd name="connsiteY48" fmla="*/ 212725 h 361950"/>
                <a:gd name="connsiteX49" fmla="*/ 828675 w 920750"/>
                <a:gd name="connsiteY49" fmla="*/ 222250 h 361950"/>
                <a:gd name="connsiteX50" fmla="*/ 831850 w 920750"/>
                <a:gd name="connsiteY50" fmla="*/ 231775 h 361950"/>
                <a:gd name="connsiteX51" fmla="*/ 844550 w 920750"/>
                <a:gd name="connsiteY51" fmla="*/ 250825 h 361950"/>
                <a:gd name="connsiteX52" fmla="*/ 850900 w 920750"/>
                <a:gd name="connsiteY52" fmla="*/ 260350 h 361950"/>
                <a:gd name="connsiteX53" fmla="*/ 857250 w 920750"/>
                <a:gd name="connsiteY53" fmla="*/ 279400 h 361950"/>
                <a:gd name="connsiteX54" fmla="*/ 863600 w 920750"/>
                <a:gd name="connsiteY54" fmla="*/ 288925 h 361950"/>
                <a:gd name="connsiteX55" fmla="*/ 873125 w 920750"/>
                <a:gd name="connsiteY55" fmla="*/ 320675 h 361950"/>
                <a:gd name="connsiteX56" fmla="*/ 882650 w 920750"/>
                <a:gd name="connsiteY56" fmla="*/ 339725 h 361950"/>
                <a:gd name="connsiteX57" fmla="*/ 901700 w 920750"/>
                <a:gd name="connsiteY57" fmla="*/ 352425 h 361950"/>
                <a:gd name="connsiteX58" fmla="*/ 911225 w 920750"/>
                <a:gd name="connsiteY58" fmla="*/ 358775 h 361950"/>
                <a:gd name="connsiteX59" fmla="*/ 920750 w 920750"/>
                <a:gd name="connsiteY59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920750" h="361950">
                  <a:moveTo>
                    <a:pt x="0" y="285750"/>
                  </a:moveTo>
                  <a:cubicBezTo>
                    <a:pt x="2117" y="280458"/>
                    <a:pt x="4402" y="275231"/>
                    <a:pt x="6350" y="269875"/>
                  </a:cubicBezTo>
                  <a:cubicBezTo>
                    <a:pt x="9030" y="262504"/>
                    <a:pt x="11767" y="247673"/>
                    <a:pt x="19050" y="241300"/>
                  </a:cubicBezTo>
                  <a:cubicBezTo>
                    <a:pt x="24793" y="236274"/>
                    <a:pt x="30860" y="231013"/>
                    <a:pt x="38100" y="228600"/>
                  </a:cubicBezTo>
                  <a:cubicBezTo>
                    <a:pt x="41275" y="227542"/>
                    <a:pt x="44396" y="226306"/>
                    <a:pt x="47625" y="225425"/>
                  </a:cubicBezTo>
                  <a:cubicBezTo>
                    <a:pt x="56045" y="223129"/>
                    <a:pt x="64746" y="221835"/>
                    <a:pt x="73025" y="219075"/>
                  </a:cubicBezTo>
                  <a:cubicBezTo>
                    <a:pt x="76200" y="218017"/>
                    <a:pt x="79557" y="217397"/>
                    <a:pt x="82550" y="215900"/>
                  </a:cubicBezTo>
                  <a:cubicBezTo>
                    <a:pt x="85963" y="214193"/>
                    <a:pt x="88900" y="211667"/>
                    <a:pt x="92075" y="209550"/>
                  </a:cubicBezTo>
                  <a:lnTo>
                    <a:pt x="101600" y="180975"/>
                  </a:lnTo>
                  <a:cubicBezTo>
                    <a:pt x="102658" y="177800"/>
                    <a:pt x="104119" y="174732"/>
                    <a:pt x="104775" y="171450"/>
                  </a:cubicBezTo>
                  <a:cubicBezTo>
                    <a:pt x="106479" y="162930"/>
                    <a:pt x="109696" y="143431"/>
                    <a:pt x="114300" y="136525"/>
                  </a:cubicBezTo>
                  <a:cubicBezTo>
                    <a:pt x="116417" y="133350"/>
                    <a:pt x="117952" y="129698"/>
                    <a:pt x="120650" y="127000"/>
                  </a:cubicBezTo>
                  <a:cubicBezTo>
                    <a:pt x="123348" y="124302"/>
                    <a:pt x="127000" y="122767"/>
                    <a:pt x="130175" y="120650"/>
                  </a:cubicBezTo>
                  <a:cubicBezTo>
                    <a:pt x="147108" y="95250"/>
                    <a:pt x="124883" y="125942"/>
                    <a:pt x="146050" y="104775"/>
                  </a:cubicBezTo>
                  <a:cubicBezTo>
                    <a:pt x="148748" y="102077"/>
                    <a:pt x="149702" y="97948"/>
                    <a:pt x="152400" y="95250"/>
                  </a:cubicBezTo>
                  <a:cubicBezTo>
                    <a:pt x="155098" y="92552"/>
                    <a:pt x="158994" y="91343"/>
                    <a:pt x="161925" y="88900"/>
                  </a:cubicBezTo>
                  <a:cubicBezTo>
                    <a:pt x="165374" y="86025"/>
                    <a:pt x="167906" y="82132"/>
                    <a:pt x="171450" y="79375"/>
                  </a:cubicBezTo>
                  <a:cubicBezTo>
                    <a:pt x="177474" y="74690"/>
                    <a:pt x="185104" y="72071"/>
                    <a:pt x="190500" y="66675"/>
                  </a:cubicBezTo>
                  <a:cubicBezTo>
                    <a:pt x="218327" y="38848"/>
                    <a:pt x="183028" y="72902"/>
                    <a:pt x="209550" y="50800"/>
                  </a:cubicBezTo>
                  <a:cubicBezTo>
                    <a:pt x="212999" y="47925"/>
                    <a:pt x="215150" y="43456"/>
                    <a:pt x="219075" y="41275"/>
                  </a:cubicBezTo>
                  <a:cubicBezTo>
                    <a:pt x="224926" y="38024"/>
                    <a:pt x="231775" y="37042"/>
                    <a:pt x="238125" y="34925"/>
                  </a:cubicBezTo>
                  <a:lnTo>
                    <a:pt x="257175" y="28575"/>
                  </a:lnTo>
                  <a:lnTo>
                    <a:pt x="304800" y="12700"/>
                  </a:lnTo>
                  <a:lnTo>
                    <a:pt x="314325" y="9525"/>
                  </a:lnTo>
                  <a:cubicBezTo>
                    <a:pt x="317500" y="8467"/>
                    <a:pt x="320517" y="6653"/>
                    <a:pt x="323850" y="6350"/>
                  </a:cubicBezTo>
                  <a:cubicBezTo>
                    <a:pt x="366228" y="2497"/>
                    <a:pt x="347203" y="4828"/>
                    <a:pt x="381000" y="0"/>
                  </a:cubicBezTo>
                  <a:cubicBezTo>
                    <a:pt x="407458" y="1058"/>
                    <a:pt x="433958" y="1353"/>
                    <a:pt x="460375" y="3175"/>
                  </a:cubicBezTo>
                  <a:cubicBezTo>
                    <a:pt x="464728" y="3475"/>
                    <a:pt x="468729" y="5955"/>
                    <a:pt x="473075" y="6350"/>
                  </a:cubicBezTo>
                  <a:cubicBezTo>
                    <a:pt x="492076" y="8077"/>
                    <a:pt x="511175" y="8467"/>
                    <a:pt x="530225" y="9525"/>
                  </a:cubicBezTo>
                  <a:cubicBezTo>
                    <a:pt x="555877" y="13800"/>
                    <a:pt x="543168" y="10664"/>
                    <a:pt x="568325" y="19050"/>
                  </a:cubicBezTo>
                  <a:cubicBezTo>
                    <a:pt x="571500" y="20108"/>
                    <a:pt x="575065" y="20369"/>
                    <a:pt x="577850" y="22225"/>
                  </a:cubicBezTo>
                  <a:lnTo>
                    <a:pt x="596900" y="34925"/>
                  </a:lnTo>
                  <a:cubicBezTo>
                    <a:pt x="600075" y="37042"/>
                    <a:pt x="602805" y="40068"/>
                    <a:pt x="606425" y="41275"/>
                  </a:cubicBezTo>
                  <a:lnTo>
                    <a:pt x="625475" y="47625"/>
                  </a:lnTo>
                  <a:cubicBezTo>
                    <a:pt x="640396" y="62546"/>
                    <a:pt x="631264" y="54659"/>
                    <a:pt x="654050" y="69850"/>
                  </a:cubicBezTo>
                  <a:lnTo>
                    <a:pt x="663575" y="76200"/>
                  </a:lnTo>
                  <a:cubicBezTo>
                    <a:pt x="666750" y="78317"/>
                    <a:pt x="669480" y="81343"/>
                    <a:pt x="673100" y="82550"/>
                  </a:cubicBezTo>
                  <a:cubicBezTo>
                    <a:pt x="679450" y="84667"/>
                    <a:pt x="686581" y="85187"/>
                    <a:pt x="692150" y="88900"/>
                  </a:cubicBezTo>
                  <a:cubicBezTo>
                    <a:pt x="726187" y="111591"/>
                    <a:pt x="674530" y="76254"/>
                    <a:pt x="711200" y="104775"/>
                  </a:cubicBezTo>
                  <a:cubicBezTo>
                    <a:pt x="717224" y="109460"/>
                    <a:pt x="730250" y="117475"/>
                    <a:pt x="730250" y="117475"/>
                  </a:cubicBezTo>
                  <a:cubicBezTo>
                    <a:pt x="748448" y="144772"/>
                    <a:pt x="724217" y="112648"/>
                    <a:pt x="746125" y="130175"/>
                  </a:cubicBezTo>
                  <a:cubicBezTo>
                    <a:pt x="749105" y="132559"/>
                    <a:pt x="749777" y="137002"/>
                    <a:pt x="752475" y="139700"/>
                  </a:cubicBezTo>
                  <a:cubicBezTo>
                    <a:pt x="755173" y="142398"/>
                    <a:pt x="758825" y="143933"/>
                    <a:pt x="762000" y="146050"/>
                  </a:cubicBezTo>
                  <a:cubicBezTo>
                    <a:pt x="764117" y="149225"/>
                    <a:pt x="765478" y="153062"/>
                    <a:pt x="768350" y="155575"/>
                  </a:cubicBezTo>
                  <a:cubicBezTo>
                    <a:pt x="774093" y="160601"/>
                    <a:pt x="787400" y="168275"/>
                    <a:pt x="787400" y="168275"/>
                  </a:cubicBezTo>
                  <a:cubicBezTo>
                    <a:pt x="789517" y="171450"/>
                    <a:pt x="791052" y="175102"/>
                    <a:pt x="793750" y="177800"/>
                  </a:cubicBezTo>
                  <a:cubicBezTo>
                    <a:pt x="796448" y="180498"/>
                    <a:pt x="800762" y="181278"/>
                    <a:pt x="803275" y="184150"/>
                  </a:cubicBezTo>
                  <a:cubicBezTo>
                    <a:pt x="808301" y="189893"/>
                    <a:pt x="811742" y="196850"/>
                    <a:pt x="815975" y="203200"/>
                  </a:cubicBezTo>
                  <a:lnTo>
                    <a:pt x="822325" y="212725"/>
                  </a:lnTo>
                  <a:cubicBezTo>
                    <a:pt x="824442" y="215900"/>
                    <a:pt x="827468" y="218630"/>
                    <a:pt x="828675" y="222250"/>
                  </a:cubicBezTo>
                  <a:cubicBezTo>
                    <a:pt x="829733" y="225425"/>
                    <a:pt x="830225" y="228849"/>
                    <a:pt x="831850" y="231775"/>
                  </a:cubicBezTo>
                  <a:cubicBezTo>
                    <a:pt x="835556" y="238446"/>
                    <a:pt x="840317" y="244475"/>
                    <a:pt x="844550" y="250825"/>
                  </a:cubicBezTo>
                  <a:cubicBezTo>
                    <a:pt x="846667" y="254000"/>
                    <a:pt x="849693" y="256730"/>
                    <a:pt x="850900" y="260350"/>
                  </a:cubicBezTo>
                  <a:cubicBezTo>
                    <a:pt x="853017" y="266700"/>
                    <a:pt x="853537" y="273831"/>
                    <a:pt x="857250" y="279400"/>
                  </a:cubicBezTo>
                  <a:cubicBezTo>
                    <a:pt x="859367" y="282575"/>
                    <a:pt x="862050" y="285438"/>
                    <a:pt x="863600" y="288925"/>
                  </a:cubicBezTo>
                  <a:cubicBezTo>
                    <a:pt x="869636" y="302506"/>
                    <a:pt x="869431" y="307745"/>
                    <a:pt x="873125" y="320675"/>
                  </a:cubicBezTo>
                  <a:cubicBezTo>
                    <a:pt x="874958" y="327092"/>
                    <a:pt x="877349" y="335087"/>
                    <a:pt x="882650" y="339725"/>
                  </a:cubicBezTo>
                  <a:cubicBezTo>
                    <a:pt x="888393" y="344751"/>
                    <a:pt x="895350" y="348192"/>
                    <a:pt x="901700" y="352425"/>
                  </a:cubicBezTo>
                  <a:cubicBezTo>
                    <a:pt x="904875" y="354542"/>
                    <a:pt x="907605" y="357568"/>
                    <a:pt x="911225" y="358775"/>
                  </a:cubicBezTo>
                  <a:lnTo>
                    <a:pt x="920750" y="361950"/>
                  </a:ln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4" name="フリーフォーム 73">
              <a:extLst>
                <a:ext uri="{FF2B5EF4-FFF2-40B4-BE49-F238E27FC236}">
                  <a16:creationId xmlns:a16="http://schemas.microsoft.com/office/drawing/2014/main" id="{C97712A3-0EE0-A84A-B455-907290FD2A99}"/>
                </a:ext>
              </a:extLst>
            </p:cNvPr>
            <p:cNvSpPr/>
            <p:nvPr/>
          </p:nvSpPr>
          <p:spPr>
            <a:xfrm>
              <a:off x="5046706" y="454662"/>
              <a:ext cx="479425" cy="111125"/>
            </a:xfrm>
            <a:custGeom>
              <a:avLst/>
              <a:gdLst>
                <a:gd name="connsiteX0" fmla="*/ 0 w 479425"/>
                <a:gd name="connsiteY0" fmla="*/ 104775 h 111125"/>
                <a:gd name="connsiteX1" fmla="*/ 6350 w 479425"/>
                <a:gd name="connsiteY1" fmla="*/ 88900 h 111125"/>
                <a:gd name="connsiteX2" fmla="*/ 34925 w 479425"/>
                <a:gd name="connsiteY2" fmla="*/ 76200 h 111125"/>
                <a:gd name="connsiteX3" fmla="*/ 57150 w 479425"/>
                <a:gd name="connsiteY3" fmla="*/ 69850 h 111125"/>
                <a:gd name="connsiteX4" fmla="*/ 66675 w 479425"/>
                <a:gd name="connsiteY4" fmla="*/ 63500 h 111125"/>
                <a:gd name="connsiteX5" fmla="*/ 85725 w 479425"/>
                <a:gd name="connsiteY5" fmla="*/ 57150 h 111125"/>
                <a:gd name="connsiteX6" fmla="*/ 95250 w 479425"/>
                <a:gd name="connsiteY6" fmla="*/ 50800 h 111125"/>
                <a:gd name="connsiteX7" fmla="*/ 104775 w 479425"/>
                <a:gd name="connsiteY7" fmla="*/ 47625 h 111125"/>
                <a:gd name="connsiteX8" fmla="*/ 123825 w 479425"/>
                <a:gd name="connsiteY8" fmla="*/ 34925 h 111125"/>
                <a:gd name="connsiteX9" fmla="*/ 136525 w 479425"/>
                <a:gd name="connsiteY9" fmla="*/ 19050 h 111125"/>
                <a:gd name="connsiteX10" fmla="*/ 146050 w 479425"/>
                <a:gd name="connsiteY10" fmla="*/ 0 h 111125"/>
                <a:gd name="connsiteX11" fmla="*/ 155575 w 479425"/>
                <a:gd name="connsiteY11" fmla="*/ 6350 h 111125"/>
                <a:gd name="connsiteX12" fmla="*/ 168275 w 479425"/>
                <a:gd name="connsiteY12" fmla="*/ 34925 h 111125"/>
                <a:gd name="connsiteX13" fmla="*/ 177800 w 479425"/>
                <a:gd name="connsiteY13" fmla="*/ 41275 h 111125"/>
                <a:gd name="connsiteX14" fmla="*/ 206375 w 479425"/>
                <a:gd name="connsiteY14" fmla="*/ 63500 h 111125"/>
                <a:gd name="connsiteX15" fmla="*/ 225425 w 479425"/>
                <a:gd name="connsiteY15" fmla="*/ 69850 h 111125"/>
                <a:gd name="connsiteX16" fmla="*/ 244475 w 479425"/>
                <a:gd name="connsiteY16" fmla="*/ 79375 h 111125"/>
                <a:gd name="connsiteX17" fmla="*/ 254000 w 479425"/>
                <a:gd name="connsiteY17" fmla="*/ 85725 h 111125"/>
                <a:gd name="connsiteX18" fmla="*/ 295275 w 479425"/>
                <a:gd name="connsiteY18" fmla="*/ 88900 h 111125"/>
                <a:gd name="connsiteX19" fmla="*/ 365125 w 479425"/>
                <a:gd name="connsiteY19" fmla="*/ 79375 h 111125"/>
                <a:gd name="connsiteX20" fmla="*/ 384175 w 479425"/>
                <a:gd name="connsiteY20" fmla="*/ 73025 h 111125"/>
                <a:gd name="connsiteX21" fmla="*/ 444500 w 479425"/>
                <a:gd name="connsiteY21" fmla="*/ 76200 h 111125"/>
                <a:gd name="connsiteX22" fmla="*/ 454025 w 479425"/>
                <a:gd name="connsiteY22" fmla="*/ 79375 h 111125"/>
                <a:gd name="connsiteX23" fmla="*/ 460375 w 479425"/>
                <a:gd name="connsiteY23" fmla="*/ 88900 h 111125"/>
                <a:gd name="connsiteX24" fmla="*/ 469900 w 479425"/>
                <a:gd name="connsiteY24" fmla="*/ 95250 h 111125"/>
                <a:gd name="connsiteX25" fmla="*/ 479425 w 479425"/>
                <a:gd name="connsiteY25" fmla="*/ 111125 h 11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9425" h="111125">
                  <a:moveTo>
                    <a:pt x="0" y="104775"/>
                  </a:moveTo>
                  <a:cubicBezTo>
                    <a:pt x="2117" y="99483"/>
                    <a:pt x="3037" y="93538"/>
                    <a:pt x="6350" y="88900"/>
                  </a:cubicBezTo>
                  <a:cubicBezTo>
                    <a:pt x="10882" y="82555"/>
                    <a:pt x="30782" y="77236"/>
                    <a:pt x="34925" y="76200"/>
                  </a:cubicBezTo>
                  <a:cubicBezTo>
                    <a:pt x="38994" y="75183"/>
                    <a:pt x="52595" y="72127"/>
                    <a:pt x="57150" y="69850"/>
                  </a:cubicBezTo>
                  <a:cubicBezTo>
                    <a:pt x="60563" y="68143"/>
                    <a:pt x="63188" y="65050"/>
                    <a:pt x="66675" y="63500"/>
                  </a:cubicBezTo>
                  <a:cubicBezTo>
                    <a:pt x="72792" y="60782"/>
                    <a:pt x="80156" y="60863"/>
                    <a:pt x="85725" y="57150"/>
                  </a:cubicBezTo>
                  <a:cubicBezTo>
                    <a:pt x="88900" y="55033"/>
                    <a:pt x="91837" y="52507"/>
                    <a:pt x="95250" y="50800"/>
                  </a:cubicBezTo>
                  <a:cubicBezTo>
                    <a:pt x="98243" y="49303"/>
                    <a:pt x="101849" y="49250"/>
                    <a:pt x="104775" y="47625"/>
                  </a:cubicBezTo>
                  <a:cubicBezTo>
                    <a:pt x="111446" y="43919"/>
                    <a:pt x="123825" y="34925"/>
                    <a:pt x="123825" y="34925"/>
                  </a:cubicBezTo>
                  <a:cubicBezTo>
                    <a:pt x="130006" y="16382"/>
                    <a:pt x="122164" y="33411"/>
                    <a:pt x="136525" y="19050"/>
                  </a:cubicBezTo>
                  <a:cubicBezTo>
                    <a:pt x="142680" y="12895"/>
                    <a:pt x="143468" y="7747"/>
                    <a:pt x="146050" y="0"/>
                  </a:cubicBezTo>
                  <a:cubicBezTo>
                    <a:pt x="149225" y="2117"/>
                    <a:pt x="153553" y="3114"/>
                    <a:pt x="155575" y="6350"/>
                  </a:cubicBezTo>
                  <a:cubicBezTo>
                    <a:pt x="166054" y="23117"/>
                    <a:pt x="156546" y="23196"/>
                    <a:pt x="168275" y="34925"/>
                  </a:cubicBezTo>
                  <a:cubicBezTo>
                    <a:pt x="170973" y="37623"/>
                    <a:pt x="174869" y="38832"/>
                    <a:pt x="177800" y="41275"/>
                  </a:cubicBezTo>
                  <a:cubicBezTo>
                    <a:pt x="188758" y="50407"/>
                    <a:pt x="190326" y="58150"/>
                    <a:pt x="206375" y="63500"/>
                  </a:cubicBezTo>
                  <a:cubicBezTo>
                    <a:pt x="212725" y="65617"/>
                    <a:pt x="219856" y="66137"/>
                    <a:pt x="225425" y="69850"/>
                  </a:cubicBezTo>
                  <a:cubicBezTo>
                    <a:pt x="252722" y="88048"/>
                    <a:pt x="218185" y="66230"/>
                    <a:pt x="244475" y="79375"/>
                  </a:cubicBezTo>
                  <a:cubicBezTo>
                    <a:pt x="247888" y="81082"/>
                    <a:pt x="250249" y="85022"/>
                    <a:pt x="254000" y="85725"/>
                  </a:cubicBezTo>
                  <a:cubicBezTo>
                    <a:pt x="267563" y="88268"/>
                    <a:pt x="281517" y="87842"/>
                    <a:pt x="295275" y="88900"/>
                  </a:cubicBezTo>
                  <a:cubicBezTo>
                    <a:pt x="326870" y="86643"/>
                    <a:pt x="337981" y="88423"/>
                    <a:pt x="365125" y="79375"/>
                  </a:cubicBezTo>
                  <a:lnTo>
                    <a:pt x="384175" y="73025"/>
                  </a:lnTo>
                  <a:cubicBezTo>
                    <a:pt x="404283" y="74083"/>
                    <a:pt x="424447" y="74377"/>
                    <a:pt x="444500" y="76200"/>
                  </a:cubicBezTo>
                  <a:cubicBezTo>
                    <a:pt x="447833" y="76503"/>
                    <a:pt x="451412" y="77284"/>
                    <a:pt x="454025" y="79375"/>
                  </a:cubicBezTo>
                  <a:cubicBezTo>
                    <a:pt x="457005" y="81759"/>
                    <a:pt x="457677" y="86202"/>
                    <a:pt x="460375" y="88900"/>
                  </a:cubicBezTo>
                  <a:cubicBezTo>
                    <a:pt x="463073" y="91598"/>
                    <a:pt x="466725" y="93133"/>
                    <a:pt x="469900" y="95250"/>
                  </a:cubicBezTo>
                  <a:cubicBezTo>
                    <a:pt x="474022" y="107615"/>
                    <a:pt x="470708" y="102408"/>
                    <a:pt x="479425" y="11112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5" name="フリーフォーム 74">
              <a:extLst>
                <a:ext uri="{FF2B5EF4-FFF2-40B4-BE49-F238E27FC236}">
                  <a16:creationId xmlns:a16="http://schemas.microsoft.com/office/drawing/2014/main" id="{C4B56D86-A98F-1048-B280-4C55EF7A4A72}"/>
                </a:ext>
              </a:extLst>
            </p:cNvPr>
            <p:cNvSpPr/>
            <p:nvPr/>
          </p:nvSpPr>
          <p:spPr>
            <a:xfrm>
              <a:off x="5195931" y="540387"/>
              <a:ext cx="200636" cy="88900"/>
            </a:xfrm>
            <a:custGeom>
              <a:avLst/>
              <a:gdLst>
                <a:gd name="connsiteX0" fmla="*/ 0 w 200636"/>
                <a:gd name="connsiteY0" fmla="*/ 88900 h 88900"/>
                <a:gd name="connsiteX1" fmla="*/ 9525 w 200636"/>
                <a:gd name="connsiteY1" fmla="*/ 73025 h 88900"/>
                <a:gd name="connsiteX2" fmla="*/ 28575 w 200636"/>
                <a:gd name="connsiteY2" fmla="*/ 60325 h 88900"/>
                <a:gd name="connsiteX3" fmla="*/ 38100 w 200636"/>
                <a:gd name="connsiteY3" fmla="*/ 50800 h 88900"/>
                <a:gd name="connsiteX4" fmla="*/ 44450 w 200636"/>
                <a:gd name="connsiteY4" fmla="*/ 41275 h 88900"/>
                <a:gd name="connsiteX5" fmla="*/ 53975 w 200636"/>
                <a:gd name="connsiteY5" fmla="*/ 38100 h 88900"/>
                <a:gd name="connsiteX6" fmla="*/ 111125 w 200636"/>
                <a:gd name="connsiteY6" fmla="*/ 41275 h 88900"/>
                <a:gd name="connsiteX7" fmla="*/ 120650 w 200636"/>
                <a:gd name="connsiteY7" fmla="*/ 44450 h 88900"/>
                <a:gd name="connsiteX8" fmla="*/ 139700 w 200636"/>
                <a:gd name="connsiteY8" fmla="*/ 57150 h 88900"/>
                <a:gd name="connsiteX9" fmla="*/ 180975 w 200636"/>
                <a:gd name="connsiteY9" fmla="*/ 50800 h 88900"/>
                <a:gd name="connsiteX10" fmla="*/ 190500 w 200636"/>
                <a:gd name="connsiteY10" fmla="*/ 44450 h 88900"/>
                <a:gd name="connsiteX11" fmla="*/ 196850 w 200636"/>
                <a:gd name="connsiteY11" fmla="*/ 34925 h 88900"/>
                <a:gd name="connsiteX12" fmla="*/ 200025 w 200636"/>
                <a:gd name="connsiteY12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636" h="88900">
                  <a:moveTo>
                    <a:pt x="0" y="88900"/>
                  </a:moveTo>
                  <a:cubicBezTo>
                    <a:pt x="3175" y="83608"/>
                    <a:pt x="5161" y="77389"/>
                    <a:pt x="9525" y="73025"/>
                  </a:cubicBezTo>
                  <a:cubicBezTo>
                    <a:pt x="14921" y="67629"/>
                    <a:pt x="23179" y="65721"/>
                    <a:pt x="28575" y="60325"/>
                  </a:cubicBezTo>
                  <a:cubicBezTo>
                    <a:pt x="31750" y="57150"/>
                    <a:pt x="35225" y="54249"/>
                    <a:pt x="38100" y="50800"/>
                  </a:cubicBezTo>
                  <a:cubicBezTo>
                    <a:pt x="40543" y="47869"/>
                    <a:pt x="41470" y="43659"/>
                    <a:pt x="44450" y="41275"/>
                  </a:cubicBezTo>
                  <a:cubicBezTo>
                    <a:pt x="47063" y="39184"/>
                    <a:pt x="50800" y="39158"/>
                    <a:pt x="53975" y="38100"/>
                  </a:cubicBezTo>
                  <a:cubicBezTo>
                    <a:pt x="73025" y="39158"/>
                    <a:pt x="92132" y="39466"/>
                    <a:pt x="111125" y="41275"/>
                  </a:cubicBezTo>
                  <a:cubicBezTo>
                    <a:pt x="114457" y="41592"/>
                    <a:pt x="117724" y="42825"/>
                    <a:pt x="120650" y="44450"/>
                  </a:cubicBezTo>
                  <a:cubicBezTo>
                    <a:pt x="127321" y="48156"/>
                    <a:pt x="139700" y="57150"/>
                    <a:pt x="139700" y="57150"/>
                  </a:cubicBezTo>
                  <a:cubicBezTo>
                    <a:pt x="148806" y="56239"/>
                    <a:pt x="169533" y="56521"/>
                    <a:pt x="180975" y="50800"/>
                  </a:cubicBezTo>
                  <a:cubicBezTo>
                    <a:pt x="184388" y="49093"/>
                    <a:pt x="187325" y="46567"/>
                    <a:pt x="190500" y="44450"/>
                  </a:cubicBezTo>
                  <a:cubicBezTo>
                    <a:pt x="192617" y="41275"/>
                    <a:pt x="195143" y="38338"/>
                    <a:pt x="196850" y="34925"/>
                  </a:cubicBezTo>
                  <a:cubicBezTo>
                    <a:pt x="202702" y="23220"/>
                    <a:pt x="200025" y="13941"/>
                    <a:pt x="200025" y="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6" name="フリーフォーム 75">
              <a:extLst>
                <a:ext uri="{FF2B5EF4-FFF2-40B4-BE49-F238E27FC236}">
                  <a16:creationId xmlns:a16="http://schemas.microsoft.com/office/drawing/2014/main" id="{1939F5BA-273A-F945-87B0-451DD437AEF7}"/>
                </a:ext>
              </a:extLst>
            </p:cNvPr>
            <p:cNvSpPr/>
            <p:nvPr/>
          </p:nvSpPr>
          <p:spPr>
            <a:xfrm>
              <a:off x="5249906" y="613412"/>
              <a:ext cx="327025" cy="236468"/>
            </a:xfrm>
            <a:custGeom>
              <a:avLst/>
              <a:gdLst>
                <a:gd name="connsiteX0" fmla="*/ 0 w 327025"/>
                <a:gd name="connsiteY0" fmla="*/ 222250 h 236468"/>
                <a:gd name="connsiteX1" fmla="*/ 25400 w 327025"/>
                <a:gd name="connsiteY1" fmla="*/ 231775 h 236468"/>
                <a:gd name="connsiteX2" fmla="*/ 44450 w 327025"/>
                <a:gd name="connsiteY2" fmla="*/ 234950 h 236468"/>
                <a:gd name="connsiteX3" fmla="*/ 107950 w 327025"/>
                <a:gd name="connsiteY3" fmla="*/ 222250 h 236468"/>
                <a:gd name="connsiteX4" fmla="*/ 111125 w 327025"/>
                <a:gd name="connsiteY4" fmla="*/ 206375 h 236468"/>
                <a:gd name="connsiteX5" fmla="*/ 120650 w 327025"/>
                <a:gd name="connsiteY5" fmla="*/ 95250 h 236468"/>
                <a:gd name="connsiteX6" fmla="*/ 123825 w 327025"/>
                <a:gd name="connsiteY6" fmla="*/ 85725 h 236468"/>
                <a:gd name="connsiteX7" fmla="*/ 136525 w 327025"/>
                <a:gd name="connsiteY7" fmla="*/ 66675 h 236468"/>
                <a:gd name="connsiteX8" fmla="*/ 146050 w 327025"/>
                <a:gd name="connsiteY8" fmla="*/ 60325 h 236468"/>
                <a:gd name="connsiteX9" fmla="*/ 171450 w 327025"/>
                <a:gd name="connsiteY9" fmla="*/ 38100 h 236468"/>
                <a:gd name="connsiteX10" fmla="*/ 180975 w 327025"/>
                <a:gd name="connsiteY10" fmla="*/ 31750 h 236468"/>
                <a:gd name="connsiteX11" fmla="*/ 190500 w 327025"/>
                <a:gd name="connsiteY11" fmla="*/ 25400 h 236468"/>
                <a:gd name="connsiteX12" fmla="*/ 200025 w 327025"/>
                <a:gd name="connsiteY12" fmla="*/ 22225 h 236468"/>
                <a:gd name="connsiteX13" fmla="*/ 209550 w 327025"/>
                <a:gd name="connsiteY13" fmla="*/ 15875 h 236468"/>
                <a:gd name="connsiteX14" fmla="*/ 228600 w 327025"/>
                <a:gd name="connsiteY14" fmla="*/ 9525 h 236468"/>
                <a:gd name="connsiteX15" fmla="*/ 250825 w 327025"/>
                <a:gd name="connsiteY15" fmla="*/ 0 h 236468"/>
                <a:gd name="connsiteX16" fmla="*/ 327025 w 327025"/>
                <a:gd name="connsiteY16" fmla="*/ 3175 h 23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7025" h="236468">
                  <a:moveTo>
                    <a:pt x="0" y="222250"/>
                  </a:moveTo>
                  <a:cubicBezTo>
                    <a:pt x="3090" y="223486"/>
                    <a:pt x="19801" y="230531"/>
                    <a:pt x="25400" y="231775"/>
                  </a:cubicBezTo>
                  <a:cubicBezTo>
                    <a:pt x="31684" y="233172"/>
                    <a:pt x="38100" y="233892"/>
                    <a:pt x="44450" y="234950"/>
                  </a:cubicBezTo>
                  <a:cubicBezTo>
                    <a:pt x="56861" y="234220"/>
                    <a:pt x="97153" y="243844"/>
                    <a:pt x="107950" y="222250"/>
                  </a:cubicBezTo>
                  <a:cubicBezTo>
                    <a:pt x="110363" y="217423"/>
                    <a:pt x="110067" y="211667"/>
                    <a:pt x="111125" y="206375"/>
                  </a:cubicBezTo>
                  <a:cubicBezTo>
                    <a:pt x="114531" y="107610"/>
                    <a:pt x="104589" y="143434"/>
                    <a:pt x="120650" y="95250"/>
                  </a:cubicBezTo>
                  <a:cubicBezTo>
                    <a:pt x="121708" y="92075"/>
                    <a:pt x="121969" y="88510"/>
                    <a:pt x="123825" y="85725"/>
                  </a:cubicBezTo>
                  <a:cubicBezTo>
                    <a:pt x="128058" y="79375"/>
                    <a:pt x="130175" y="70908"/>
                    <a:pt x="136525" y="66675"/>
                  </a:cubicBezTo>
                  <a:lnTo>
                    <a:pt x="146050" y="60325"/>
                  </a:lnTo>
                  <a:cubicBezTo>
                    <a:pt x="156633" y="44450"/>
                    <a:pt x="149225" y="52917"/>
                    <a:pt x="171450" y="38100"/>
                  </a:cubicBezTo>
                  <a:lnTo>
                    <a:pt x="180975" y="31750"/>
                  </a:lnTo>
                  <a:cubicBezTo>
                    <a:pt x="184150" y="29633"/>
                    <a:pt x="186880" y="26607"/>
                    <a:pt x="190500" y="25400"/>
                  </a:cubicBezTo>
                  <a:cubicBezTo>
                    <a:pt x="193675" y="24342"/>
                    <a:pt x="197032" y="23722"/>
                    <a:pt x="200025" y="22225"/>
                  </a:cubicBezTo>
                  <a:cubicBezTo>
                    <a:pt x="203438" y="20518"/>
                    <a:pt x="206063" y="17425"/>
                    <a:pt x="209550" y="15875"/>
                  </a:cubicBezTo>
                  <a:cubicBezTo>
                    <a:pt x="215667" y="13157"/>
                    <a:pt x="223031" y="13238"/>
                    <a:pt x="228600" y="9525"/>
                  </a:cubicBezTo>
                  <a:cubicBezTo>
                    <a:pt x="241756" y="754"/>
                    <a:pt x="234423" y="4100"/>
                    <a:pt x="250825" y="0"/>
                  </a:cubicBezTo>
                  <a:cubicBezTo>
                    <a:pt x="322789" y="3271"/>
                    <a:pt x="297368" y="3175"/>
                    <a:pt x="327025" y="317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7" name="フリーフォーム 76">
              <a:extLst>
                <a:ext uri="{FF2B5EF4-FFF2-40B4-BE49-F238E27FC236}">
                  <a16:creationId xmlns:a16="http://schemas.microsoft.com/office/drawing/2014/main" id="{97D8ED18-9043-9F4A-9AE4-6B11469D431A}"/>
                </a:ext>
              </a:extLst>
            </p:cNvPr>
            <p:cNvSpPr/>
            <p:nvPr/>
          </p:nvSpPr>
          <p:spPr>
            <a:xfrm>
              <a:off x="5199106" y="813253"/>
              <a:ext cx="593725" cy="301913"/>
            </a:xfrm>
            <a:custGeom>
              <a:avLst/>
              <a:gdLst>
                <a:gd name="connsiteX0" fmla="*/ 0 w 593725"/>
                <a:gd name="connsiteY0" fmla="*/ 298634 h 301913"/>
                <a:gd name="connsiteX1" fmla="*/ 69850 w 593725"/>
                <a:gd name="connsiteY1" fmla="*/ 298634 h 301913"/>
                <a:gd name="connsiteX2" fmla="*/ 82550 w 593725"/>
                <a:gd name="connsiteY2" fmla="*/ 292284 h 301913"/>
                <a:gd name="connsiteX3" fmla="*/ 92075 w 593725"/>
                <a:gd name="connsiteY3" fmla="*/ 289109 h 301913"/>
                <a:gd name="connsiteX4" fmla="*/ 101600 w 593725"/>
                <a:gd name="connsiteY4" fmla="*/ 282759 h 301913"/>
                <a:gd name="connsiteX5" fmla="*/ 111125 w 593725"/>
                <a:gd name="connsiteY5" fmla="*/ 279584 h 301913"/>
                <a:gd name="connsiteX6" fmla="*/ 120650 w 593725"/>
                <a:gd name="connsiteY6" fmla="*/ 273234 h 301913"/>
                <a:gd name="connsiteX7" fmla="*/ 149225 w 593725"/>
                <a:gd name="connsiteY7" fmla="*/ 263709 h 301913"/>
                <a:gd name="connsiteX8" fmla="*/ 158750 w 593725"/>
                <a:gd name="connsiteY8" fmla="*/ 260534 h 301913"/>
                <a:gd name="connsiteX9" fmla="*/ 177800 w 593725"/>
                <a:gd name="connsiteY9" fmla="*/ 251009 h 301913"/>
                <a:gd name="connsiteX10" fmla="*/ 190500 w 593725"/>
                <a:gd name="connsiteY10" fmla="*/ 244659 h 301913"/>
                <a:gd name="connsiteX11" fmla="*/ 200025 w 593725"/>
                <a:gd name="connsiteY11" fmla="*/ 238309 h 301913"/>
                <a:gd name="connsiteX12" fmla="*/ 219075 w 593725"/>
                <a:gd name="connsiteY12" fmla="*/ 231959 h 301913"/>
                <a:gd name="connsiteX13" fmla="*/ 238125 w 593725"/>
                <a:gd name="connsiteY13" fmla="*/ 225609 h 301913"/>
                <a:gd name="connsiteX14" fmla="*/ 247650 w 593725"/>
                <a:gd name="connsiteY14" fmla="*/ 222434 h 301913"/>
                <a:gd name="connsiteX15" fmla="*/ 387350 w 593725"/>
                <a:gd name="connsiteY15" fmla="*/ 219259 h 301913"/>
                <a:gd name="connsiteX16" fmla="*/ 409575 w 593725"/>
                <a:gd name="connsiteY16" fmla="*/ 216084 h 301913"/>
                <a:gd name="connsiteX17" fmla="*/ 431800 w 593725"/>
                <a:gd name="connsiteY17" fmla="*/ 209734 h 301913"/>
                <a:gd name="connsiteX18" fmla="*/ 438150 w 593725"/>
                <a:gd name="connsiteY18" fmla="*/ 200209 h 301913"/>
                <a:gd name="connsiteX19" fmla="*/ 447675 w 593725"/>
                <a:gd name="connsiteY19" fmla="*/ 197034 h 301913"/>
                <a:gd name="connsiteX20" fmla="*/ 466725 w 593725"/>
                <a:gd name="connsiteY20" fmla="*/ 184334 h 301913"/>
                <a:gd name="connsiteX21" fmla="*/ 476250 w 593725"/>
                <a:gd name="connsiteY21" fmla="*/ 174809 h 301913"/>
                <a:gd name="connsiteX22" fmla="*/ 488950 w 593725"/>
                <a:gd name="connsiteY22" fmla="*/ 155759 h 301913"/>
                <a:gd name="connsiteX23" fmla="*/ 498475 w 593725"/>
                <a:gd name="connsiteY23" fmla="*/ 146234 h 301913"/>
                <a:gd name="connsiteX24" fmla="*/ 511175 w 593725"/>
                <a:gd name="connsiteY24" fmla="*/ 127184 h 301913"/>
                <a:gd name="connsiteX25" fmla="*/ 517525 w 593725"/>
                <a:gd name="connsiteY25" fmla="*/ 117659 h 301913"/>
                <a:gd name="connsiteX26" fmla="*/ 520700 w 593725"/>
                <a:gd name="connsiteY26" fmla="*/ 108134 h 301913"/>
                <a:gd name="connsiteX27" fmla="*/ 527050 w 593725"/>
                <a:gd name="connsiteY27" fmla="*/ 98609 h 301913"/>
                <a:gd name="connsiteX28" fmla="*/ 530225 w 593725"/>
                <a:gd name="connsiteY28" fmla="*/ 89084 h 301913"/>
                <a:gd name="connsiteX29" fmla="*/ 542925 w 593725"/>
                <a:gd name="connsiteY29" fmla="*/ 70034 h 301913"/>
                <a:gd name="connsiteX30" fmla="*/ 549275 w 593725"/>
                <a:gd name="connsiteY30" fmla="*/ 50984 h 301913"/>
                <a:gd name="connsiteX31" fmla="*/ 552450 w 593725"/>
                <a:gd name="connsiteY31" fmla="*/ 41459 h 301913"/>
                <a:gd name="connsiteX32" fmla="*/ 565150 w 593725"/>
                <a:gd name="connsiteY32" fmla="*/ 22409 h 301913"/>
                <a:gd name="connsiteX33" fmla="*/ 568325 w 593725"/>
                <a:gd name="connsiteY33" fmla="*/ 12884 h 301913"/>
                <a:gd name="connsiteX34" fmla="*/ 587375 w 593725"/>
                <a:gd name="connsiteY34" fmla="*/ 184 h 301913"/>
                <a:gd name="connsiteX35" fmla="*/ 593725 w 593725"/>
                <a:gd name="connsiteY35" fmla="*/ 184 h 30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3725" h="301913">
                  <a:moveTo>
                    <a:pt x="0" y="298634"/>
                  </a:moveTo>
                  <a:cubicBezTo>
                    <a:pt x="29104" y="301280"/>
                    <a:pt x="40746" y="304455"/>
                    <a:pt x="69850" y="298634"/>
                  </a:cubicBezTo>
                  <a:cubicBezTo>
                    <a:pt x="74491" y="297706"/>
                    <a:pt x="78200" y="294148"/>
                    <a:pt x="82550" y="292284"/>
                  </a:cubicBezTo>
                  <a:cubicBezTo>
                    <a:pt x="85626" y="290966"/>
                    <a:pt x="89082" y="290606"/>
                    <a:pt x="92075" y="289109"/>
                  </a:cubicBezTo>
                  <a:cubicBezTo>
                    <a:pt x="95488" y="287402"/>
                    <a:pt x="98187" y="284466"/>
                    <a:pt x="101600" y="282759"/>
                  </a:cubicBezTo>
                  <a:cubicBezTo>
                    <a:pt x="104593" y="281262"/>
                    <a:pt x="108132" y="281081"/>
                    <a:pt x="111125" y="279584"/>
                  </a:cubicBezTo>
                  <a:cubicBezTo>
                    <a:pt x="114538" y="277877"/>
                    <a:pt x="117163" y="274784"/>
                    <a:pt x="120650" y="273234"/>
                  </a:cubicBezTo>
                  <a:lnTo>
                    <a:pt x="149225" y="263709"/>
                  </a:lnTo>
                  <a:cubicBezTo>
                    <a:pt x="152400" y="262651"/>
                    <a:pt x="155965" y="262390"/>
                    <a:pt x="158750" y="260534"/>
                  </a:cubicBezTo>
                  <a:cubicBezTo>
                    <a:pt x="177055" y="248331"/>
                    <a:pt x="159397" y="258896"/>
                    <a:pt x="177800" y="251009"/>
                  </a:cubicBezTo>
                  <a:cubicBezTo>
                    <a:pt x="182150" y="249145"/>
                    <a:pt x="186391" y="247007"/>
                    <a:pt x="190500" y="244659"/>
                  </a:cubicBezTo>
                  <a:cubicBezTo>
                    <a:pt x="193813" y="242766"/>
                    <a:pt x="196538" y="239859"/>
                    <a:pt x="200025" y="238309"/>
                  </a:cubicBezTo>
                  <a:cubicBezTo>
                    <a:pt x="206142" y="235591"/>
                    <a:pt x="212725" y="234076"/>
                    <a:pt x="219075" y="231959"/>
                  </a:cubicBezTo>
                  <a:lnTo>
                    <a:pt x="238125" y="225609"/>
                  </a:lnTo>
                  <a:cubicBezTo>
                    <a:pt x="241300" y="224551"/>
                    <a:pt x="244304" y="222510"/>
                    <a:pt x="247650" y="222434"/>
                  </a:cubicBezTo>
                  <a:lnTo>
                    <a:pt x="387350" y="219259"/>
                  </a:lnTo>
                  <a:cubicBezTo>
                    <a:pt x="394758" y="218201"/>
                    <a:pt x="402212" y="217423"/>
                    <a:pt x="409575" y="216084"/>
                  </a:cubicBezTo>
                  <a:cubicBezTo>
                    <a:pt x="418346" y="214489"/>
                    <a:pt x="423639" y="212454"/>
                    <a:pt x="431800" y="209734"/>
                  </a:cubicBezTo>
                  <a:cubicBezTo>
                    <a:pt x="433917" y="206559"/>
                    <a:pt x="435170" y="202593"/>
                    <a:pt x="438150" y="200209"/>
                  </a:cubicBezTo>
                  <a:cubicBezTo>
                    <a:pt x="440763" y="198118"/>
                    <a:pt x="444749" y="198659"/>
                    <a:pt x="447675" y="197034"/>
                  </a:cubicBezTo>
                  <a:cubicBezTo>
                    <a:pt x="454346" y="193328"/>
                    <a:pt x="461329" y="189730"/>
                    <a:pt x="466725" y="184334"/>
                  </a:cubicBezTo>
                  <a:cubicBezTo>
                    <a:pt x="469900" y="181159"/>
                    <a:pt x="473493" y="178353"/>
                    <a:pt x="476250" y="174809"/>
                  </a:cubicBezTo>
                  <a:cubicBezTo>
                    <a:pt x="480935" y="168785"/>
                    <a:pt x="483554" y="161155"/>
                    <a:pt x="488950" y="155759"/>
                  </a:cubicBezTo>
                  <a:cubicBezTo>
                    <a:pt x="492125" y="152584"/>
                    <a:pt x="495718" y="149778"/>
                    <a:pt x="498475" y="146234"/>
                  </a:cubicBezTo>
                  <a:cubicBezTo>
                    <a:pt x="503160" y="140210"/>
                    <a:pt x="506942" y="133534"/>
                    <a:pt x="511175" y="127184"/>
                  </a:cubicBezTo>
                  <a:cubicBezTo>
                    <a:pt x="513292" y="124009"/>
                    <a:pt x="516318" y="121279"/>
                    <a:pt x="517525" y="117659"/>
                  </a:cubicBezTo>
                  <a:cubicBezTo>
                    <a:pt x="518583" y="114484"/>
                    <a:pt x="519203" y="111127"/>
                    <a:pt x="520700" y="108134"/>
                  </a:cubicBezTo>
                  <a:cubicBezTo>
                    <a:pt x="522407" y="104721"/>
                    <a:pt x="525343" y="102022"/>
                    <a:pt x="527050" y="98609"/>
                  </a:cubicBezTo>
                  <a:cubicBezTo>
                    <a:pt x="528547" y="95616"/>
                    <a:pt x="528600" y="92010"/>
                    <a:pt x="530225" y="89084"/>
                  </a:cubicBezTo>
                  <a:cubicBezTo>
                    <a:pt x="533931" y="82413"/>
                    <a:pt x="540512" y="77274"/>
                    <a:pt x="542925" y="70034"/>
                  </a:cubicBezTo>
                  <a:lnTo>
                    <a:pt x="549275" y="50984"/>
                  </a:lnTo>
                  <a:cubicBezTo>
                    <a:pt x="550333" y="47809"/>
                    <a:pt x="550594" y="44244"/>
                    <a:pt x="552450" y="41459"/>
                  </a:cubicBezTo>
                  <a:cubicBezTo>
                    <a:pt x="556683" y="35109"/>
                    <a:pt x="562737" y="29649"/>
                    <a:pt x="565150" y="22409"/>
                  </a:cubicBezTo>
                  <a:cubicBezTo>
                    <a:pt x="566208" y="19234"/>
                    <a:pt x="566469" y="15669"/>
                    <a:pt x="568325" y="12884"/>
                  </a:cubicBezTo>
                  <a:cubicBezTo>
                    <a:pt x="573746" y="4752"/>
                    <a:pt x="578413" y="1976"/>
                    <a:pt x="587375" y="184"/>
                  </a:cubicBezTo>
                  <a:cubicBezTo>
                    <a:pt x="589451" y="-231"/>
                    <a:pt x="591608" y="184"/>
                    <a:pt x="593725" y="184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8" name="フリーフォーム 77">
              <a:extLst>
                <a:ext uri="{FF2B5EF4-FFF2-40B4-BE49-F238E27FC236}">
                  <a16:creationId xmlns:a16="http://schemas.microsoft.com/office/drawing/2014/main" id="{1CA20812-DEB3-8A46-B18A-5259CCEF1433}"/>
                </a:ext>
              </a:extLst>
            </p:cNvPr>
            <p:cNvSpPr/>
            <p:nvPr/>
          </p:nvSpPr>
          <p:spPr>
            <a:xfrm>
              <a:off x="5189581" y="1038862"/>
              <a:ext cx="412750" cy="161925"/>
            </a:xfrm>
            <a:custGeom>
              <a:avLst/>
              <a:gdLst>
                <a:gd name="connsiteX0" fmla="*/ 0 w 412750"/>
                <a:gd name="connsiteY0" fmla="*/ 158750 h 161925"/>
                <a:gd name="connsiteX1" fmla="*/ 3175 w 412750"/>
                <a:gd name="connsiteY1" fmla="*/ 139700 h 161925"/>
                <a:gd name="connsiteX2" fmla="*/ 19050 w 412750"/>
                <a:gd name="connsiteY2" fmla="*/ 142875 h 161925"/>
                <a:gd name="connsiteX3" fmla="*/ 47625 w 412750"/>
                <a:gd name="connsiteY3" fmla="*/ 146050 h 161925"/>
                <a:gd name="connsiteX4" fmla="*/ 60325 w 412750"/>
                <a:gd name="connsiteY4" fmla="*/ 149225 h 161925"/>
                <a:gd name="connsiteX5" fmla="*/ 82550 w 412750"/>
                <a:gd name="connsiteY5" fmla="*/ 152400 h 161925"/>
                <a:gd name="connsiteX6" fmla="*/ 101600 w 412750"/>
                <a:gd name="connsiteY6" fmla="*/ 158750 h 161925"/>
                <a:gd name="connsiteX7" fmla="*/ 111125 w 412750"/>
                <a:gd name="connsiteY7" fmla="*/ 161925 h 161925"/>
                <a:gd name="connsiteX8" fmla="*/ 130175 w 412750"/>
                <a:gd name="connsiteY8" fmla="*/ 158750 h 161925"/>
                <a:gd name="connsiteX9" fmla="*/ 165100 w 412750"/>
                <a:gd name="connsiteY9" fmla="*/ 155575 h 161925"/>
                <a:gd name="connsiteX10" fmla="*/ 177800 w 412750"/>
                <a:gd name="connsiteY10" fmla="*/ 152400 h 161925"/>
                <a:gd name="connsiteX11" fmla="*/ 203200 w 412750"/>
                <a:gd name="connsiteY11" fmla="*/ 149225 h 161925"/>
                <a:gd name="connsiteX12" fmla="*/ 222250 w 412750"/>
                <a:gd name="connsiteY12" fmla="*/ 142875 h 161925"/>
                <a:gd name="connsiteX13" fmla="*/ 231775 w 412750"/>
                <a:gd name="connsiteY13" fmla="*/ 139700 h 161925"/>
                <a:gd name="connsiteX14" fmla="*/ 241300 w 412750"/>
                <a:gd name="connsiteY14" fmla="*/ 133350 h 161925"/>
                <a:gd name="connsiteX15" fmla="*/ 250825 w 412750"/>
                <a:gd name="connsiteY15" fmla="*/ 130175 h 161925"/>
                <a:gd name="connsiteX16" fmla="*/ 269875 w 412750"/>
                <a:gd name="connsiteY16" fmla="*/ 117475 h 161925"/>
                <a:gd name="connsiteX17" fmla="*/ 279400 w 412750"/>
                <a:gd name="connsiteY17" fmla="*/ 111125 h 161925"/>
                <a:gd name="connsiteX18" fmla="*/ 298450 w 412750"/>
                <a:gd name="connsiteY18" fmla="*/ 101600 h 161925"/>
                <a:gd name="connsiteX19" fmla="*/ 307975 w 412750"/>
                <a:gd name="connsiteY19" fmla="*/ 98425 h 161925"/>
                <a:gd name="connsiteX20" fmla="*/ 317500 w 412750"/>
                <a:gd name="connsiteY20" fmla="*/ 88900 h 161925"/>
                <a:gd name="connsiteX21" fmla="*/ 327025 w 412750"/>
                <a:gd name="connsiteY21" fmla="*/ 82550 h 161925"/>
                <a:gd name="connsiteX22" fmla="*/ 333375 w 412750"/>
                <a:gd name="connsiteY22" fmla="*/ 73025 h 161925"/>
                <a:gd name="connsiteX23" fmla="*/ 352425 w 412750"/>
                <a:gd name="connsiteY23" fmla="*/ 60325 h 161925"/>
                <a:gd name="connsiteX24" fmla="*/ 355600 w 412750"/>
                <a:gd name="connsiteY24" fmla="*/ 50800 h 161925"/>
                <a:gd name="connsiteX25" fmla="*/ 365125 w 412750"/>
                <a:gd name="connsiteY25" fmla="*/ 44450 h 161925"/>
                <a:gd name="connsiteX26" fmla="*/ 374650 w 412750"/>
                <a:gd name="connsiteY26" fmla="*/ 34925 h 161925"/>
                <a:gd name="connsiteX27" fmla="*/ 381000 w 412750"/>
                <a:gd name="connsiteY27" fmla="*/ 25400 h 161925"/>
                <a:gd name="connsiteX28" fmla="*/ 390525 w 412750"/>
                <a:gd name="connsiteY28" fmla="*/ 19050 h 161925"/>
                <a:gd name="connsiteX29" fmla="*/ 400050 w 412750"/>
                <a:gd name="connsiteY29" fmla="*/ 9525 h 161925"/>
                <a:gd name="connsiteX30" fmla="*/ 412750 w 412750"/>
                <a:gd name="connsiteY30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12750" h="161925">
                  <a:moveTo>
                    <a:pt x="0" y="158750"/>
                  </a:moveTo>
                  <a:cubicBezTo>
                    <a:pt x="1058" y="152400"/>
                    <a:pt x="-1770" y="143821"/>
                    <a:pt x="3175" y="139700"/>
                  </a:cubicBezTo>
                  <a:cubicBezTo>
                    <a:pt x="7321" y="136245"/>
                    <a:pt x="13708" y="142112"/>
                    <a:pt x="19050" y="142875"/>
                  </a:cubicBezTo>
                  <a:cubicBezTo>
                    <a:pt x="28537" y="144230"/>
                    <a:pt x="38100" y="144992"/>
                    <a:pt x="47625" y="146050"/>
                  </a:cubicBezTo>
                  <a:cubicBezTo>
                    <a:pt x="51858" y="147108"/>
                    <a:pt x="56032" y="148444"/>
                    <a:pt x="60325" y="149225"/>
                  </a:cubicBezTo>
                  <a:cubicBezTo>
                    <a:pt x="67688" y="150564"/>
                    <a:pt x="75258" y="150717"/>
                    <a:pt x="82550" y="152400"/>
                  </a:cubicBezTo>
                  <a:cubicBezTo>
                    <a:pt x="89072" y="153905"/>
                    <a:pt x="95250" y="156633"/>
                    <a:pt x="101600" y="158750"/>
                  </a:cubicBezTo>
                  <a:lnTo>
                    <a:pt x="111125" y="161925"/>
                  </a:lnTo>
                  <a:cubicBezTo>
                    <a:pt x="117475" y="160867"/>
                    <a:pt x="123782" y="159502"/>
                    <a:pt x="130175" y="158750"/>
                  </a:cubicBezTo>
                  <a:cubicBezTo>
                    <a:pt x="141785" y="157384"/>
                    <a:pt x="153513" y="157120"/>
                    <a:pt x="165100" y="155575"/>
                  </a:cubicBezTo>
                  <a:cubicBezTo>
                    <a:pt x="169425" y="154998"/>
                    <a:pt x="173496" y="153117"/>
                    <a:pt x="177800" y="152400"/>
                  </a:cubicBezTo>
                  <a:cubicBezTo>
                    <a:pt x="186216" y="150997"/>
                    <a:pt x="194733" y="150283"/>
                    <a:pt x="203200" y="149225"/>
                  </a:cubicBezTo>
                  <a:lnTo>
                    <a:pt x="222250" y="142875"/>
                  </a:lnTo>
                  <a:cubicBezTo>
                    <a:pt x="225425" y="141817"/>
                    <a:pt x="228990" y="141556"/>
                    <a:pt x="231775" y="139700"/>
                  </a:cubicBezTo>
                  <a:cubicBezTo>
                    <a:pt x="234950" y="137583"/>
                    <a:pt x="237887" y="135057"/>
                    <a:pt x="241300" y="133350"/>
                  </a:cubicBezTo>
                  <a:cubicBezTo>
                    <a:pt x="244293" y="131853"/>
                    <a:pt x="247899" y="131800"/>
                    <a:pt x="250825" y="130175"/>
                  </a:cubicBezTo>
                  <a:cubicBezTo>
                    <a:pt x="257496" y="126469"/>
                    <a:pt x="263525" y="121708"/>
                    <a:pt x="269875" y="117475"/>
                  </a:cubicBezTo>
                  <a:cubicBezTo>
                    <a:pt x="273050" y="115358"/>
                    <a:pt x="275780" y="112332"/>
                    <a:pt x="279400" y="111125"/>
                  </a:cubicBezTo>
                  <a:cubicBezTo>
                    <a:pt x="303341" y="103145"/>
                    <a:pt x="273831" y="113910"/>
                    <a:pt x="298450" y="101600"/>
                  </a:cubicBezTo>
                  <a:cubicBezTo>
                    <a:pt x="301443" y="100103"/>
                    <a:pt x="304800" y="99483"/>
                    <a:pt x="307975" y="98425"/>
                  </a:cubicBezTo>
                  <a:cubicBezTo>
                    <a:pt x="311150" y="95250"/>
                    <a:pt x="314051" y="91775"/>
                    <a:pt x="317500" y="88900"/>
                  </a:cubicBezTo>
                  <a:cubicBezTo>
                    <a:pt x="320431" y="86457"/>
                    <a:pt x="324327" y="85248"/>
                    <a:pt x="327025" y="82550"/>
                  </a:cubicBezTo>
                  <a:cubicBezTo>
                    <a:pt x="329723" y="79852"/>
                    <a:pt x="330503" y="75538"/>
                    <a:pt x="333375" y="73025"/>
                  </a:cubicBezTo>
                  <a:cubicBezTo>
                    <a:pt x="339118" y="67999"/>
                    <a:pt x="352425" y="60325"/>
                    <a:pt x="352425" y="60325"/>
                  </a:cubicBezTo>
                  <a:cubicBezTo>
                    <a:pt x="353483" y="57150"/>
                    <a:pt x="353509" y="53413"/>
                    <a:pt x="355600" y="50800"/>
                  </a:cubicBezTo>
                  <a:cubicBezTo>
                    <a:pt x="357984" y="47820"/>
                    <a:pt x="362194" y="46893"/>
                    <a:pt x="365125" y="44450"/>
                  </a:cubicBezTo>
                  <a:cubicBezTo>
                    <a:pt x="368574" y="41575"/>
                    <a:pt x="371775" y="38374"/>
                    <a:pt x="374650" y="34925"/>
                  </a:cubicBezTo>
                  <a:cubicBezTo>
                    <a:pt x="377093" y="31994"/>
                    <a:pt x="378302" y="28098"/>
                    <a:pt x="381000" y="25400"/>
                  </a:cubicBezTo>
                  <a:cubicBezTo>
                    <a:pt x="383698" y="22702"/>
                    <a:pt x="387594" y="21493"/>
                    <a:pt x="390525" y="19050"/>
                  </a:cubicBezTo>
                  <a:cubicBezTo>
                    <a:pt x="393974" y="16175"/>
                    <a:pt x="396601" y="12400"/>
                    <a:pt x="400050" y="9525"/>
                  </a:cubicBezTo>
                  <a:cubicBezTo>
                    <a:pt x="421591" y="-8426"/>
                    <a:pt x="402652" y="10098"/>
                    <a:pt x="412750" y="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9" name="フリーフォーム 78">
              <a:extLst>
                <a:ext uri="{FF2B5EF4-FFF2-40B4-BE49-F238E27FC236}">
                  <a16:creationId xmlns:a16="http://schemas.microsoft.com/office/drawing/2014/main" id="{537F70BD-4FC4-FA44-B11D-8E021E2C3ABB}"/>
                </a:ext>
              </a:extLst>
            </p:cNvPr>
            <p:cNvSpPr/>
            <p:nvPr/>
          </p:nvSpPr>
          <p:spPr>
            <a:xfrm>
              <a:off x="7761331" y="949962"/>
              <a:ext cx="304888" cy="584200"/>
            </a:xfrm>
            <a:custGeom>
              <a:avLst/>
              <a:gdLst>
                <a:gd name="connsiteX0" fmla="*/ 0 w 304888"/>
                <a:gd name="connsiteY0" fmla="*/ 0 h 584200"/>
                <a:gd name="connsiteX1" fmla="*/ 15875 w 304888"/>
                <a:gd name="connsiteY1" fmla="*/ 9525 h 584200"/>
                <a:gd name="connsiteX2" fmla="*/ 25400 w 304888"/>
                <a:gd name="connsiteY2" fmla="*/ 15875 h 584200"/>
                <a:gd name="connsiteX3" fmla="*/ 44450 w 304888"/>
                <a:gd name="connsiteY3" fmla="*/ 22225 h 584200"/>
                <a:gd name="connsiteX4" fmla="*/ 76200 w 304888"/>
                <a:gd name="connsiteY4" fmla="*/ 31750 h 584200"/>
                <a:gd name="connsiteX5" fmla="*/ 85725 w 304888"/>
                <a:gd name="connsiteY5" fmla="*/ 34925 h 584200"/>
                <a:gd name="connsiteX6" fmla="*/ 95250 w 304888"/>
                <a:gd name="connsiteY6" fmla="*/ 41275 h 584200"/>
                <a:gd name="connsiteX7" fmla="*/ 123825 w 304888"/>
                <a:gd name="connsiteY7" fmla="*/ 50800 h 584200"/>
                <a:gd name="connsiteX8" fmla="*/ 152400 w 304888"/>
                <a:gd name="connsiteY8" fmla="*/ 60325 h 584200"/>
                <a:gd name="connsiteX9" fmla="*/ 161925 w 304888"/>
                <a:gd name="connsiteY9" fmla="*/ 63500 h 584200"/>
                <a:gd name="connsiteX10" fmla="*/ 171450 w 304888"/>
                <a:gd name="connsiteY10" fmla="*/ 66675 h 584200"/>
                <a:gd name="connsiteX11" fmla="*/ 190500 w 304888"/>
                <a:gd name="connsiteY11" fmla="*/ 79375 h 584200"/>
                <a:gd name="connsiteX12" fmla="*/ 206375 w 304888"/>
                <a:gd name="connsiteY12" fmla="*/ 92075 h 584200"/>
                <a:gd name="connsiteX13" fmla="*/ 222250 w 304888"/>
                <a:gd name="connsiteY13" fmla="*/ 104775 h 584200"/>
                <a:gd name="connsiteX14" fmla="*/ 244475 w 304888"/>
                <a:gd name="connsiteY14" fmla="*/ 133350 h 584200"/>
                <a:gd name="connsiteX15" fmla="*/ 254000 w 304888"/>
                <a:gd name="connsiteY15" fmla="*/ 152400 h 584200"/>
                <a:gd name="connsiteX16" fmla="*/ 263525 w 304888"/>
                <a:gd name="connsiteY16" fmla="*/ 161925 h 584200"/>
                <a:gd name="connsiteX17" fmla="*/ 273050 w 304888"/>
                <a:gd name="connsiteY17" fmla="*/ 190500 h 584200"/>
                <a:gd name="connsiteX18" fmla="*/ 276225 w 304888"/>
                <a:gd name="connsiteY18" fmla="*/ 200025 h 584200"/>
                <a:gd name="connsiteX19" fmla="*/ 279400 w 304888"/>
                <a:gd name="connsiteY19" fmla="*/ 209550 h 584200"/>
                <a:gd name="connsiteX20" fmla="*/ 282575 w 304888"/>
                <a:gd name="connsiteY20" fmla="*/ 234950 h 584200"/>
                <a:gd name="connsiteX21" fmla="*/ 285750 w 304888"/>
                <a:gd name="connsiteY21" fmla="*/ 292100 h 584200"/>
                <a:gd name="connsiteX22" fmla="*/ 295275 w 304888"/>
                <a:gd name="connsiteY22" fmla="*/ 320675 h 584200"/>
                <a:gd name="connsiteX23" fmla="*/ 298450 w 304888"/>
                <a:gd name="connsiteY23" fmla="*/ 339725 h 584200"/>
                <a:gd name="connsiteX24" fmla="*/ 301625 w 304888"/>
                <a:gd name="connsiteY24" fmla="*/ 355600 h 584200"/>
                <a:gd name="connsiteX25" fmla="*/ 304800 w 304888"/>
                <a:gd name="connsiteY25" fmla="*/ 384175 h 584200"/>
                <a:gd name="connsiteX26" fmla="*/ 298450 w 304888"/>
                <a:gd name="connsiteY26" fmla="*/ 485775 h 584200"/>
                <a:gd name="connsiteX27" fmla="*/ 292100 w 304888"/>
                <a:gd name="connsiteY27" fmla="*/ 504825 h 584200"/>
                <a:gd name="connsiteX28" fmla="*/ 276225 w 304888"/>
                <a:gd name="connsiteY28" fmla="*/ 533400 h 584200"/>
                <a:gd name="connsiteX29" fmla="*/ 266700 w 304888"/>
                <a:gd name="connsiteY29" fmla="*/ 539750 h 584200"/>
                <a:gd name="connsiteX30" fmla="*/ 250825 w 304888"/>
                <a:gd name="connsiteY30" fmla="*/ 552450 h 584200"/>
                <a:gd name="connsiteX31" fmla="*/ 212725 w 304888"/>
                <a:gd name="connsiteY31" fmla="*/ 571500 h 584200"/>
                <a:gd name="connsiteX32" fmla="*/ 193675 w 304888"/>
                <a:gd name="connsiteY32" fmla="*/ 577850 h 584200"/>
                <a:gd name="connsiteX33" fmla="*/ 184150 w 304888"/>
                <a:gd name="connsiteY33" fmla="*/ 581025 h 584200"/>
                <a:gd name="connsiteX34" fmla="*/ 136525 w 304888"/>
                <a:gd name="connsiteY34" fmla="*/ 571500 h 584200"/>
                <a:gd name="connsiteX35" fmla="*/ 127000 w 304888"/>
                <a:gd name="connsiteY35" fmla="*/ 565150 h 584200"/>
                <a:gd name="connsiteX36" fmla="*/ 98425 w 304888"/>
                <a:gd name="connsiteY36" fmla="*/ 555625 h 584200"/>
                <a:gd name="connsiteX37" fmla="*/ 88900 w 304888"/>
                <a:gd name="connsiteY37" fmla="*/ 552450 h 584200"/>
                <a:gd name="connsiteX38" fmla="*/ 76200 w 304888"/>
                <a:gd name="connsiteY38" fmla="*/ 568325 h 584200"/>
                <a:gd name="connsiteX39" fmla="*/ 69850 w 304888"/>
                <a:gd name="connsiteY39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04888" h="584200">
                  <a:moveTo>
                    <a:pt x="0" y="0"/>
                  </a:moveTo>
                  <a:cubicBezTo>
                    <a:pt x="5292" y="3175"/>
                    <a:pt x="10642" y="6254"/>
                    <a:pt x="15875" y="9525"/>
                  </a:cubicBezTo>
                  <a:cubicBezTo>
                    <a:pt x="19111" y="11547"/>
                    <a:pt x="21913" y="14325"/>
                    <a:pt x="25400" y="15875"/>
                  </a:cubicBezTo>
                  <a:cubicBezTo>
                    <a:pt x="31517" y="18593"/>
                    <a:pt x="37956" y="20602"/>
                    <a:pt x="44450" y="22225"/>
                  </a:cubicBezTo>
                  <a:cubicBezTo>
                    <a:pt x="63644" y="27023"/>
                    <a:pt x="53010" y="24020"/>
                    <a:pt x="76200" y="31750"/>
                  </a:cubicBezTo>
                  <a:cubicBezTo>
                    <a:pt x="79375" y="32808"/>
                    <a:pt x="82940" y="33069"/>
                    <a:pt x="85725" y="34925"/>
                  </a:cubicBezTo>
                  <a:cubicBezTo>
                    <a:pt x="88900" y="37042"/>
                    <a:pt x="91763" y="39725"/>
                    <a:pt x="95250" y="41275"/>
                  </a:cubicBezTo>
                  <a:lnTo>
                    <a:pt x="123825" y="50800"/>
                  </a:lnTo>
                  <a:lnTo>
                    <a:pt x="152400" y="60325"/>
                  </a:lnTo>
                  <a:lnTo>
                    <a:pt x="161925" y="63500"/>
                  </a:lnTo>
                  <a:cubicBezTo>
                    <a:pt x="165100" y="64558"/>
                    <a:pt x="168665" y="64819"/>
                    <a:pt x="171450" y="66675"/>
                  </a:cubicBezTo>
                  <a:lnTo>
                    <a:pt x="190500" y="79375"/>
                  </a:lnTo>
                  <a:cubicBezTo>
                    <a:pt x="208698" y="106672"/>
                    <a:pt x="184467" y="74548"/>
                    <a:pt x="206375" y="92075"/>
                  </a:cubicBezTo>
                  <a:cubicBezTo>
                    <a:pt x="226891" y="108488"/>
                    <a:pt x="198309" y="96795"/>
                    <a:pt x="222250" y="104775"/>
                  </a:cubicBezTo>
                  <a:cubicBezTo>
                    <a:pt x="254348" y="152923"/>
                    <a:pt x="219606" y="103507"/>
                    <a:pt x="244475" y="133350"/>
                  </a:cubicBezTo>
                  <a:cubicBezTo>
                    <a:pt x="269454" y="163325"/>
                    <a:pt x="234907" y="123761"/>
                    <a:pt x="254000" y="152400"/>
                  </a:cubicBezTo>
                  <a:cubicBezTo>
                    <a:pt x="256491" y="156136"/>
                    <a:pt x="260350" y="158750"/>
                    <a:pt x="263525" y="161925"/>
                  </a:cubicBezTo>
                  <a:lnTo>
                    <a:pt x="273050" y="190500"/>
                  </a:lnTo>
                  <a:lnTo>
                    <a:pt x="276225" y="200025"/>
                  </a:lnTo>
                  <a:lnTo>
                    <a:pt x="279400" y="209550"/>
                  </a:lnTo>
                  <a:cubicBezTo>
                    <a:pt x="280458" y="218017"/>
                    <a:pt x="281921" y="226443"/>
                    <a:pt x="282575" y="234950"/>
                  </a:cubicBezTo>
                  <a:cubicBezTo>
                    <a:pt x="284038" y="253973"/>
                    <a:pt x="283383" y="273168"/>
                    <a:pt x="285750" y="292100"/>
                  </a:cubicBezTo>
                  <a:cubicBezTo>
                    <a:pt x="290513" y="330200"/>
                    <a:pt x="291306" y="296862"/>
                    <a:pt x="295275" y="320675"/>
                  </a:cubicBezTo>
                  <a:cubicBezTo>
                    <a:pt x="296333" y="327025"/>
                    <a:pt x="297298" y="333391"/>
                    <a:pt x="298450" y="339725"/>
                  </a:cubicBezTo>
                  <a:cubicBezTo>
                    <a:pt x="299415" y="345034"/>
                    <a:pt x="300862" y="350258"/>
                    <a:pt x="301625" y="355600"/>
                  </a:cubicBezTo>
                  <a:cubicBezTo>
                    <a:pt x="302980" y="365087"/>
                    <a:pt x="303742" y="374650"/>
                    <a:pt x="304800" y="384175"/>
                  </a:cubicBezTo>
                  <a:cubicBezTo>
                    <a:pt x="303373" y="424126"/>
                    <a:pt x="308537" y="452153"/>
                    <a:pt x="298450" y="485775"/>
                  </a:cubicBezTo>
                  <a:cubicBezTo>
                    <a:pt x="296527" y="492186"/>
                    <a:pt x="294217" y="498475"/>
                    <a:pt x="292100" y="504825"/>
                  </a:cubicBezTo>
                  <a:cubicBezTo>
                    <a:pt x="288791" y="514751"/>
                    <a:pt x="285583" y="527162"/>
                    <a:pt x="276225" y="533400"/>
                  </a:cubicBezTo>
                  <a:lnTo>
                    <a:pt x="266700" y="539750"/>
                  </a:lnTo>
                  <a:cubicBezTo>
                    <a:pt x="254967" y="557349"/>
                    <a:pt x="267063" y="543429"/>
                    <a:pt x="250825" y="552450"/>
                  </a:cubicBezTo>
                  <a:cubicBezTo>
                    <a:pt x="213896" y="572966"/>
                    <a:pt x="249811" y="559138"/>
                    <a:pt x="212725" y="571500"/>
                  </a:cubicBezTo>
                  <a:lnTo>
                    <a:pt x="193675" y="577850"/>
                  </a:lnTo>
                  <a:lnTo>
                    <a:pt x="184150" y="581025"/>
                  </a:lnTo>
                  <a:cubicBezTo>
                    <a:pt x="173098" y="579797"/>
                    <a:pt x="147782" y="579004"/>
                    <a:pt x="136525" y="571500"/>
                  </a:cubicBezTo>
                  <a:cubicBezTo>
                    <a:pt x="133350" y="569383"/>
                    <a:pt x="130487" y="566700"/>
                    <a:pt x="127000" y="565150"/>
                  </a:cubicBezTo>
                  <a:lnTo>
                    <a:pt x="98425" y="555625"/>
                  </a:lnTo>
                  <a:lnTo>
                    <a:pt x="88900" y="552450"/>
                  </a:lnTo>
                  <a:cubicBezTo>
                    <a:pt x="72843" y="563154"/>
                    <a:pt x="83868" y="552989"/>
                    <a:pt x="76200" y="568325"/>
                  </a:cubicBezTo>
                  <a:cubicBezTo>
                    <a:pt x="68676" y="583373"/>
                    <a:pt x="69850" y="571947"/>
                    <a:pt x="69850" y="58420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0" name="フリーフォーム 79">
              <a:extLst>
                <a:ext uri="{FF2B5EF4-FFF2-40B4-BE49-F238E27FC236}">
                  <a16:creationId xmlns:a16="http://schemas.microsoft.com/office/drawing/2014/main" id="{643D2C2C-91ED-924C-BCB3-808A52B2C9B7}"/>
                </a:ext>
              </a:extLst>
            </p:cNvPr>
            <p:cNvSpPr/>
            <p:nvPr/>
          </p:nvSpPr>
          <p:spPr>
            <a:xfrm>
              <a:off x="7878806" y="1061087"/>
              <a:ext cx="107950" cy="178648"/>
            </a:xfrm>
            <a:custGeom>
              <a:avLst/>
              <a:gdLst>
                <a:gd name="connsiteX0" fmla="*/ 0 w 107950"/>
                <a:gd name="connsiteY0" fmla="*/ 0 h 178648"/>
                <a:gd name="connsiteX1" fmla="*/ 15875 w 107950"/>
                <a:gd name="connsiteY1" fmla="*/ 6350 h 178648"/>
                <a:gd name="connsiteX2" fmla="*/ 25400 w 107950"/>
                <a:gd name="connsiteY2" fmla="*/ 12700 h 178648"/>
                <a:gd name="connsiteX3" fmla="*/ 44450 w 107950"/>
                <a:gd name="connsiteY3" fmla="*/ 19050 h 178648"/>
                <a:gd name="connsiteX4" fmla="*/ 53975 w 107950"/>
                <a:gd name="connsiteY4" fmla="*/ 22225 h 178648"/>
                <a:gd name="connsiteX5" fmla="*/ 63500 w 107950"/>
                <a:gd name="connsiteY5" fmla="*/ 25400 h 178648"/>
                <a:gd name="connsiteX6" fmla="*/ 79375 w 107950"/>
                <a:gd name="connsiteY6" fmla="*/ 41275 h 178648"/>
                <a:gd name="connsiteX7" fmla="*/ 95250 w 107950"/>
                <a:gd name="connsiteY7" fmla="*/ 57150 h 178648"/>
                <a:gd name="connsiteX8" fmla="*/ 104775 w 107950"/>
                <a:gd name="connsiteY8" fmla="*/ 85725 h 178648"/>
                <a:gd name="connsiteX9" fmla="*/ 107950 w 107950"/>
                <a:gd name="connsiteY9" fmla="*/ 95250 h 178648"/>
                <a:gd name="connsiteX10" fmla="*/ 104775 w 107950"/>
                <a:gd name="connsiteY10" fmla="*/ 177800 h 178648"/>
                <a:gd name="connsiteX11" fmla="*/ 95250 w 107950"/>
                <a:gd name="connsiteY11" fmla="*/ 171450 h 178648"/>
                <a:gd name="connsiteX12" fmla="*/ 19050 w 107950"/>
                <a:gd name="connsiteY12" fmla="*/ 174625 h 178648"/>
                <a:gd name="connsiteX13" fmla="*/ 12700 w 107950"/>
                <a:gd name="connsiteY13" fmla="*/ 177800 h 17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" h="178648">
                  <a:moveTo>
                    <a:pt x="0" y="0"/>
                  </a:moveTo>
                  <a:cubicBezTo>
                    <a:pt x="5292" y="2117"/>
                    <a:pt x="10777" y="3801"/>
                    <a:pt x="15875" y="6350"/>
                  </a:cubicBezTo>
                  <a:cubicBezTo>
                    <a:pt x="19288" y="8057"/>
                    <a:pt x="21913" y="11150"/>
                    <a:pt x="25400" y="12700"/>
                  </a:cubicBezTo>
                  <a:cubicBezTo>
                    <a:pt x="31517" y="15418"/>
                    <a:pt x="38100" y="16933"/>
                    <a:pt x="44450" y="19050"/>
                  </a:cubicBezTo>
                  <a:lnTo>
                    <a:pt x="53975" y="22225"/>
                  </a:lnTo>
                  <a:lnTo>
                    <a:pt x="63500" y="25400"/>
                  </a:lnTo>
                  <a:cubicBezTo>
                    <a:pt x="80433" y="50800"/>
                    <a:pt x="58208" y="20108"/>
                    <a:pt x="79375" y="41275"/>
                  </a:cubicBezTo>
                  <a:cubicBezTo>
                    <a:pt x="100542" y="62442"/>
                    <a:pt x="69850" y="40217"/>
                    <a:pt x="95250" y="57150"/>
                  </a:cubicBezTo>
                  <a:lnTo>
                    <a:pt x="104775" y="85725"/>
                  </a:lnTo>
                  <a:lnTo>
                    <a:pt x="107950" y="95250"/>
                  </a:lnTo>
                  <a:cubicBezTo>
                    <a:pt x="106892" y="122767"/>
                    <a:pt x="109302" y="150638"/>
                    <a:pt x="104775" y="177800"/>
                  </a:cubicBezTo>
                  <a:cubicBezTo>
                    <a:pt x="104148" y="181564"/>
                    <a:pt x="99063" y="171591"/>
                    <a:pt x="95250" y="171450"/>
                  </a:cubicBezTo>
                  <a:cubicBezTo>
                    <a:pt x="69845" y="170509"/>
                    <a:pt x="44397" y="172675"/>
                    <a:pt x="19050" y="174625"/>
                  </a:cubicBezTo>
                  <a:cubicBezTo>
                    <a:pt x="16690" y="174807"/>
                    <a:pt x="14817" y="176742"/>
                    <a:pt x="12700" y="17780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1" name="フリーフォーム 80">
              <a:extLst>
                <a:ext uri="{FF2B5EF4-FFF2-40B4-BE49-F238E27FC236}">
                  <a16:creationId xmlns:a16="http://schemas.microsoft.com/office/drawing/2014/main" id="{85377101-EFFC-2040-9C90-3B0DAFB29883}"/>
                </a:ext>
              </a:extLst>
            </p:cNvPr>
            <p:cNvSpPr/>
            <p:nvPr/>
          </p:nvSpPr>
          <p:spPr>
            <a:xfrm>
              <a:off x="7510506" y="759462"/>
              <a:ext cx="396875" cy="676275"/>
            </a:xfrm>
            <a:custGeom>
              <a:avLst/>
              <a:gdLst>
                <a:gd name="connsiteX0" fmla="*/ 0 w 396875"/>
                <a:gd name="connsiteY0" fmla="*/ 0 h 676275"/>
                <a:gd name="connsiteX1" fmla="*/ 19050 w 396875"/>
                <a:gd name="connsiteY1" fmla="*/ 22225 h 676275"/>
                <a:gd name="connsiteX2" fmla="*/ 25400 w 396875"/>
                <a:gd name="connsiteY2" fmla="*/ 31750 h 676275"/>
                <a:gd name="connsiteX3" fmla="*/ 34925 w 396875"/>
                <a:gd name="connsiteY3" fmla="*/ 38100 h 676275"/>
                <a:gd name="connsiteX4" fmla="*/ 53975 w 396875"/>
                <a:gd name="connsiteY4" fmla="*/ 50800 h 676275"/>
                <a:gd name="connsiteX5" fmla="*/ 69850 w 396875"/>
                <a:gd name="connsiteY5" fmla="*/ 63500 h 676275"/>
                <a:gd name="connsiteX6" fmla="*/ 88900 w 396875"/>
                <a:gd name="connsiteY6" fmla="*/ 76200 h 676275"/>
                <a:gd name="connsiteX7" fmla="*/ 98425 w 396875"/>
                <a:gd name="connsiteY7" fmla="*/ 82550 h 676275"/>
                <a:gd name="connsiteX8" fmla="*/ 117475 w 396875"/>
                <a:gd name="connsiteY8" fmla="*/ 92075 h 676275"/>
                <a:gd name="connsiteX9" fmla="*/ 149225 w 396875"/>
                <a:gd name="connsiteY9" fmla="*/ 101600 h 676275"/>
                <a:gd name="connsiteX10" fmla="*/ 168275 w 396875"/>
                <a:gd name="connsiteY10" fmla="*/ 114300 h 676275"/>
                <a:gd name="connsiteX11" fmla="*/ 177800 w 396875"/>
                <a:gd name="connsiteY11" fmla="*/ 133350 h 676275"/>
                <a:gd name="connsiteX12" fmla="*/ 187325 w 396875"/>
                <a:gd name="connsiteY12" fmla="*/ 139700 h 676275"/>
                <a:gd name="connsiteX13" fmla="*/ 200025 w 396875"/>
                <a:gd name="connsiteY13" fmla="*/ 158750 h 676275"/>
                <a:gd name="connsiteX14" fmla="*/ 203200 w 396875"/>
                <a:gd name="connsiteY14" fmla="*/ 168275 h 676275"/>
                <a:gd name="connsiteX15" fmla="*/ 215900 w 396875"/>
                <a:gd name="connsiteY15" fmla="*/ 187325 h 676275"/>
                <a:gd name="connsiteX16" fmla="*/ 225425 w 396875"/>
                <a:gd name="connsiteY16" fmla="*/ 206375 h 676275"/>
                <a:gd name="connsiteX17" fmla="*/ 234950 w 396875"/>
                <a:gd name="connsiteY17" fmla="*/ 212725 h 676275"/>
                <a:gd name="connsiteX18" fmla="*/ 244475 w 396875"/>
                <a:gd name="connsiteY18" fmla="*/ 222250 h 676275"/>
                <a:gd name="connsiteX19" fmla="*/ 263525 w 396875"/>
                <a:gd name="connsiteY19" fmla="*/ 234950 h 676275"/>
                <a:gd name="connsiteX20" fmla="*/ 282575 w 396875"/>
                <a:gd name="connsiteY20" fmla="*/ 254000 h 676275"/>
                <a:gd name="connsiteX21" fmla="*/ 301625 w 396875"/>
                <a:gd name="connsiteY21" fmla="*/ 266700 h 676275"/>
                <a:gd name="connsiteX22" fmla="*/ 311150 w 396875"/>
                <a:gd name="connsiteY22" fmla="*/ 273050 h 676275"/>
                <a:gd name="connsiteX23" fmla="*/ 320675 w 396875"/>
                <a:gd name="connsiteY23" fmla="*/ 282575 h 676275"/>
                <a:gd name="connsiteX24" fmla="*/ 339725 w 396875"/>
                <a:gd name="connsiteY24" fmla="*/ 288925 h 676275"/>
                <a:gd name="connsiteX25" fmla="*/ 358775 w 396875"/>
                <a:gd name="connsiteY25" fmla="*/ 298450 h 676275"/>
                <a:gd name="connsiteX26" fmla="*/ 365125 w 396875"/>
                <a:gd name="connsiteY26" fmla="*/ 307975 h 676275"/>
                <a:gd name="connsiteX27" fmla="*/ 381000 w 396875"/>
                <a:gd name="connsiteY27" fmla="*/ 327025 h 676275"/>
                <a:gd name="connsiteX28" fmla="*/ 387350 w 396875"/>
                <a:gd name="connsiteY28" fmla="*/ 346075 h 676275"/>
                <a:gd name="connsiteX29" fmla="*/ 390525 w 396875"/>
                <a:gd name="connsiteY29" fmla="*/ 355600 h 676275"/>
                <a:gd name="connsiteX30" fmla="*/ 396875 w 396875"/>
                <a:gd name="connsiteY30" fmla="*/ 381000 h 676275"/>
                <a:gd name="connsiteX31" fmla="*/ 393700 w 396875"/>
                <a:gd name="connsiteY31" fmla="*/ 476250 h 676275"/>
                <a:gd name="connsiteX32" fmla="*/ 387350 w 396875"/>
                <a:gd name="connsiteY32" fmla="*/ 504825 h 676275"/>
                <a:gd name="connsiteX33" fmla="*/ 384175 w 396875"/>
                <a:gd name="connsiteY33" fmla="*/ 530225 h 676275"/>
                <a:gd name="connsiteX34" fmla="*/ 377825 w 396875"/>
                <a:gd name="connsiteY34" fmla="*/ 549275 h 676275"/>
                <a:gd name="connsiteX35" fmla="*/ 368300 w 396875"/>
                <a:gd name="connsiteY35" fmla="*/ 577850 h 676275"/>
                <a:gd name="connsiteX36" fmla="*/ 361950 w 396875"/>
                <a:gd name="connsiteY36" fmla="*/ 596900 h 676275"/>
                <a:gd name="connsiteX37" fmla="*/ 358775 w 396875"/>
                <a:gd name="connsiteY37" fmla="*/ 606425 h 676275"/>
                <a:gd name="connsiteX38" fmla="*/ 352425 w 396875"/>
                <a:gd name="connsiteY38" fmla="*/ 615950 h 676275"/>
                <a:gd name="connsiteX39" fmla="*/ 346075 w 396875"/>
                <a:gd name="connsiteY39" fmla="*/ 635000 h 676275"/>
                <a:gd name="connsiteX40" fmla="*/ 333375 w 396875"/>
                <a:gd name="connsiteY40" fmla="*/ 654050 h 676275"/>
                <a:gd name="connsiteX41" fmla="*/ 330200 w 396875"/>
                <a:gd name="connsiteY41" fmla="*/ 663575 h 676275"/>
                <a:gd name="connsiteX42" fmla="*/ 323850 w 396875"/>
                <a:gd name="connsiteY42" fmla="*/ 676275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96875" h="676275">
                  <a:moveTo>
                    <a:pt x="0" y="0"/>
                  </a:moveTo>
                  <a:cubicBezTo>
                    <a:pt x="23342" y="38904"/>
                    <a:pt x="-2939" y="236"/>
                    <a:pt x="19050" y="22225"/>
                  </a:cubicBezTo>
                  <a:cubicBezTo>
                    <a:pt x="21748" y="24923"/>
                    <a:pt x="22702" y="29052"/>
                    <a:pt x="25400" y="31750"/>
                  </a:cubicBezTo>
                  <a:cubicBezTo>
                    <a:pt x="28098" y="34448"/>
                    <a:pt x="31994" y="35657"/>
                    <a:pt x="34925" y="38100"/>
                  </a:cubicBezTo>
                  <a:cubicBezTo>
                    <a:pt x="50780" y="51313"/>
                    <a:pt x="37236" y="45220"/>
                    <a:pt x="53975" y="50800"/>
                  </a:cubicBezTo>
                  <a:cubicBezTo>
                    <a:pt x="65708" y="68399"/>
                    <a:pt x="53612" y="54479"/>
                    <a:pt x="69850" y="63500"/>
                  </a:cubicBezTo>
                  <a:cubicBezTo>
                    <a:pt x="76521" y="67206"/>
                    <a:pt x="82550" y="71967"/>
                    <a:pt x="88900" y="76200"/>
                  </a:cubicBezTo>
                  <a:cubicBezTo>
                    <a:pt x="92075" y="78317"/>
                    <a:pt x="94805" y="81343"/>
                    <a:pt x="98425" y="82550"/>
                  </a:cubicBezTo>
                  <a:cubicBezTo>
                    <a:pt x="133163" y="94129"/>
                    <a:pt x="80546" y="75662"/>
                    <a:pt x="117475" y="92075"/>
                  </a:cubicBezTo>
                  <a:cubicBezTo>
                    <a:pt x="127413" y="96492"/>
                    <a:pt x="138670" y="98961"/>
                    <a:pt x="149225" y="101600"/>
                  </a:cubicBezTo>
                  <a:cubicBezTo>
                    <a:pt x="155575" y="105833"/>
                    <a:pt x="165862" y="107060"/>
                    <a:pt x="168275" y="114300"/>
                  </a:cubicBezTo>
                  <a:cubicBezTo>
                    <a:pt x="170857" y="122047"/>
                    <a:pt x="171645" y="127195"/>
                    <a:pt x="177800" y="133350"/>
                  </a:cubicBezTo>
                  <a:cubicBezTo>
                    <a:pt x="180498" y="136048"/>
                    <a:pt x="184150" y="137583"/>
                    <a:pt x="187325" y="139700"/>
                  </a:cubicBezTo>
                  <a:cubicBezTo>
                    <a:pt x="191558" y="146050"/>
                    <a:pt x="197612" y="151510"/>
                    <a:pt x="200025" y="158750"/>
                  </a:cubicBezTo>
                  <a:cubicBezTo>
                    <a:pt x="201083" y="161925"/>
                    <a:pt x="201575" y="165349"/>
                    <a:pt x="203200" y="168275"/>
                  </a:cubicBezTo>
                  <a:cubicBezTo>
                    <a:pt x="206906" y="174946"/>
                    <a:pt x="213487" y="180085"/>
                    <a:pt x="215900" y="187325"/>
                  </a:cubicBezTo>
                  <a:cubicBezTo>
                    <a:pt x="218482" y="195072"/>
                    <a:pt x="219270" y="200220"/>
                    <a:pt x="225425" y="206375"/>
                  </a:cubicBezTo>
                  <a:cubicBezTo>
                    <a:pt x="228123" y="209073"/>
                    <a:pt x="232019" y="210282"/>
                    <a:pt x="234950" y="212725"/>
                  </a:cubicBezTo>
                  <a:cubicBezTo>
                    <a:pt x="238399" y="215600"/>
                    <a:pt x="240931" y="219493"/>
                    <a:pt x="244475" y="222250"/>
                  </a:cubicBezTo>
                  <a:cubicBezTo>
                    <a:pt x="250499" y="226935"/>
                    <a:pt x="258129" y="229554"/>
                    <a:pt x="263525" y="234950"/>
                  </a:cubicBezTo>
                  <a:cubicBezTo>
                    <a:pt x="269875" y="241300"/>
                    <a:pt x="275103" y="249019"/>
                    <a:pt x="282575" y="254000"/>
                  </a:cubicBezTo>
                  <a:lnTo>
                    <a:pt x="301625" y="266700"/>
                  </a:lnTo>
                  <a:cubicBezTo>
                    <a:pt x="304800" y="268817"/>
                    <a:pt x="308452" y="270352"/>
                    <a:pt x="311150" y="273050"/>
                  </a:cubicBezTo>
                  <a:cubicBezTo>
                    <a:pt x="314325" y="276225"/>
                    <a:pt x="316750" y="280394"/>
                    <a:pt x="320675" y="282575"/>
                  </a:cubicBezTo>
                  <a:cubicBezTo>
                    <a:pt x="326526" y="285826"/>
                    <a:pt x="334156" y="285212"/>
                    <a:pt x="339725" y="288925"/>
                  </a:cubicBezTo>
                  <a:cubicBezTo>
                    <a:pt x="352035" y="297131"/>
                    <a:pt x="345630" y="294068"/>
                    <a:pt x="358775" y="298450"/>
                  </a:cubicBezTo>
                  <a:cubicBezTo>
                    <a:pt x="360892" y="301625"/>
                    <a:pt x="362682" y="305044"/>
                    <a:pt x="365125" y="307975"/>
                  </a:cubicBezTo>
                  <a:cubicBezTo>
                    <a:pt x="372246" y="316520"/>
                    <a:pt x="376495" y="316890"/>
                    <a:pt x="381000" y="327025"/>
                  </a:cubicBezTo>
                  <a:cubicBezTo>
                    <a:pt x="383718" y="333142"/>
                    <a:pt x="385233" y="339725"/>
                    <a:pt x="387350" y="346075"/>
                  </a:cubicBezTo>
                  <a:cubicBezTo>
                    <a:pt x="388408" y="349250"/>
                    <a:pt x="389713" y="352353"/>
                    <a:pt x="390525" y="355600"/>
                  </a:cubicBezTo>
                  <a:lnTo>
                    <a:pt x="396875" y="381000"/>
                  </a:lnTo>
                  <a:cubicBezTo>
                    <a:pt x="395817" y="412750"/>
                    <a:pt x="395512" y="444534"/>
                    <a:pt x="393700" y="476250"/>
                  </a:cubicBezTo>
                  <a:cubicBezTo>
                    <a:pt x="393086" y="486993"/>
                    <a:pt x="389071" y="494500"/>
                    <a:pt x="387350" y="504825"/>
                  </a:cubicBezTo>
                  <a:cubicBezTo>
                    <a:pt x="385947" y="513241"/>
                    <a:pt x="385963" y="521882"/>
                    <a:pt x="384175" y="530225"/>
                  </a:cubicBezTo>
                  <a:cubicBezTo>
                    <a:pt x="382773" y="536770"/>
                    <a:pt x="379942" y="542925"/>
                    <a:pt x="377825" y="549275"/>
                  </a:cubicBezTo>
                  <a:lnTo>
                    <a:pt x="368300" y="577850"/>
                  </a:lnTo>
                  <a:lnTo>
                    <a:pt x="361950" y="596900"/>
                  </a:lnTo>
                  <a:cubicBezTo>
                    <a:pt x="360892" y="600075"/>
                    <a:pt x="360631" y="603640"/>
                    <a:pt x="358775" y="606425"/>
                  </a:cubicBezTo>
                  <a:cubicBezTo>
                    <a:pt x="356658" y="609600"/>
                    <a:pt x="353975" y="612463"/>
                    <a:pt x="352425" y="615950"/>
                  </a:cubicBezTo>
                  <a:cubicBezTo>
                    <a:pt x="349707" y="622067"/>
                    <a:pt x="349788" y="629431"/>
                    <a:pt x="346075" y="635000"/>
                  </a:cubicBezTo>
                  <a:cubicBezTo>
                    <a:pt x="341842" y="641350"/>
                    <a:pt x="335788" y="646810"/>
                    <a:pt x="333375" y="654050"/>
                  </a:cubicBezTo>
                  <a:cubicBezTo>
                    <a:pt x="332317" y="657225"/>
                    <a:pt x="331697" y="660582"/>
                    <a:pt x="330200" y="663575"/>
                  </a:cubicBezTo>
                  <a:cubicBezTo>
                    <a:pt x="323263" y="677449"/>
                    <a:pt x="323850" y="668322"/>
                    <a:pt x="323850" y="67627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4" name="フリーフォーム 83">
              <a:extLst>
                <a:ext uri="{FF2B5EF4-FFF2-40B4-BE49-F238E27FC236}">
                  <a16:creationId xmlns:a16="http://schemas.microsoft.com/office/drawing/2014/main" id="{DA136929-5409-F04C-91D9-00D807C12AA0}"/>
                </a:ext>
              </a:extLst>
            </p:cNvPr>
            <p:cNvSpPr/>
            <p:nvPr/>
          </p:nvSpPr>
          <p:spPr>
            <a:xfrm>
              <a:off x="7462881" y="832487"/>
              <a:ext cx="146050" cy="463550"/>
            </a:xfrm>
            <a:custGeom>
              <a:avLst/>
              <a:gdLst>
                <a:gd name="connsiteX0" fmla="*/ 0 w 146050"/>
                <a:gd name="connsiteY0" fmla="*/ 0 h 463550"/>
                <a:gd name="connsiteX1" fmla="*/ 19050 w 146050"/>
                <a:gd name="connsiteY1" fmla="*/ 22225 h 463550"/>
                <a:gd name="connsiteX2" fmla="*/ 34925 w 146050"/>
                <a:gd name="connsiteY2" fmla="*/ 38100 h 463550"/>
                <a:gd name="connsiteX3" fmla="*/ 50800 w 146050"/>
                <a:gd name="connsiteY3" fmla="*/ 57150 h 463550"/>
                <a:gd name="connsiteX4" fmla="*/ 57150 w 146050"/>
                <a:gd name="connsiteY4" fmla="*/ 66675 h 463550"/>
                <a:gd name="connsiteX5" fmla="*/ 76200 w 146050"/>
                <a:gd name="connsiteY5" fmla="*/ 82550 h 463550"/>
                <a:gd name="connsiteX6" fmla="*/ 88900 w 146050"/>
                <a:gd name="connsiteY6" fmla="*/ 101600 h 463550"/>
                <a:gd name="connsiteX7" fmla="*/ 95250 w 146050"/>
                <a:gd name="connsiteY7" fmla="*/ 111125 h 463550"/>
                <a:gd name="connsiteX8" fmla="*/ 101600 w 146050"/>
                <a:gd name="connsiteY8" fmla="*/ 120650 h 463550"/>
                <a:gd name="connsiteX9" fmla="*/ 107950 w 146050"/>
                <a:gd name="connsiteY9" fmla="*/ 130175 h 463550"/>
                <a:gd name="connsiteX10" fmla="*/ 114300 w 146050"/>
                <a:gd name="connsiteY10" fmla="*/ 149225 h 463550"/>
                <a:gd name="connsiteX11" fmla="*/ 107950 w 146050"/>
                <a:gd name="connsiteY11" fmla="*/ 212725 h 463550"/>
                <a:gd name="connsiteX12" fmla="*/ 101600 w 146050"/>
                <a:gd name="connsiteY12" fmla="*/ 231775 h 463550"/>
                <a:gd name="connsiteX13" fmla="*/ 98425 w 146050"/>
                <a:gd name="connsiteY13" fmla="*/ 241300 h 463550"/>
                <a:gd name="connsiteX14" fmla="*/ 104775 w 146050"/>
                <a:gd name="connsiteY14" fmla="*/ 374650 h 463550"/>
                <a:gd name="connsiteX15" fmla="*/ 107950 w 146050"/>
                <a:gd name="connsiteY15" fmla="*/ 387350 h 463550"/>
                <a:gd name="connsiteX16" fmla="*/ 117475 w 146050"/>
                <a:gd name="connsiteY16" fmla="*/ 415925 h 463550"/>
                <a:gd name="connsiteX17" fmla="*/ 123825 w 146050"/>
                <a:gd name="connsiteY17" fmla="*/ 434975 h 463550"/>
                <a:gd name="connsiteX18" fmla="*/ 133350 w 146050"/>
                <a:gd name="connsiteY18" fmla="*/ 454025 h 463550"/>
                <a:gd name="connsiteX19" fmla="*/ 142875 w 146050"/>
                <a:gd name="connsiteY19" fmla="*/ 460375 h 463550"/>
                <a:gd name="connsiteX20" fmla="*/ 146050 w 146050"/>
                <a:gd name="connsiteY20" fmla="*/ 463550 h 46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6050" h="463550">
                  <a:moveTo>
                    <a:pt x="0" y="0"/>
                  </a:moveTo>
                  <a:cubicBezTo>
                    <a:pt x="23342" y="38904"/>
                    <a:pt x="-2939" y="236"/>
                    <a:pt x="19050" y="22225"/>
                  </a:cubicBezTo>
                  <a:cubicBezTo>
                    <a:pt x="40217" y="43392"/>
                    <a:pt x="9525" y="21167"/>
                    <a:pt x="34925" y="38100"/>
                  </a:cubicBezTo>
                  <a:cubicBezTo>
                    <a:pt x="50691" y="61749"/>
                    <a:pt x="30428" y="32704"/>
                    <a:pt x="50800" y="57150"/>
                  </a:cubicBezTo>
                  <a:cubicBezTo>
                    <a:pt x="53243" y="60081"/>
                    <a:pt x="54452" y="63977"/>
                    <a:pt x="57150" y="66675"/>
                  </a:cubicBezTo>
                  <a:cubicBezTo>
                    <a:pt x="75494" y="85019"/>
                    <a:pt x="57995" y="59144"/>
                    <a:pt x="76200" y="82550"/>
                  </a:cubicBezTo>
                  <a:cubicBezTo>
                    <a:pt x="80885" y="88574"/>
                    <a:pt x="84667" y="95250"/>
                    <a:pt x="88900" y="101600"/>
                  </a:cubicBezTo>
                  <a:lnTo>
                    <a:pt x="95250" y="111125"/>
                  </a:lnTo>
                  <a:lnTo>
                    <a:pt x="101600" y="120650"/>
                  </a:lnTo>
                  <a:cubicBezTo>
                    <a:pt x="103717" y="123825"/>
                    <a:pt x="106743" y="126555"/>
                    <a:pt x="107950" y="130175"/>
                  </a:cubicBezTo>
                  <a:lnTo>
                    <a:pt x="114300" y="149225"/>
                  </a:lnTo>
                  <a:cubicBezTo>
                    <a:pt x="113259" y="163805"/>
                    <a:pt x="112444" y="194750"/>
                    <a:pt x="107950" y="212725"/>
                  </a:cubicBezTo>
                  <a:cubicBezTo>
                    <a:pt x="106327" y="219219"/>
                    <a:pt x="103717" y="225425"/>
                    <a:pt x="101600" y="231775"/>
                  </a:cubicBezTo>
                  <a:lnTo>
                    <a:pt x="98425" y="241300"/>
                  </a:lnTo>
                  <a:cubicBezTo>
                    <a:pt x="99548" y="279497"/>
                    <a:pt x="97681" y="332084"/>
                    <a:pt x="104775" y="374650"/>
                  </a:cubicBezTo>
                  <a:cubicBezTo>
                    <a:pt x="105492" y="378954"/>
                    <a:pt x="106696" y="383170"/>
                    <a:pt x="107950" y="387350"/>
                  </a:cubicBezTo>
                  <a:lnTo>
                    <a:pt x="117475" y="415925"/>
                  </a:lnTo>
                  <a:lnTo>
                    <a:pt x="123825" y="434975"/>
                  </a:lnTo>
                  <a:cubicBezTo>
                    <a:pt x="126407" y="442722"/>
                    <a:pt x="127195" y="447870"/>
                    <a:pt x="133350" y="454025"/>
                  </a:cubicBezTo>
                  <a:cubicBezTo>
                    <a:pt x="136048" y="456723"/>
                    <a:pt x="139822" y="458085"/>
                    <a:pt x="142875" y="460375"/>
                  </a:cubicBezTo>
                  <a:cubicBezTo>
                    <a:pt x="144072" y="461273"/>
                    <a:pt x="144992" y="462492"/>
                    <a:pt x="146050" y="46355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5" name="フリーフォーム 84">
              <a:extLst>
                <a:ext uri="{FF2B5EF4-FFF2-40B4-BE49-F238E27FC236}">
                  <a16:creationId xmlns:a16="http://schemas.microsoft.com/office/drawing/2014/main" id="{C8C702EF-0DBF-434A-8DD1-A595F3391032}"/>
                </a:ext>
              </a:extLst>
            </p:cNvPr>
            <p:cNvSpPr/>
            <p:nvPr/>
          </p:nvSpPr>
          <p:spPr>
            <a:xfrm>
              <a:off x="7478756" y="949962"/>
              <a:ext cx="92075" cy="85725"/>
            </a:xfrm>
            <a:custGeom>
              <a:avLst/>
              <a:gdLst>
                <a:gd name="connsiteX0" fmla="*/ 0 w 92075"/>
                <a:gd name="connsiteY0" fmla="*/ 0 h 85725"/>
                <a:gd name="connsiteX1" fmla="*/ 12700 w 92075"/>
                <a:gd name="connsiteY1" fmla="*/ 25400 h 85725"/>
                <a:gd name="connsiteX2" fmla="*/ 19050 w 92075"/>
                <a:gd name="connsiteY2" fmla="*/ 34925 h 85725"/>
                <a:gd name="connsiteX3" fmla="*/ 28575 w 92075"/>
                <a:gd name="connsiteY3" fmla="*/ 38100 h 85725"/>
                <a:gd name="connsiteX4" fmla="*/ 38100 w 92075"/>
                <a:gd name="connsiteY4" fmla="*/ 44450 h 85725"/>
                <a:gd name="connsiteX5" fmla="*/ 44450 w 92075"/>
                <a:gd name="connsiteY5" fmla="*/ 53975 h 85725"/>
                <a:gd name="connsiteX6" fmla="*/ 53975 w 92075"/>
                <a:gd name="connsiteY6" fmla="*/ 57150 h 85725"/>
                <a:gd name="connsiteX7" fmla="*/ 63500 w 92075"/>
                <a:gd name="connsiteY7" fmla="*/ 63500 h 85725"/>
                <a:gd name="connsiteX8" fmla="*/ 69850 w 92075"/>
                <a:gd name="connsiteY8" fmla="*/ 73025 h 85725"/>
                <a:gd name="connsiteX9" fmla="*/ 79375 w 92075"/>
                <a:gd name="connsiteY9" fmla="*/ 76200 h 85725"/>
                <a:gd name="connsiteX10" fmla="*/ 92075 w 92075"/>
                <a:gd name="connsiteY10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075" h="85725">
                  <a:moveTo>
                    <a:pt x="0" y="0"/>
                  </a:moveTo>
                  <a:cubicBezTo>
                    <a:pt x="4899" y="24497"/>
                    <a:pt x="-1343" y="8548"/>
                    <a:pt x="12700" y="25400"/>
                  </a:cubicBezTo>
                  <a:cubicBezTo>
                    <a:pt x="15143" y="28331"/>
                    <a:pt x="16070" y="32541"/>
                    <a:pt x="19050" y="34925"/>
                  </a:cubicBezTo>
                  <a:cubicBezTo>
                    <a:pt x="21663" y="37016"/>
                    <a:pt x="25582" y="36603"/>
                    <a:pt x="28575" y="38100"/>
                  </a:cubicBezTo>
                  <a:cubicBezTo>
                    <a:pt x="31988" y="39807"/>
                    <a:pt x="34925" y="42333"/>
                    <a:pt x="38100" y="44450"/>
                  </a:cubicBezTo>
                  <a:cubicBezTo>
                    <a:pt x="40217" y="47625"/>
                    <a:pt x="41470" y="51591"/>
                    <a:pt x="44450" y="53975"/>
                  </a:cubicBezTo>
                  <a:cubicBezTo>
                    <a:pt x="47063" y="56066"/>
                    <a:pt x="50982" y="55653"/>
                    <a:pt x="53975" y="57150"/>
                  </a:cubicBezTo>
                  <a:cubicBezTo>
                    <a:pt x="57388" y="58857"/>
                    <a:pt x="60325" y="61383"/>
                    <a:pt x="63500" y="63500"/>
                  </a:cubicBezTo>
                  <a:cubicBezTo>
                    <a:pt x="65617" y="66675"/>
                    <a:pt x="66870" y="70641"/>
                    <a:pt x="69850" y="73025"/>
                  </a:cubicBezTo>
                  <a:cubicBezTo>
                    <a:pt x="72463" y="75116"/>
                    <a:pt x="76382" y="74703"/>
                    <a:pt x="79375" y="76200"/>
                  </a:cubicBezTo>
                  <a:cubicBezTo>
                    <a:pt x="86555" y="79790"/>
                    <a:pt x="87610" y="81260"/>
                    <a:pt x="92075" y="8572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6" name="フリーフォーム 85">
              <a:extLst>
                <a:ext uri="{FF2B5EF4-FFF2-40B4-BE49-F238E27FC236}">
                  <a16:creationId xmlns:a16="http://schemas.microsoft.com/office/drawing/2014/main" id="{40A886EB-AA62-5B47-9A7C-023B0C868223}"/>
                </a:ext>
              </a:extLst>
            </p:cNvPr>
            <p:cNvSpPr/>
            <p:nvPr/>
          </p:nvSpPr>
          <p:spPr>
            <a:xfrm>
              <a:off x="7424781" y="1092837"/>
              <a:ext cx="114300" cy="146235"/>
            </a:xfrm>
            <a:custGeom>
              <a:avLst/>
              <a:gdLst>
                <a:gd name="connsiteX0" fmla="*/ 0 w 114300"/>
                <a:gd name="connsiteY0" fmla="*/ 0 h 146235"/>
                <a:gd name="connsiteX1" fmla="*/ 3175 w 114300"/>
                <a:gd name="connsiteY1" fmla="*/ 15875 h 146235"/>
                <a:gd name="connsiteX2" fmla="*/ 6350 w 114300"/>
                <a:gd name="connsiteY2" fmla="*/ 34925 h 146235"/>
                <a:gd name="connsiteX3" fmla="*/ 9525 w 114300"/>
                <a:gd name="connsiteY3" fmla="*/ 44450 h 146235"/>
                <a:gd name="connsiteX4" fmla="*/ 19050 w 114300"/>
                <a:gd name="connsiteY4" fmla="*/ 79375 h 146235"/>
                <a:gd name="connsiteX5" fmla="*/ 31750 w 114300"/>
                <a:gd name="connsiteY5" fmla="*/ 98425 h 146235"/>
                <a:gd name="connsiteX6" fmla="*/ 41275 w 114300"/>
                <a:gd name="connsiteY6" fmla="*/ 104775 h 146235"/>
                <a:gd name="connsiteX7" fmla="*/ 44450 w 114300"/>
                <a:gd name="connsiteY7" fmla="*/ 114300 h 146235"/>
                <a:gd name="connsiteX8" fmla="*/ 63500 w 114300"/>
                <a:gd name="connsiteY8" fmla="*/ 127000 h 146235"/>
                <a:gd name="connsiteX9" fmla="*/ 73025 w 114300"/>
                <a:gd name="connsiteY9" fmla="*/ 133350 h 146235"/>
                <a:gd name="connsiteX10" fmla="*/ 82550 w 114300"/>
                <a:gd name="connsiteY10" fmla="*/ 136525 h 146235"/>
                <a:gd name="connsiteX11" fmla="*/ 92075 w 114300"/>
                <a:gd name="connsiteY11" fmla="*/ 142875 h 146235"/>
                <a:gd name="connsiteX12" fmla="*/ 114300 w 114300"/>
                <a:gd name="connsiteY12" fmla="*/ 146050 h 14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4300" h="146235">
                  <a:moveTo>
                    <a:pt x="0" y="0"/>
                  </a:moveTo>
                  <a:cubicBezTo>
                    <a:pt x="1058" y="5292"/>
                    <a:pt x="2210" y="10566"/>
                    <a:pt x="3175" y="15875"/>
                  </a:cubicBezTo>
                  <a:cubicBezTo>
                    <a:pt x="4327" y="22209"/>
                    <a:pt x="4953" y="28641"/>
                    <a:pt x="6350" y="34925"/>
                  </a:cubicBezTo>
                  <a:cubicBezTo>
                    <a:pt x="7076" y="38192"/>
                    <a:pt x="8713" y="41203"/>
                    <a:pt x="9525" y="44450"/>
                  </a:cubicBezTo>
                  <a:cubicBezTo>
                    <a:pt x="11911" y="53992"/>
                    <a:pt x="13601" y="71201"/>
                    <a:pt x="19050" y="79375"/>
                  </a:cubicBezTo>
                  <a:cubicBezTo>
                    <a:pt x="23283" y="85725"/>
                    <a:pt x="25400" y="94192"/>
                    <a:pt x="31750" y="98425"/>
                  </a:cubicBezTo>
                  <a:lnTo>
                    <a:pt x="41275" y="104775"/>
                  </a:lnTo>
                  <a:cubicBezTo>
                    <a:pt x="42333" y="107950"/>
                    <a:pt x="42083" y="111933"/>
                    <a:pt x="44450" y="114300"/>
                  </a:cubicBezTo>
                  <a:cubicBezTo>
                    <a:pt x="49846" y="119696"/>
                    <a:pt x="57150" y="122767"/>
                    <a:pt x="63500" y="127000"/>
                  </a:cubicBezTo>
                  <a:cubicBezTo>
                    <a:pt x="66675" y="129117"/>
                    <a:pt x="69405" y="132143"/>
                    <a:pt x="73025" y="133350"/>
                  </a:cubicBezTo>
                  <a:cubicBezTo>
                    <a:pt x="76200" y="134408"/>
                    <a:pt x="79557" y="135028"/>
                    <a:pt x="82550" y="136525"/>
                  </a:cubicBezTo>
                  <a:cubicBezTo>
                    <a:pt x="85963" y="138232"/>
                    <a:pt x="88662" y="141168"/>
                    <a:pt x="92075" y="142875"/>
                  </a:cubicBezTo>
                  <a:cubicBezTo>
                    <a:pt x="101102" y="147389"/>
                    <a:pt x="103963" y="146050"/>
                    <a:pt x="114300" y="14605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7" name="フリーフォーム 86">
              <a:extLst>
                <a:ext uri="{FF2B5EF4-FFF2-40B4-BE49-F238E27FC236}">
                  <a16:creationId xmlns:a16="http://schemas.microsoft.com/office/drawing/2014/main" id="{A9ACBC86-075B-7940-91EB-381A96D238BC}"/>
                </a:ext>
              </a:extLst>
            </p:cNvPr>
            <p:cNvSpPr/>
            <p:nvPr/>
          </p:nvSpPr>
          <p:spPr>
            <a:xfrm>
              <a:off x="7307306" y="1200787"/>
              <a:ext cx="390525" cy="460375"/>
            </a:xfrm>
            <a:custGeom>
              <a:avLst/>
              <a:gdLst>
                <a:gd name="connsiteX0" fmla="*/ 0 w 390525"/>
                <a:gd name="connsiteY0" fmla="*/ 0 h 460375"/>
                <a:gd name="connsiteX1" fmla="*/ 9525 w 390525"/>
                <a:gd name="connsiteY1" fmla="*/ 25400 h 460375"/>
                <a:gd name="connsiteX2" fmla="*/ 15875 w 390525"/>
                <a:gd name="connsiteY2" fmla="*/ 44450 h 460375"/>
                <a:gd name="connsiteX3" fmla="*/ 22225 w 390525"/>
                <a:gd name="connsiteY3" fmla="*/ 114300 h 460375"/>
                <a:gd name="connsiteX4" fmla="*/ 31750 w 390525"/>
                <a:gd name="connsiteY4" fmla="*/ 161925 h 460375"/>
                <a:gd name="connsiteX5" fmla="*/ 38100 w 390525"/>
                <a:gd name="connsiteY5" fmla="*/ 180975 h 460375"/>
                <a:gd name="connsiteX6" fmla="*/ 41275 w 390525"/>
                <a:gd name="connsiteY6" fmla="*/ 190500 h 460375"/>
                <a:gd name="connsiteX7" fmla="*/ 50800 w 390525"/>
                <a:gd name="connsiteY7" fmla="*/ 209550 h 460375"/>
                <a:gd name="connsiteX8" fmla="*/ 57150 w 390525"/>
                <a:gd name="connsiteY8" fmla="*/ 219075 h 460375"/>
                <a:gd name="connsiteX9" fmla="*/ 60325 w 390525"/>
                <a:gd name="connsiteY9" fmla="*/ 228600 h 460375"/>
                <a:gd name="connsiteX10" fmla="*/ 73025 w 390525"/>
                <a:gd name="connsiteY10" fmla="*/ 247650 h 460375"/>
                <a:gd name="connsiteX11" fmla="*/ 92075 w 390525"/>
                <a:gd name="connsiteY11" fmla="*/ 285750 h 460375"/>
                <a:gd name="connsiteX12" fmla="*/ 101600 w 390525"/>
                <a:gd name="connsiteY12" fmla="*/ 292100 h 460375"/>
                <a:gd name="connsiteX13" fmla="*/ 107950 w 390525"/>
                <a:gd name="connsiteY13" fmla="*/ 304800 h 460375"/>
                <a:gd name="connsiteX14" fmla="*/ 117475 w 390525"/>
                <a:gd name="connsiteY14" fmla="*/ 311150 h 460375"/>
                <a:gd name="connsiteX15" fmla="*/ 130175 w 390525"/>
                <a:gd name="connsiteY15" fmla="*/ 327025 h 460375"/>
                <a:gd name="connsiteX16" fmla="*/ 146050 w 390525"/>
                <a:gd name="connsiteY16" fmla="*/ 339725 h 460375"/>
                <a:gd name="connsiteX17" fmla="*/ 155575 w 390525"/>
                <a:gd name="connsiteY17" fmla="*/ 349250 h 460375"/>
                <a:gd name="connsiteX18" fmla="*/ 174625 w 390525"/>
                <a:gd name="connsiteY18" fmla="*/ 358775 h 460375"/>
                <a:gd name="connsiteX19" fmla="*/ 180975 w 390525"/>
                <a:gd name="connsiteY19" fmla="*/ 368300 h 460375"/>
                <a:gd name="connsiteX20" fmla="*/ 200025 w 390525"/>
                <a:gd name="connsiteY20" fmla="*/ 374650 h 460375"/>
                <a:gd name="connsiteX21" fmla="*/ 222250 w 390525"/>
                <a:gd name="connsiteY21" fmla="*/ 381000 h 460375"/>
                <a:gd name="connsiteX22" fmla="*/ 238125 w 390525"/>
                <a:gd name="connsiteY22" fmla="*/ 384175 h 460375"/>
                <a:gd name="connsiteX23" fmla="*/ 263525 w 390525"/>
                <a:gd name="connsiteY23" fmla="*/ 390525 h 460375"/>
                <a:gd name="connsiteX24" fmla="*/ 311150 w 390525"/>
                <a:gd name="connsiteY24" fmla="*/ 393700 h 460375"/>
                <a:gd name="connsiteX25" fmla="*/ 342900 w 390525"/>
                <a:gd name="connsiteY25" fmla="*/ 396875 h 460375"/>
                <a:gd name="connsiteX26" fmla="*/ 361950 w 390525"/>
                <a:gd name="connsiteY26" fmla="*/ 406400 h 460375"/>
                <a:gd name="connsiteX27" fmla="*/ 371475 w 390525"/>
                <a:gd name="connsiteY27" fmla="*/ 425450 h 460375"/>
                <a:gd name="connsiteX28" fmla="*/ 384175 w 390525"/>
                <a:gd name="connsiteY28" fmla="*/ 447675 h 460375"/>
                <a:gd name="connsiteX29" fmla="*/ 390525 w 390525"/>
                <a:gd name="connsiteY29" fmla="*/ 460375 h 4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0525" h="460375">
                  <a:moveTo>
                    <a:pt x="0" y="0"/>
                  </a:moveTo>
                  <a:cubicBezTo>
                    <a:pt x="7527" y="37635"/>
                    <a:pt x="-2367" y="-1356"/>
                    <a:pt x="9525" y="25400"/>
                  </a:cubicBezTo>
                  <a:cubicBezTo>
                    <a:pt x="12243" y="31517"/>
                    <a:pt x="15875" y="44450"/>
                    <a:pt x="15875" y="44450"/>
                  </a:cubicBezTo>
                  <a:cubicBezTo>
                    <a:pt x="17992" y="67733"/>
                    <a:pt x="18919" y="91156"/>
                    <a:pt x="22225" y="114300"/>
                  </a:cubicBezTo>
                  <a:cubicBezTo>
                    <a:pt x="24884" y="132912"/>
                    <a:pt x="25626" y="143554"/>
                    <a:pt x="31750" y="161925"/>
                  </a:cubicBezTo>
                  <a:lnTo>
                    <a:pt x="38100" y="180975"/>
                  </a:lnTo>
                  <a:cubicBezTo>
                    <a:pt x="39158" y="184150"/>
                    <a:pt x="39419" y="187715"/>
                    <a:pt x="41275" y="190500"/>
                  </a:cubicBezTo>
                  <a:cubicBezTo>
                    <a:pt x="59473" y="217797"/>
                    <a:pt x="37655" y="183260"/>
                    <a:pt x="50800" y="209550"/>
                  </a:cubicBezTo>
                  <a:cubicBezTo>
                    <a:pt x="52507" y="212963"/>
                    <a:pt x="55443" y="215662"/>
                    <a:pt x="57150" y="219075"/>
                  </a:cubicBezTo>
                  <a:cubicBezTo>
                    <a:pt x="58647" y="222068"/>
                    <a:pt x="58700" y="225674"/>
                    <a:pt x="60325" y="228600"/>
                  </a:cubicBezTo>
                  <a:cubicBezTo>
                    <a:pt x="64031" y="235271"/>
                    <a:pt x="70612" y="240410"/>
                    <a:pt x="73025" y="247650"/>
                  </a:cubicBezTo>
                  <a:cubicBezTo>
                    <a:pt x="76647" y="258517"/>
                    <a:pt x="81524" y="278716"/>
                    <a:pt x="92075" y="285750"/>
                  </a:cubicBezTo>
                  <a:lnTo>
                    <a:pt x="101600" y="292100"/>
                  </a:lnTo>
                  <a:cubicBezTo>
                    <a:pt x="103717" y="296333"/>
                    <a:pt x="104920" y="301164"/>
                    <a:pt x="107950" y="304800"/>
                  </a:cubicBezTo>
                  <a:cubicBezTo>
                    <a:pt x="110393" y="307731"/>
                    <a:pt x="115091" y="308170"/>
                    <a:pt x="117475" y="311150"/>
                  </a:cubicBezTo>
                  <a:cubicBezTo>
                    <a:pt x="135002" y="333058"/>
                    <a:pt x="102878" y="308827"/>
                    <a:pt x="130175" y="327025"/>
                  </a:cubicBezTo>
                  <a:cubicBezTo>
                    <a:pt x="144377" y="348327"/>
                    <a:pt x="127647" y="327456"/>
                    <a:pt x="146050" y="339725"/>
                  </a:cubicBezTo>
                  <a:cubicBezTo>
                    <a:pt x="149786" y="342216"/>
                    <a:pt x="152126" y="346375"/>
                    <a:pt x="155575" y="349250"/>
                  </a:cubicBezTo>
                  <a:cubicBezTo>
                    <a:pt x="163781" y="356089"/>
                    <a:pt x="165079" y="355593"/>
                    <a:pt x="174625" y="358775"/>
                  </a:cubicBezTo>
                  <a:cubicBezTo>
                    <a:pt x="176742" y="361950"/>
                    <a:pt x="177739" y="366278"/>
                    <a:pt x="180975" y="368300"/>
                  </a:cubicBezTo>
                  <a:cubicBezTo>
                    <a:pt x="186651" y="371848"/>
                    <a:pt x="193675" y="372533"/>
                    <a:pt x="200025" y="374650"/>
                  </a:cubicBezTo>
                  <a:cubicBezTo>
                    <a:pt x="210632" y="378186"/>
                    <a:pt x="210290" y="378342"/>
                    <a:pt x="222250" y="381000"/>
                  </a:cubicBezTo>
                  <a:cubicBezTo>
                    <a:pt x="227518" y="382171"/>
                    <a:pt x="232890" y="382866"/>
                    <a:pt x="238125" y="384175"/>
                  </a:cubicBezTo>
                  <a:cubicBezTo>
                    <a:pt x="252985" y="387890"/>
                    <a:pt x="244021" y="388575"/>
                    <a:pt x="263525" y="390525"/>
                  </a:cubicBezTo>
                  <a:cubicBezTo>
                    <a:pt x="279356" y="392108"/>
                    <a:pt x="295290" y="392431"/>
                    <a:pt x="311150" y="393700"/>
                  </a:cubicBezTo>
                  <a:cubicBezTo>
                    <a:pt x="321752" y="394548"/>
                    <a:pt x="332317" y="395817"/>
                    <a:pt x="342900" y="396875"/>
                  </a:cubicBezTo>
                  <a:cubicBezTo>
                    <a:pt x="350647" y="399457"/>
                    <a:pt x="355795" y="400245"/>
                    <a:pt x="361950" y="406400"/>
                  </a:cubicBezTo>
                  <a:cubicBezTo>
                    <a:pt x="369577" y="414027"/>
                    <a:pt x="367602" y="416412"/>
                    <a:pt x="371475" y="425450"/>
                  </a:cubicBezTo>
                  <a:cubicBezTo>
                    <a:pt x="388174" y="464414"/>
                    <a:pt x="368232" y="415789"/>
                    <a:pt x="384175" y="447675"/>
                  </a:cubicBezTo>
                  <a:cubicBezTo>
                    <a:pt x="391472" y="462268"/>
                    <a:pt x="383352" y="453202"/>
                    <a:pt x="390525" y="46037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8" name="フリーフォーム 87">
              <a:extLst>
                <a:ext uri="{FF2B5EF4-FFF2-40B4-BE49-F238E27FC236}">
                  <a16:creationId xmlns:a16="http://schemas.microsoft.com/office/drawing/2014/main" id="{D9D1154E-1EE4-E246-A95A-852AE7058570}"/>
                </a:ext>
              </a:extLst>
            </p:cNvPr>
            <p:cNvSpPr/>
            <p:nvPr/>
          </p:nvSpPr>
          <p:spPr>
            <a:xfrm>
              <a:off x="9358356" y="676912"/>
              <a:ext cx="692150" cy="482600"/>
            </a:xfrm>
            <a:custGeom>
              <a:avLst/>
              <a:gdLst>
                <a:gd name="connsiteX0" fmla="*/ 0 w 692150"/>
                <a:gd name="connsiteY0" fmla="*/ 0 h 482600"/>
                <a:gd name="connsiteX1" fmla="*/ 9525 w 692150"/>
                <a:gd name="connsiteY1" fmla="*/ 15875 h 482600"/>
                <a:gd name="connsiteX2" fmla="*/ 28575 w 692150"/>
                <a:gd name="connsiteY2" fmla="*/ 28575 h 482600"/>
                <a:gd name="connsiteX3" fmla="*/ 107950 w 692150"/>
                <a:gd name="connsiteY3" fmla="*/ 38100 h 482600"/>
                <a:gd name="connsiteX4" fmla="*/ 149225 w 692150"/>
                <a:gd name="connsiteY4" fmla="*/ 47625 h 482600"/>
                <a:gd name="connsiteX5" fmla="*/ 161925 w 692150"/>
                <a:gd name="connsiteY5" fmla="*/ 50800 h 482600"/>
                <a:gd name="connsiteX6" fmla="*/ 184150 w 692150"/>
                <a:gd name="connsiteY6" fmla="*/ 53975 h 482600"/>
                <a:gd name="connsiteX7" fmla="*/ 288925 w 692150"/>
                <a:gd name="connsiteY7" fmla="*/ 50800 h 482600"/>
                <a:gd name="connsiteX8" fmla="*/ 339725 w 692150"/>
                <a:gd name="connsiteY8" fmla="*/ 44450 h 482600"/>
                <a:gd name="connsiteX9" fmla="*/ 365125 w 692150"/>
                <a:gd name="connsiteY9" fmla="*/ 47625 h 482600"/>
                <a:gd name="connsiteX10" fmla="*/ 374650 w 692150"/>
                <a:gd name="connsiteY10" fmla="*/ 50800 h 482600"/>
                <a:gd name="connsiteX11" fmla="*/ 400050 w 692150"/>
                <a:gd name="connsiteY11" fmla="*/ 57150 h 482600"/>
                <a:gd name="connsiteX12" fmla="*/ 419100 w 692150"/>
                <a:gd name="connsiteY12" fmla="*/ 63500 h 482600"/>
                <a:gd name="connsiteX13" fmla="*/ 428625 w 692150"/>
                <a:gd name="connsiteY13" fmla="*/ 69850 h 482600"/>
                <a:gd name="connsiteX14" fmla="*/ 438150 w 692150"/>
                <a:gd name="connsiteY14" fmla="*/ 79375 h 482600"/>
                <a:gd name="connsiteX15" fmla="*/ 447675 w 692150"/>
                <a:gd name="connsiteY15" fmla="*/ 82550 h 482600"/>
                <a:gd name="connsiteX16" fmla="*/ 466725 w 692150"/>
                <a:gd name="connsiteY16" fmla="*/ 98425 h 482600"/>
                <a:gd name="connsiteX17" fmla="*/ 485775 w 692150"/>
                <a:gd name="connsiteY17" fmla="*/ 111125 h 482600"/>
                <a:gd name="connsiteX18" fmla="*/ 501650 w 692150"/>
                <a:gd name="connsiteY18" fmla="*/ 127000 h 482600"/>
                <a:gd name="connsiteX19" fmla="*/ 517525 w 692150"/>
                <a:gd name="connsiteY19" fmla="*/ 142875 h 482600"/>
                <a:gd name="connsiteX20" fmla="*/ 523875 w 692150"/>
                <a:gd name="connsiteY20" fmla="*/ 152400 h 482600"/>
                <a:gd name="connsiteX21" fmla="*/ 542925 w 692150"/>
                <a:gd name="connsiteY21" fmla="*/ 165100 h 482600"/>
                <a:gd name="connsiteX22" fmla="*/ 552450 w 692150"/>
                <a:gd name="connsiteY22" fmla="*/ 171450 h 482600"/>
                <a:gd name="connsiteX23" fmla="*/ 574675 w 692150"/>
                <a:gd name="connsiteY23" fmla="*/ 177800 h 482600"/>
                <a:gd name="connsiteX24" fmla="*/ 603250 w 692150"/>
                <a:gd name="connsiteY24" fmla="*/ 200025 h 482600"/>
                <a:gd name="connsiteX25" fmla="*/ 615950 w 692150"/>
                <a:gd name="connsiteY25" fmla="*/ 219075 h 482600"/>
                <a:gd name="connsiteX26" fmla="*/ 622300 w 692150"/>
                <a:gd name="connsiteY26" fmla="*/ 228600 h 482600"/>
                <a:gd name="connsiteX27" fmla="*/ 628650 w 692150"/>
                <a:gd name="connsiteY27" fmla="*/ 238125 h 482600"/>
                <a:gd name="connsiteX28" fmla="*/ 635000 w 692150"/>
                <a:gd name="connsiteY28" fmla="*/ 257175 h 482600"/>
                <a:gd name="connsiteX29" fmla="*/ 647700 w 692150"/>
                <a:gd name="connsiteY29" fmla="*/ 285750 h 482600"/>
                <a:gd name="connsiteX30" fmla="*/ 650875 w 692150"/>
                <a:gd name="connsiteY30" fmla="*/ 295275 h 482600"/>
                <a:gd name="connsiteX31" fmla="*/ 644525 w 692150"/>
                <a:gd name="connsiteY31" fmla="*/ 368300 h 482600"/>
                <a:gd name="connsiteX32" fmla="*/ 635000 w 692150"/>
                <a:gd name="connsiteY32" fmla="*/ 396875 h 482600"/>
                <a:gd name="connsiteX33" fmla="*/ 631825 w 692150"/>
                <a:gd name="connsiteY33" fmla="*/ 406400 h 482600"/>
                <a:gd name="connsiteX34" fmla="*/ 628650 w 692150"/>
                <a:gd name="connsiteY34" fmla="*/ 415925 h 482600"/>
                <a:gd name="connsiteX35" fmla="*/ 641350 w 692150"/>
                <a:gd name="connsiteY35" fmla="*/ 428625 h 482600"/>
                <a:gd name="connsiteX36" fmla="*/ 660400 w 692150"/>
                <a:gd name="connsiteY36" fmla="*/ 441325 h 482600"/>
                <a:gd name="connsiteX37" fmla="*/ 682625 w 692150"/>
                <a:gd name="connsiteY37" fmla="*/ 466725 h 482600"/>
                <a:gd name="connsiteX38" fmla="*/ 692150 w 692150"/>
                <a:gd name="connsiteY38" fmla="*/ 48260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2150" h="482600">
                  <a:moveTo>
                    <a:pt x="0" y="0"/>
                  </a:moveTo>
                  <a:cubicBezTo>
                    <a:pt x="3175" y="5292"/>
                    <a:pt x="5161" y="11511"/>
                    <a:pt x="9525" y="15875"/>
                  </a:cubicBezTo>
                  <a:cubicBezTo>
                    <a:pt x="14921" y="21271"/>
                    <a:pt x="21335" y="26162"/>
                    <a:pt x="28575" y="28575"/>
                  </a:cubicBezTo>
                  <a:cubicBezTo>
                    <a:pt x="66728" y="41293"/>
                    <a:pt x="40941" y="34573"/>
                    <a:pt x="107950" y="38100"/>
                  </a:cubicBezTo>
                  <a:cubicBezTo>
                    <a:pt x="132383" y="42987"/>
                    <a:pt x="118590" y="39966"/>
                    <a:pt x="149225" y="47625"/>
                  </a:cubicBezTo>
                  <a:cubicBezTo>
                    <a:pt x="153458" y="48683"/>
                    <a:pt x="157605" y="50183"/>
                    <a:pt x="161925" y="50800"/>
                  </a:cubicBezTo>
                  <a:lnTo>
                    <a:pt x="184150" y="53975"/>
                  </a:lnTo>
                  <a:lnTo>
                    <a:pt x="288925" y="50800"/>
                  </a:lnTo>
                  <a:cubicBezTo>
                    <a:pt x="300929" y="50228"/>
                    <a:pt x="326760" y="46302"/>
                    <a:pt x="339725" y="44450"/>
                  </a:cubicBezTo>
                  <a:cubicBezTo>
                    <a:pt x="348192" y="45508"/>
                    <a:pt x="356730" y="46099"/>
                    <a:pt x="365125" y="47625"/>
                  </a:cubicBezTo>
                  <a:cubicBezTo>
                    <a:pt x="368418" y="48224"/>
                    <a:pt x="371421" y="49919"/>
                    <a:pt x="374650" y="50800"/>
                  </a:cubicBezTo>
                  <a:cubicBezTo>
                    <a:pt x="383070" y="53096"/>
                    <a:pt x="391771" y="54390"/>
                    <a:pt x="400050" y="57150"/>
                  </a:cubicBezTo>
                  <a:cubicBezTo>
                    <a:pt x="406400" y="59267"/>
                    <a:pt x="413531" y="59787"/>
                    <a:pt x="419100" y="63500"/>
                  </a:cubicBezTo>
                  <a:cubicBezTo>
                    <a:pt x="422275" y="65617"/>
                    <a:pt x="425694" y="67407"/>
                    <a:pt x="428625" y="69850"/>
                  </a:cubicBezTo>
                  <a:cubicBezTo>
                    <a:pt x="432074" y="72725"/>
                    <a:pt x="434414" y="76884"/>
                    <a:pt x="438150" y="79375"/>
                  </a:cubicBezTo>
                  <a:cubicBezTo>
                    <a:pt x="440935" y="81231"/>
                    <a:pt x="444682" y="81053"/>
                    <a:pt x="447675" y="82550"/>
                  </a:cubicBezTo>
                  <a:cubicBezTo>
                    <a:pt x="461290" y="89357"/>
                    <a:pt x="454086" y="88594"/>
                    <a:pt x="466725" y="98425"/>
                  </a:cubicBezTo>
                  <a:cubicBezTo>
                    <a:pt x="472749" y="103110"/>
                    <a:pt x="485775" y="111125"/>
                    <a:pt x="485775" y="111125"/>
                  </a:cubicBezTo>
                  <a:cubicBezTo>
                    <a:pt x="502708" y="136525"/>
                    <a:pt x="480483" y="105833"/>
                    <a:pt x="501650" y="127000"/>
                  </a:cubicBezTo>
                  <a:cubicBezTo>
                    <a:pt x="522817" y="148167"/>
                    <a:pt x="492125" y="125942"/>
                    <a:pt x="517525" y="142875"/>
                  </a:cubicBezTo>
                  <a:cubicBezTo>
                    <a:pt x="519642" y="146050"/>
                    <a:pt x="521003" y="149887"/>
                    <a:pt x="523875" y="152400"/>
                  </a:cubicBezTo>
                  <a:cubicBezTo>
                    <a:pt x="529618" y="157426"/>
                    <a:pt x="536575" y="160867"/>
                    <a:pt x="542925" y="165100"/>
                  </a:cubicBezTo>
                  <a:cubicBezTo>
                    <a:pt x="546100" y="167217"/>
                    <a:pt x="548830" y="170243"/>
                    <a:pt x="552450" y="171450"/>
                  </a:cubicBezTo>
                  <a:cubicBezTo>
                    <a:pt x="566115" y="176005"/>
                    <a:pt x="558728" y="173813"/>
                    <a:pt x="574675" y="177800"/>
                  </a:cubicBezTo>
                  <a:cubicBezTo>
                    <a:pt x="585756" y="185187"/>
                    <a:pt x="595215" y="189695"/>
                    <a:pt x="603250" y="200025"/>
                  </a:cubicBezTo>
                  <a:cubicBezTo>
                    <a:pt x="607935" y="206049"/>
                    <a:pt x="611717" y="212725"/>
                    <a:pt x="615950" y="219075"/>
                  </a:cubicBezTo>
                  <a:lnTo>
                    <a:pt x="622300" y="228600"/>
                  </a:lnTo>
                  <a:cubicBezTo>
                    <a:pt x="624417" y="231775"/>
                    <a:pt x="627443" y="234505"/>
                    <a:pt x="628650" y="238125"/>
                  </a:cubicBezTo>
                  <a:cubicBezTo>
                    <a:pt x="630767" y="244475"/>
                    <a:pt x="631287" y="251606"/>
                    <a:pt x="635000" y="257175"/>
                  </a:cubicBezTo>
                  <a:cubicBezTo>
                    <a:pt x="645063" y="272269"/>
                    <a:pt x="640143" y="263080"/>
                    <a:pt x="647700" y="285750"/>
                  </a:cubicBezTo>
                  <a:lnTo>
                    <a:pt x="650875" y="295275"/>
                  </a:lnTo>
                  <a:cubicBezTo>
                    <a:pt x="648758" y="319617"/>
                    <a:pt x="652252" y="345120"/>
                    <a:pt x="644525" y="368300"/>
                  </a:cubicBezTo>
                  <a:lnTo>
                    <a:pt x="635000" y="396875"/>
                  </a:lnTo>
                  <a:lnTo>
                    <a:pt x="631825" y="406400"/>
                  </a:lnTo>
                  <a:lnTo>
                    <a:pt x="628650" y="415925"/>
                  </a:lnTo>
                  <a:cubicBezTo>
                    <a:pt x="634038" y="432089"/>
                    <a:pt x="627495" y="420928"/>
                    <a:pt x="641350" y="428625"/>
                  </a:cubicBezTo>
                  <a:cubicBezTo>
                    <a:pt x="648021" y="432331"/>
                    <a:pt x="660400" y="441325"/>
                    <a:pt x="660400" y="441325"/>
                  </a:cubicBezTo>
                  <a:cubicBezTo>
                    <a:pt x="675217" y="463550"/>
                    <a:pt x="666750" y="456142"/>
                    <a:pt x="682625" y="466725"/>
                  </a:cubicBezTo>
                  <a:cubicBezTo>
                    <a:pt x="686747" y="479090"/>
                    <a:pt x="683433" y="473883"/>
                    <a:pt x="692150" y="48260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9" name="フリーフォーム 88">
              <a:extLst>
                <a:ext uri="{FF2B5EF4-FFF2-40B4-BE49-F238E27FC236}">
                  <a16:creationId xmlns:a16="http://schemas.microsoft.com/office/drawing/2014/main" id="{DD1F7738-9371-0542-9B99-C2FAA393E370}"/>
                </a:ext>
              </a:extLst>
            </p:cNvPr>
            <p:cNvSpPr/>
            <p:nvPr/>
          </p:nvSpPr>
          <p:spPr>
            <a:xfrm>
              <a:off x="9374231" y="870587"/>
              <a:ext cx="209574" cy="63500"/>
            </a:xfrm>
            <a:custGeom>
              <a:avLst/>
              <a:gdLst>
                <a:gd name="connsiteX0" fmla="*/ 0 w 209574"/>
                <a:gd name="connsiteY0" fmla="*/ 0 h 63500"/>
                <a:gd name="connsiteX1" fmla="*/ 85725 w 209574"/>
                <a:gd name="connsiteY1" fmla="*/ 6350 h 63500"/>
                <a:gd name="connsiteX2" fmla="*/ 127000 w 209574"/>
                <a:gd name="connsiteY2" fmla="*/ 9525 h 63500"/>
                <a:gd name="connsiteX3" fmla="*/ 158750 w 209574"/>
                <a:gd name="connsiteY3" fmla="*/ 19050 h 63500"/>
                <a:gd name="connsiteX4" fmla="*/ 168275 w 209574"/>
                <a:gd name="connsiteY4" fmla="*/ 22225 h 63500"/>
                <a:gd name="connsiteX5" fmla="*/ 177800 w 209574"/>
                <a:gd name="connsiteY5" fmla="*/ 25400 h 63500"/>
                <a:gd name="connsiteX6" fmla="*/ 196850 w 209574"/>
                <a:gd name="connsiteY6" fmla="*/ 38100 h 63500"/>
                <a:gd name="connsiteX7" fmla="*/ 209550 w 209574"/>
                <a:gd name="connsiteY7" fmla="*/ 63500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74" h="63500">
                  <a:moveTo>
                    <a:pt x="0" y="0"/>
                  </a:moveTo>
                  <a:cubicBezTo>
                    <a:pt x="40155" y="8031"/>
                    <a:pt x="4328" y="1699"/>
                    <a:pt x="85725" y="6350"/>
                  </a:cubicBezTo>
                  <a:cubicBezTo>
                    <a:pt x="99502" y="7137"/>
                    <a:pt x="113242" y="8467"/>
                    <a:pt x="127000" y="9525"/>
                  </a:cubicBezTo>
                  <a:cubicBezTo>
                    <a:pt x="146194" y="14323"/>
                    <a:pt x="135560" y="11320"/>
                    <a:pt x="158750" y="19050"/>
                  </a:cubicBezTo>
                  <a:lnTo>
                    <a:pt x="168275" y="22225"/>
                  </a:lnTo>
                  <a:cubicBezTo>
                    <a:pt x="171450" y="23283"/>
                    <a:pt x="175015" y="23544"/>
                    <a:pt x="177800" y="25400"/>
                  </a:cubicBezTo>
                  <a:lnTo>
                    <a:pt x="196850" y="38100"/>
                  </a:lnTo>
                  <a:cubicBezTo>
                    <a:pt x="210724" y="58911"/>
                    <a:pt x="209550" y="49518"/>
                    <a:pt x="209550" y="6350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90" name="フリーフォーム 89">
              <a:extLst>
                <a:ext uri="{FF2B5EF4-FFF2-40B4-BE49-F238E27FC236}">
                  <a16:creationId xmlns:a16="http://schemas.microsoft.com/office/drawing/2014/main" id="{E3027781-8F99-FF49-84BC-796B66CBB751}"/>
                </a:ext>
              </a:extLst>
            </p:cNvPr>
            <p:cNvSpPr/>
            <p:nvPr/>
          </p:nvSpPr>
          <p:spPr>
            <a:xfrm>
              <a:off x="9409156" y="883015"/>
              <a:ext cx="450850" cy="124109"/>
            </a:xfrm>
            <a:custGeom>
              <a:avLst/>
              <a:gdLst>
                <a:gd name="connsiteX0" fmla="*/ 0 w 450850"/>
                <a:gd name="connsiteY0" fmla="*/ 82822 h 124109"/>
                <a:gd name="connsiteX1" fmla="*/ 28575 w 450850"/>
                <a:gd name="connsiteY1" fmla="*/ 79647 h 124109"/>
                <a:gd name="connsiteX2" fmla="*/ 85725 w 450850"/>
                <a:gd name="connsiteY2" fmla="*/ 76472 h 124109"/>
                <a:gd name="connsiteX3" fmla="*/ 133350 w 450850"/>
                <a:gd name="connsiteY3" fmla="*/ 73297 h 124109"/>
                <a:gd name="connsiteX4" fmla="*/ 152400 w 450850"/>
                <a:gd name="connsiteY4" fmla="*/ 66947 h 124109"/>
                <a:gd name="connsiteX5" fmla="*/ 161925 w 450850"/>
                <a:gd name="connsiteY5" fmla="*/ 63772 h 124109"/>
                <a:gd name="connsiteX6" fmla="*/ 190500 w 450850"/>
                <a:gd name="connsiteY6" fmla="*/ 44722 h 124109"/>
                <a:gd name="connsiteX7" fmla="*/ 200025 w 450850"/>
                <a:gd name="connsiteY7" fmla="*/ 38372 h 124109"/>
                <a:gd name="connsiteX8" fmla="*/ 219075 w 450850"/>
                <a:gd name="connsiteY8" fmla="*/ 32022 h 124109"/>
                <a:gd name="connsiteX9" fmla="*/ 238125 w 450850"/>
                <a:gd name="connsiteY9" fmla="*/ 19322 h 124109"/>
                <a:gd name="connsiteX10" fmla="*/ 247650 w 450850"/>
                <a:gd name="connsiteY10" fmla="*/ 12972 h 124109"/>
                <a:gd name="connsiteX11" fmla="*/ 254000 w 450850"/>
                <a:gd name="connsiteY11" fmla="*/ 3447 h 124109"/>
                <a:gd name="connsiteX12" fmla="*/ 292100 w 450850"/>
                <a:gd name="connsiteY12" fmla="*/ 3447 h 124109"/>
                <a:gd name="connsiteX13" fmla="*/ 311150 w 450850"/>
                <a:gd name="connsiteY13" fmla="*/ 9797 h 124109"/>
                <a:gd name="connsiteX14" fmla="*/ 330200 w 450850"/>
                <a:gd name="connsiteY14" fmla="*/ 19322 h 124109"/>
                <a:gd name="connsiteX15" fmla="*/ 339725 w 450850"/>
                <a:gd name="connsiteY15" fmla="*/ 28847 h 124109"/>
                <a:gd name="connsiteX16" fmla="*/ 346075 w 450850"/>
                <a:gd name="connsiteY16" fmla="*/ 38372 h 124109"/>
                <a:gd name="connsiteX17" fmla="*/ 355600 w 450850"/>
                <a:gd name="connsiteY17" fmla="*/ 41547 h 124109"/>
                <a:gd name="connsiteX18" fmla="*/ 361950 w 450850"/>
                <a:gd name="connsiteY18" fmla="*/ 51072 h 124109"/>
                <a:gd name="connsiteX19" fmla="*/ 371475 w 450850"/>
                <a:gd name="connsiteY19" fmla="*/ 60597 h 124109"/>
                <a:gd name="connsiteX20" fmla="*/ 384175 w 450850"/>
                <a:gd name="connsiteY20" fmla="*/ 73297 h 124109"/>
                <a:gd name="connsiteX21" fmla="*/ 409575 w 450850"/>
                <a:gd name="connsiteY21" fmla="*/ 95522 h 124109"/>
                <a:gd name="connsiteX22" fmla="*/ 438150 w 450850"/>
                <a:gd name="connsiteY22" fmla="*/ 117747 h 124109"/>
                <a:gd name="connsiteX23" fmla="*/ 450850 w 450850"/>
                <a:gd name="connsiteY23" fmla="*/ 124097 h 12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0850" h="124109">
                  <a:moveTo>
                    <a:pt x="0" y="82822"/>
                  </a:moveTo>
                  <a:cubicBezTo>
                    <a:pt x="9525" y="81764"/>
                    <a:pt x="19018" y="80355"/>
                    <a:pt x="28575" y="79647"/>
                  </a:cubicBezTo>
                  <a:cubicBezTo>
                    <a:pt x="47602" y="78238"/>
                    <a:pt x="66681" y="77626"/>
                    <a:pt x="85725" y="76472"/>
                  </a:cubicBezTo>
                  <a:lnTo>
                    <a:pt x="133350" y="73297"/>
                  </a:lnTo>
                  <a:lnTo>
                    <a:pt x="152400" y="66947"/>
                  </a:lnTo>
                  <a:cubicBezTo>
                    <a:pt x="155575" y="65889"/>
                    <a:pt x="159140" y="65628"/>
                    <a:pt x="161925" y="63772"/>
                  </a:cubicBezTo>
                  <a:lnTo>
                    <a:pt x="190500" y="44722"/>
                  </a:lnTo>
                  <a:cubicBezTo>
                    <a:pt x="193675" y="42605"/>
                    <a:pt x="196405" y="39579"/>
                    <a:pt x="200025" y="38372"/>
                  </a:cubicBezTo>
                  <a:cubicBezTo>
                    <a:pt x="206375" y="36255"/>
                    <a:pt x="213506" y="35735"/>
                    <a:pt x="219075" y="32022"/>
                  </a:cubicBezTo>
                  <a:lnTo>
                    <a:pt x="238125" y="19322"/>
                  </a:lnTo>
                  <a:lnTo>
                    <a:pt x="247650" y="12972"/>
                  </a:lnTo>
                  <a:cubicBezTo>
                    <a:pt x="249767" y="9797"/>
                    <a:pt x="250513" y="4997"/>
                    <a:pt x="254000" y="3447"/>
                  </a:cubicBezTo>
                  <a:cubicBezTo>
                    <a:pt x="266710" y="-2202"/>
                    <a:pt x="279600" y="38"/>
                    <a:pt x="292100" y="3447"/>
                  </a:cubicBezTo>
                  <a:cubicBezTo>
                    <a:pt x="298558" y="5208"/>
                    <a:pt x="305581" y="6084"/>
                    <a:pt x="311150" y="9797"/>
                  </a:cubicBezTo>
                  <a:cubicBezTo>
                    <a:pt x="323460" y="18003"/>
                    <a:pt x="317055" y="14940"/>
                    <a:pt x="330200" y="19322"/>
                  </a:cubicBezTo>
                  <a:cubicBezTo>
                    <a:pt x="333375" y="22497"/>
                    <a:pt x="336850" y="25398"/>
                    <a:pt x="339725" y="28847"/>
                  </a:cubicBezTo>
                  <a:cubicBezTo>
                    <a:pt x="342168" y="31778"/>
                    <a:pt x="343095" y="35988"/>
                    <a:pt x="346075" y="38372"/>
                  </a:cubicBezTo>
                  <a:cubicBezTo>
                    <a:pt x="348688" y="40463"/>
                    <a:pt x="352425" y="40489"/>
                    <a:pt x="355600" y="41547"/>
                  </a:cubicBezTo>
                  <a:cubicBezTo>
                    <a:pt x="357717" y="44722"/>
                    <a:pt x="359507" y="48141"/>
                    <a:pt x="361950" y="51072"/>
                  </a:cubicBezTo>
                  <a:cubicBezTo>
                    <a:pt x="364825" y="54521"/>
                    <a:pt x="368984" y="56861"/>
                    <a:pt x="371475" y="60597"/>
                  </a:cubicBezTo>
                  <a:cubicBezTo>
                    <a:pt x="381151" y="75111"/>
                    <a:pt x="366032" y="67249"/>
                    <a:pt x="384175" y="73297"/>
                  </a:cubicBezTo>
                  <a:cubicBezTo>
                    <a:pt x="402167" y="100285"/>
                    <a:pt x="372533" y="58480"/>
                    <a:pt x="409575" y="95522"/>
                  </a:cubicBezTo>
                  <a:cubicBezTo>
                    <a:pt x="424496" y="110443"/>
                    <a:pt x="415364" y="102556"/>
                    <a:pt x="438150" y="117747"/>
                  </a:cubicBezTo>
                  <a:cubicBezTo>
                    <a:pt x="448556" y="124684"/>
                    <a:pt x="443859" y="124097"/>
                    <a:pt x="450850" y="124097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91" name="フリーフォーム 90">
              <a:extLst>
                <a:ext uri="{FF2B5EF4-FFF2-40B4-BE49-F238E27FC236}">
                  <a16:creationId xmlns:a16="http://schemas.microsoft.com/office/drawing/2014/main" id="{485DC34A-FCF2-494E-9C85-70F25C60CCAE}"/>
                </a:ext>
              </a:extLst>
            </p:cNvPr>
            <p:cNvSpPr/>
            <p:nvPr/>
          </p:nvSpPr>
          <p:spPr>
            <a:xfrm>
              <a:off x="9498056" y="1172212"/>
              <a:ext cx="355600" cy="92075"/>
            </a:xfrm>
            <a:custGeom>
              <a:avLst/>
              <a:gdLst>
                <a:gd name="connsiteX0" fmla="*/ 0 w 355600"/>
                <a:gd name="connsiteY0" fmla="*/ 0 h 92075"/>
                <a:gd name="connsiteX1" fmla="*/ 15875 w 355600"/>
                <a:gd name="connsiteY1" fmla="*/ 19050 h 92075"/>
                <a:gd name="connsiteX2" fmla="*/ 44450 w 355600"/>
                <a:gd name="connsiteY2" fmla="*/ 34925 h 92075"/>
                <a:gd name="connsiteX3" fmla="*/ 53975 w 355600"/>
                <a:gd name="connsiteY3" fmla="*/ 41275 h 92075"/>
                <a:gd name="connsiteX4" fmla="*/ 73025 w 355600"/>
                <a:gd name="connsiteY4" fmla="*/ 47625 h 92075"/>
                <a:gd name="connsiteX5" fmla="*/ 92075 w 355600"/>
                <a:gd name="connsiteY5" fmla="*/ 57150 h 92075"/>
                <a:gd name="connsiteX6" fmla="*/ 101600 w 355600"/>
                <a:gd name="connsiteY6" fmla="*/ 63500 h 92075"/>
                <a:gd name="connsiteX7" fmla="*/ 120650 w 355600"/>
                <a:gd name="connsiteY7" fmla="*/ 69850 h 92075"/>
                <a:gd name="connsiteX8" fmla="*/ 158750 w 355600"/>
                <a:gd name="connsiteY8" fmla="*/ 82550 h 92075"/>
                <a:gd name="connsiteX9" fmla="*/ 168275 w 355600"/>
                <a:gd name="connsiteY9" fmla="*/ 85725 h 92075"/>
                <a:gd name="connsiteX10" fmla="*/ 238125 w 355600"/>
                <a:gd name="connsiteY10" fmla="*/ 92075 h 92075"/>
                <a:gd name="connsiteX11" fmla="*/ 317500 w 355600"/>
                <a:gd name="connsiteY11" fmla="*/ 88900 h 92075"/>
                <a:gd name="connsiteX12" fmla="*/ 339725 w 355600"/>
                <a:gd name="connsiteY12" fmla="*/ 85725 h 92075"/>
                <a:gd name="connsiteX13" fmla="*/ 349250 w 355600"/>
                <a:gd name="connsiteY13" fmla="*/ 79375 h 92075"/>
                <a:gd name="connsiteX14" fmla="*/ 355600 w 355600"/>
                <a:gd name="connsiteY14" fmla="*/ 66675 h 9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5600" h="92075">
                  <a:moveTo>
                    <a:pt x="0" y="0"/>
                  </a:moveTo>
                  <a:cubicBezTo>
                    <a:pt x="5292" y="6350"/>
                    <a:pt x="9759" y="13490"/>
                    <a:pt x="15875" y="19050"/>
                  </a:cubicBezTo>
                  <a:cubicBezTo>
                    <a:pt x="40346" y="41296"/>
                    <a:pt x="26529" y="25964"/>
                    <a:pt x="44450" y="34925"/>
                  </a:cubicBezTo>
                  <a:cubicBezTo>
                    <a:pt x="47863" y="36632"/>
                    <a:pt x="50488" y="39725"/>
                    <a:pt x="53975" y="41275"/>
                  </a:cubicBezTo>
                  <a:cubicBezTo>
                    <a:pt x="60092" y="43993"/>
                    <a:pt x="67456" y="43912"/>
                    <a:pt x="73025" y="47625"/>
                  </a:cubicBezTo>
                  <a:cubicBezTo>
                    <a:pt x="100322" y="65823"/>
                    <a:pt x="65785" y="44005"/>
                    <a:pt x="92075" y="57150"/>
                  </a:cubicBezTo>
                  <a:cubicBezTo>
                    <a:pt x="95488" y="58857"/>
                    <a:pt x="98113" y="61950"/>
                    <a:pt x="101600" y="63500"/>
                  </a:cubicBezTo>
                  <a:cubicBezTo>
                    <a:pt x="107717" y="66218"/>
                    <a:pt x="114300" y="67733"/>
                    <a:pt x="120650" y="69850"/>
                  </a:cubicBezTo>
                  <a:lnTo>
                    <a:pt x="158750" y="82550"/>
                  </a:lnTo>
                  <a:cubicBezTo>
                    <a:pt x="161925" y="83608"/>
                    <a:pt x="164942" y="85422"/>
                    <a:pt x="168275" y="85725"/>
                  </a:cubicBezTo>
                  <a:lnTo>
                    <a:pt x="238125" y="92075"/>
                  </a:lnTo>
                  <a:cubicBezTo>
                    <a:pt x="264583" y="91017"/>
                    <a:pt x="291072" y="90552"/>
                    <a:pt x="317500" y="88900"/>
                  </a:cubicBezTo>
                  <a:cubicBezTo>
                    <a:pt x="324969" y="88433"/>
                    <a:pt x="332557" y="87875"/>
                    <a:pt x="339725" y="85725"/>
                  </a:cubicBezTo>
                  <a:cubicBezTo>
                    <a:pt x="343380" y="84629"/>
                    <a:pt x="346075" y="81492"/>
                    <a:pt x="349250" y="79375"/>
                  </a:cubicBezTo>
                  <a:cubicBezTo>
                    <a:pt x="352898" y="68430"/>
                    <a:pt x="350058" y="72217"/>
                    <a:pt x="355600" y="66675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92" name="フリーフォーム 91">
              <a:extLst>
                <a:ext uri="{FF2B5EF4-FFF2-40B4-BE49-F238E27FC236}">
                  <a16:creationId xmlns:a16="http://schemas.microsoft.com/office/drawing/2014/main" id="{04A7A2DC-3F7D-2547-8310-A8A40ADDDD9A}"/>
                </a:ext>
              </a:extLst>
            </p:cNvPr>
            <p:cNvSpPr/>
            <p:nvPr/>
          </p:nvSpPr>
          <p:spPr>
            <a:xfrm>
              <a:off x="9494881" y="1254762"/>
              <a:ext cx="107950" cy="32838"/>
            </a:xfrm>
            <a:custGeom>
              <a:avLst/>
              <a:gdLst>
                <a:gd name="connsiteX0" fmla="*/ 0 w 107950"/>
                <a:gd name="connsiteY0" fmla="*/ 28575 h 32838"/>
                <a:gd name="connsiteX1" fmla="*/ 69850 w 107950"/>
                <a:gd name="connsiteY1" fmla="*/ 28575 h 32838"/>
                <a:gd name="connsiteX2" fmla="*/ 79375 w 107950"/>
                <a:gd name="connsiteY2" fmla="*/ 25400 h 32838"/>
                <a:gd name="connsiteX3" fmla="*/ 88900 w 107950"/>
                <a:gd name="connsiteY3" fmla="*/ 19050 h 32838"/>
                <a:gd name="connsiteX4" fmla="*/ 107950 w 107950"/>
                <a:gd name="connsiteY4" fmla="*/ 0 h 3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50" h="32838">
                  <a:moveTo>
                    <a:pt x="0" y="28575"/>
                  </a:moveTo>
                  <a:cubicBezTo>
                    <a:pt x="31108" y="34797"/>
                    <a:pt x="18636" y="33696"/>
                    <a:pt x="69850" y="28575"/>
                  </a:cubicBezTo>
                  <a:cubicBezTo>
                    <a:pt x="73180" y="28242"/>
                    <a:pt x="76382" y="26897"/>
                    <a:pt x="79375" y="25400"/>
                  </a:cubicBezTo>
                  <a:cubicBezTo>
                    <a:pt x="82788" y="23693"/>
                    <a:pt x="86048" y="21585"/>
                    <a:pt x="88900" y="19050"/>
                  </a:cubicBezTo>
                  <a:cubicBezTo>
                    <a:pt x="95612" y="13084"/>
                    <a:pt x="107950" y="0"/>
                    <a:pt x="107950" y="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93" name="フリーフォーム 92">
              <a:extLst>
                <a:ext uri="{FF2B5EF4-FFF2-40B4-BE49-F238E27FC236}">
                  <a16:creationId xmlns:a16="http://schemas.microsoft.com/office/drawing/2014/main" id="{379F2CC1-C586-0942-A3A9-6A3045E139D3}"/>
                </a:ext>
              </a:extLst>
            </p:cNvPr>
            <p:cNvSpPr/>
            <p:nvPr/>
          </p:nvSpPr>
          <p:spPr>
            <a:xfrm>
              <a:off x="9466306" y="1337312"/>
              <a:ext cx="590550" cy="136525"/>
            </a:xfrm>
            <a:custGeom>
              <a:avLst/>
              <a:gdLst>
                <a:gd name="connsiteX0" fmla="*/ 0 w 590550"/>
                <a:gd name="connsiteY0" fmla="*/ 73025 h 136525"/>
                <a:gd name="connsiteX1" fmla="*/ 15875 w 590550"/>
                <a:gd name="connsiteY1" fmla="*/ 69850 h 136525"/>
                <a:gd name="connsiteX2" fmla="*/ 34925 w 590550"/>
                <a:gd name="connsiteY2" fmla="*/ 63500 h 136525"/>
                <a:gd name="connsiteX3" fmla="*/ 95250 w 590550"/>
                <a:gd name="connsiteY3" fmla="*/ 66675 h 136525"/>
                <a:gd name="connsiteX4" fmla="*/ 104775 w 590550"/>
                <a:gd name="connsiteY4" fmla="*/ 69850 h 136525"/>
                <a:gd name="connsiteX5" fmla="*/ 123825 w 590550"/>
                <a:gd name="connsiteY5" fmla="*/ 82550 h 136525"/>
                <a:gd name="connsiteX6" fmla="*/ 133350 w 590550"/>
                <a:gd name="connsiteY6" fmla="*/ 88900 h 136525"/>
                <a:gd name="connsiteX7" fmla="*/ 139700 w 590550"/>
                <a:gd name="connsiteY7" fmla="*/ 98425 h 136525"/>
                <a:gd name="connsiteX8" fmla="*/ 158750 w 590550"/>
                <a:gd name="connsiteY8" fmla="*/ 111125 h 136525"/>
                <a:gd name="connsiteX9" fmla="*/ 177800 w 590550"/>
                <a:gd name="connsiteY9" fmla="*/ 120650 h 136525"/>
                <a:gd name="connsiteX10" fmla="*/ 206375 w 590550"/>
                <a:gd name="connsiteY10" fmla="*/ 117475 h 136525"/>
                <a:gd name="connsiteX11" fmla="*/ 225425 w 590550"/>
                <a:gd name="connsiteY11" fmla="*/ 111125 h 136525"/>
                <a:gd name="connsiteX12" fmla="*/ 234950 w 590550"/>
                <a:gd name="connsiteY12" fmla="*/ 107950 h 136525"/>
                <a:gd name="connsiteX13" fmla="*/ 260350 w 590550"/>
                <a:gd name="connsiteY13" fmla="*/ 111125 h 136525"/>
                <a:gd name="connsiteX14" fmla="*/ 288925 w 590550"/>
                <a:gd name="connsiteY14" fmla="*/ 117475 h 136525"/>
                <a:gd name="connsiteX15" fmla="*/ 307975 w 590550"/>
                <a:gd name="connsiteY15" fmla="*/ 123825 h 136525"/>
                <a:gd name="connsiteX16" fmla="*/ 336550 w 590550"/>
                <a:gd name="connsiteY16" fmla="*/ 133350 h 136525"/>
                <a:gd name="connsiteX17" fmla="*/ 346075 w 590550"/>
                <a:gd name="connsiteY17" fmla="*/ 136525 h 136525"/>
                <a:gd name="connsiteX18" fmla="*/ 438150 w 590550"/>
                <a:gd name="connsiteY18" fmla="*/ 133350 h 136525"/>
                <a:gd name="connsiteX19" fmla="*/ 457200 w 590550"/>
                <a:gd name="connsiteY19" fmla="*/ 127000 h 136525"/>
                <a:gd name="connsiteX20" fmla="*/ 479425 w 590550"/>
                <a:gd name="connsiteY20" fmla="*/ 120650 h 136525"/>
                <a:gd name="connsiteX21" fmla="*/ 498475 w 590550"/>
                <a:gd name="connsiteY21" fmla="*/ 114300 h 136525"/>
                <a:gd name="connsiteX22" fmla="*/ 517525 w 590550"/>
                <a:gd name="connsiteY22" fmla="*/ 104775 h 136525"/>
                <a:gd name="connsiteX23" fmla="*/ 539750 w 590550"/>
                <a:gd name="connsiteY23" fmla="*/ 76200 h 136525"/>
                <a:gd name="connsiteX24" fmla="*/ 542925 w 590550"/>
                <a:gd name="connsiteY24" fmla="*/ 66675 h 136525"/>
                <a:gd name="connsiteX25" fmla="*/ 555625 w 590550"/>
                <a:gd name="connsiteY25" fmla="*/ 47625 h 136525"/>
                <a:gd name="connsiteX26" fmla="*/ 561975 w 590550"/>
                <a:gd name="connsiteY26" fmla="*/ 38100 h 136525"/>
                <a:gd name="connsiteX27" fmla="*/ 565150 w 590550"/>
                <a:gd name="connsiteY27" fmla="*/ 28575 h 136525"/>
                <a:gd name="connsiteX28" fmla="*/ 577850 w 590550"/>
                <a:gd name="connsiteY28" fmla="*/ 9525 h 136525"/>
                <a:gd name="connsiteX29" fmla="*/ 590550 w 590550"/>
                <a:gd name="connsiteY29" fmla="*/ 0 h 13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90550" h="136525">
                  <a:moveTo>
                    <a:pt x="0" y="73025"/>
                  </a:moveTo>
                  <a:cubicBezTo>
                    <a:pt x="5292" y="71967"/>
                    <a:pt x="10669" y="71270"/>
                    <a:pt x="15875" y="69850"/>
                  </a:cubicBezTo>
                  <a:cubicBezTo>
                    <a:pt x="22333" y="68089"/>
                    <a:pt x="34925" y="63500"/>
                    <a:pt x="34925" y="63500"/>
                  </a:cubicBezTo>
                  <a:cubicBezTo>
                    <a:pt x="55033" y="64558"/>
                    <a:pt x="75197" y="64852"/>
                    <a:pt x="95250" y="66675"/>
                  </a:cubicBezTo>
                  <a:cubicBezTo>
                    <a:pt x="98583" y="66978"/>
                    <a:pt x="101849" y="68225"/>
                    <a:pt x="104775" y="69850"/>
                  </a:cubicBezTo>
                  <a:cubicBezTo>
                    <a:pt x="111446" y="73556"/>
                    <a:pt x="117475" y="78317"/>
                    <a:pt x="123825" y="82550"/>
                  </a:cubicBezTo>
                  <a:lnTo>
                    <a:pt x="133350" y="88900"/>
                  </a:lnTo>
                  <a:cubicBezTo>
                    <a:pt x="135467" y="92075"/>
                    <a:pt x="136828" y="95912"/>
                    <a:pt x="139700" y="98425"/>
                  </a:cubicBezTo>
                  <a:cubicBezTo>
                    <a:pt x="145443" y="103451"/>
                    <a:pt x="152400" y="106892"/>
                    <a:pt x="158750" y="111125"/>
                  </a:cubicBezTo>
                  <a:cubicBezTo>
                    <a:pt x="171060" y="119331"/>
                    <a:pt x="164655" y="116268"/>
                    <a:pt x="177800" y="120650"/>
                  </a:cubicBezTo>
                  <a:cubicBezTo>
                    <a:pt x="187325" y="119592"/>
                    <a:pt x="196977" y="119355"/>
                    <a:pt x="206375" y="117475"/>
                  </a:cubicBezTo>
                  <a:cubicBezTo>
                    <a:pt x="212939" y="116162"/>
                    <a:pt x="219075" y="113242"/>
                    <a:pt x="225425" y="111125"/>
                  </a:cubicBezTo>
                  <a:lnTo>
                    <a:pt x="234950" y="107950"/>
                  </a:lnTo>
                  <a:cubicBezTo>
                    <a:pt x="243417" y="109008"/>
                    <a:pt x="251917" y="109828"/>
                    <a:pt x="260350" y="111125"/>
                  </a:cubicBezTo>
                  <a:cubicBezTo>
                    <a:pt x="266551" y="112079"/>
                    <a:pt x="282272" y="115479"/>
                    <a:pt x="288925" y="117475"/>
                  </a:cubicBezTo>
                  <a:cubicBezTo>
                    <a:pt x="295336" y="119398"/>
                    <a:pt x="301625" y="121708"/>
                    <a:pt x="307975" y="123825"/>
                  </a:cubicBezTo>
                  <a:lnTo>
                    <a:pt x="336550" y="133350"/>
                  </a:lnTo>
                  <a:lnTo>
                    <a:pt x="346075" y="136525"/>
                  </a:lnTo>
                  <a:cubicBezTo>
                    <a:pt x="376767" y="135467"/>
                    <a:pt x="407552" y="135973"/>
                    <a:pt x="438150" y="133350"/>
                  </a:cubicBezTo>
                  <a:cubicBezTo>
                    <a:pt x="444819" y="132778"/>
                    <a:pt x="450850" y="129117"/>
                    <a:pt x="457200" y="127000"/>
                  </a:cubicBezTo>
                  <a:cubicBezTo>
                    <a:pt x="489211" y="116330"/>
                    <a:pt x="439558" y="132610"/>
                    <a:pt x="479425" y="120650"/>
                  </a:cubicBezTo>
                  <a:cubicBezTo>
                    <a:pt x="485836" y="118727"/>
                    <a:pt x="492906" y="118013"/>
                    <a:pt x="498475" y="114300"/>
                  </a:cubicBezTo>
                  <a:cubicBezTo>
                    <a:pt x="510785" y="106094"/>
                    <a:pt x="504380" y="109157"/>
                    <a:pt x="517525" y="104775"/>
                  </a:cubicBezTo>
                  <a:cubicBezTo>
                    <a:pt x="532716" y="81989"/>
                    <a:pt x="524829" y="91121"/>
                    <a:pt x="539750" y="76200"/>
                  </a:cubicBezTo>
                  <a:cubicBezTo>
                    <a:pt x="540808" y="73025"/>
                    <a:pt x="541300" y="69601"/>
                    <a:pt x="542925" y="66675"/>
                  </a:cubicBezTo>
                  <a:cubicBezTo>
                    <a:pt x="546631" y="60004"/>
                    <a:pt x="551392" y="53975"/>
                    <a:pt x="555625" y="47625"/>
                  </a:cubicBezTo>
                  <a:cubicBezTo>
                    <a:pt x="557742" y="44450"/>
                    <a:pt x="560768" y="41720"/>
                    <a:pt x="561975" y="38100"/>
                  </a:cubicBezTo>
                  <a:cubicBezTo>
                    <a:pt x="563033" y="34925"/>
                    <a:pt x="563525" y="31501"/>
                    <a:pt x="565150" y="28575"/>
                  </a:cubicBezTo>
                  <a:cubicBezTo>
                    <a:pt x="568856" y="21904"/>
                    <a:pt x="571500" y="13758"/>
                    <a:pt x="577850" y="9525"/>
                  </a:cubicBezTo>
                  <a:cubicBezTo>
                    <a:pt x="588620" y="2345"/>
                    <a:pt x="584677" y="5873"/>
                    <a:pt x="590550" y="0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8947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2275</TotalTime>
  <Words>25</Words>
  <Application>Microsoft Macintosh PowerPoint</Application>
  <PresentationFormat>ユーザー設定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12</cp:revision>
  <dcterms:created xsi:type="dcterms:W3CDTF">2020-03-14T09:59:19Z</dcterms:created>
  <dcterms:modified xsi:type="dcterms:W3CDTF">2020-08-31T01:18:17Z</dcterms:modified>
</cp:coreProperties>
</file>