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3600450" cy="4338638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08"/>
    <p:restoredTop sz="94472"/>
  </p:normalViewPr>
  <p:slideViewPr>
    <p:cSldViewPr snapToGrid="0" snapToObjects="1">
      <p:cViewPr varScale="1">
        <p:scale>
          <a:sx n="153" d="100"/>
          <a:sy n="153" d="100"/>
        </p:scale>
        <p:origin x="27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034" y="710050"/>
            <a:ext cx="3060383" cy="1510489"/>
          </a:xfrm>
        </p:spPr>
        <p:txBody>
          <a:bodyPr anchor="b"/>
          <a:lstStyle>
            <a:lvl1pPr algn="ctr">
              <a:defRPr sz="236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056" y="2278789"/>
            <a:ext cx="2700338" cy="1047500"/>
          </a:xfrm>
        </p:spPr>
        <p:txBody>
          <a:bodyPr/>
          <a:lstStyle>
            <a:lvl1pPr marL="0" indent="0" algn="ctr">
              <a:buNone/>
              <a:defRPr sz="945"/>
            </a:lvl1pPr>
            <a:lvl2pPr marL="180045" indent="0" algn="ctr">
              <a:buNone/>
              <a:defRPr sz="788"/>
            </a:lvl2pPr>
            <a:lvl3pPr marL="360091" indent="0" algn="ctr">
              <a:buNone/>
              <a:defRPr sz="709"/>
            </a:lvl3pPr>
            <a:lvl4pPr marL="540136" indent="0" algn="ctr">
              <a:buNone/>
              <a:defRPr sz="630"/>
            </a:lvl4pPr>
            <a:lvl5pPr marL="720181" indent="0" algn="ctr">
              <a:buNone/>
              <a:defRPr sz="630"/>
            </a:lvl5pPr>
            <a:lvl6pPr marL="900227" indent="0" algn="ctr">
              <a:buNone/>
              <a:defRPr sz="630"/>
            </a:lvl6pPr>
            <a:lvl7pPr marL="1080272" indent="0" algn="ctr">
              <a:buNone/>
              <a:defRPr sz="630"/>
            </a:lvl7pPr>
            <a:lvl8pPr marL="1260318" indent="0" algn="ctr">
              <a:buNone/>
              <a:defRPr sz="630"/>
            </a:lvl8pPr>
            <a:lvl9pPr marL="1440363" indent="0" algn="ctr">
              <a:buNone/>
              <a:defRPr sz="63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80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002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6" y="1081648"/>
            <a:ext cx="3105388" cy="1804753"/>
          </a:xfrm>
        </p:spPr>
        <p:txBody>
          <a:bodyPr anchor="b"/>
          <a:lstStyle>
            <a:lvl1pPr>
              <a:defRPr sz="236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656" y="2903474"/>
            <a:ext cx="3105388" cy="949077"/>
          </a:xfrm>
        </p:spPr>
        <p:txBody>
          <a:bodyPr/>
          <a:lstStyle>
            <a:lvl1pPr marL="0" indent="0">
              <a:buNone/>
              <a:defRPr sz="945">
                <a:solidFill>
                  <a:schemeClr val="tx1"/>
                </a:solidFill>
              </a:defRPr>
            </a:lvl1pPr>
            <a:lvl2pPr marL="18004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2pPr>
            <a:lvl3pPr marL="360091" indent="0">
              <a:buNone/>
              <a:defRPr sz="709">
                <a:solidFill>
                  <a:schemeClr val="tx1">
                    <a:tint val="75000"/>
                  </a:schemeClr>
                </a:solidFill>
              </a:defRPr>
            </a:lvl3pPr>
            <a:lvl4pPr marL="540136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4pPr>
            <a:lvl5pPr marL="720181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5pPr>
            <a:lvl6pPr marL="900227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6pPr>
            <a:lvl7pPr marL="1080272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7pPr>
            <a:lvl8pPr marL="1260318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8pPr>
            <a:lvl9pPr marL="1440363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075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531" y="1154961"/>
            <a:ext cx="1530191" cy="275282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2728" y="1154961"/>
            <a:ext cx="1530191" cy="275282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57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230993"/>
            <a:ext cx="3105388" cy="83860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000" y="1063569"/>
            <a:ext cx="1523159" cy="521239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80045" indent="0">
              <a:buNone/>
              <a:defRPr sz="788" b="1"/>
            </a:lvl2pPr>
            <a:lvl3pPr marL="360091" indent="0">
              <a:buNone/>
              <a:defRPr sz="709" b="1"/>
            </a:lvl3pPr>
            <a:lvl4pPr marL="540136" indent="0">
              <a:buNone/>
              <a:defRPr sz="630" b="1"/>
            </a:lvl4pPr>
            <a:lvl5pPr marL="720181" indent="0">
              <a:buNone/>
              <a:defRPr sz="630" b="1"/>
            </a:lvl5pPr>
            <a:lvl6pPr marL="900227" indent="0">
              <a:buNone/>
              <a:defRPr sz="630" b="1"/>
            </a:lvl6pPr>
            <a:lvl7pPr marL="1080272" indent="0">
              <a:buNone/>
              <a:defRPr sz="630" b="1"/>
            </a:lvl7pPr>
            <a:lvl8pPr marL="1260318" indent="0">
              <a:buNone/>
              <a:defRPr sz="630" b="1"/>
            </a:lvl8pPr>
            <a:lvl9pPr marL="1440363" indent="0">
              <a:buNone/>
              <a:defRPr sz="63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000" y="1584808"/>
            <a:ext cx="1523159" cy="23310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22728" y="1063569"/>
            <a:ext cx="1530660" cy="521239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80045" indent="0">
              <a:buNone/>
              <a:defRPr sz="788" b="1"/>
            </a:lvl2pPr>
            <a:lvl3pPr marL="360091" indent="0">
              <a:buNone/>
              <a:defRPr sz="709" b="1"/>
            </a:lvl3pPr>
            <a:lvl4pPr marL="540136" indent="0">
              <a:buNone/>
              <a:defRPr sz="630" b="1"/>
            </a:lvl4pPr>
            <a:lvl5pPr marL="720181" indent="0">
              <a:buNone/>
              <a:defRPr sz="630" b="1"/>
            </a:lvl5pPr>
            <a:lvl6pPr marL="900227" indent="0">
              <a:buNone/>
              <a:defRPr sz="630" b="1"/>
            </a:lvl6pPr>
            <a:lvl7pPr marL="1080272" indent="0">
              <a:buNone/>
              <a:defRPr sz="630" b="1"/>
            </a:lvl7pPr>
            <a:lvl8pPr marL="1260318" indent="0">
              <a:buNone/>
              <a:defRPr sz="630" b="1"/>
            </a:lvl8pPr>
            <a:lvl9pPr marL="1440363" indent="0">
              <a:buNone/>
              <a:defRPr sz="63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22728" y="1584808"/>
            <a:ext cx="1530660" cy="23310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79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664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104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289242"/>
            <a:ext cx="1161239" cy="1012349"/>
          </a:xfrm>
        </p:spPr>
        <p:txBody>
          <a:bodyPr anchor="b"/>
          <a:lstStyle>
            <a:lvl1pPr>
              <a:defRPr sz="12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660" y="624685"/>
            <a:ext cx="1822728" cy="3083245"/>
          </a:xfrm>
        </p:spPr>
        <p:txBody>
          <a:bodyPr/>
          <a:lstStyle>
            <a:lvl1pPr>
              <a:defRPr sz="1260"/>
            </a:lvl1pPr>
            <a:lvl2pPr>
              <a:defRPr sz="1103"/>
            </a:lvl2pPr>
            <a:lvl3pPr>
              <a:defRPr sz="945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1301591"/>
            <a:ext cx="1161239" cy="2411359"/>
          </a:xfrm>
        </p:spPr>
        <p:txBody>
          <a:bodyPr/>
          <a:lstStyle>
            <a:lvl1pPr marL="0" indent="0">
              <a:buNone/>
              <a:defRPr sz="630"/>
            </a:lvl1pPr>
            <a:lvl2pPr marL="180045" indent="0">
              <a:buNone/>
              <a:defRPr sz="551"/>
            </a:lvl2pPr>
            <a:lvl3pPr marL="360091" indent="0">
              <a:buNone/>
              <a:defRPr sz="473"/>
            </a:lvl3pPr>
            <a:lvl4pPr marL="540136" indent="0">
              <a:buNone/>
              <a:defRPr sz="394"/>
            </a:lvl4pPr>
            <a:lvl5pPr marL="720181" indent="0">
              <a:buNone/>
              <a:defRPr sz="394"/>
            </a:lvl5pPr>
            <a:lvl6pPr marL="900227" indent="0">
              <a:buNone/>
              <a:defRPr sz="394"/>
            </a:lvl6pPr>
            <a:lvl7pPr marL="1080272" indent="0">
              <a:buNone/>
              <a:defRPr sz="394"/>
            </a:lvl7pPr>
            <a:lvl8pPr marL="1260318" indent="0">
              <a:buNone/>
              <a:defRPr sz="394"/>
            </a:lvl8pPr>
            <a:lvl9pPr marL="1440363" indent="0">
              <a:buNone/>
              <a:defRPr sz="394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057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289242"/>
            <a:ext cx="1161239" cy="1012349"/>
          </a:xfrm>
        </p:spPr>
        <p:txBody>
          <a:bodyPr anchor="b"/>
          <a:lstStyle>
            <a:lvl1pPr>
              <a:defRPr sz="12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0660" y="624685"/>
            <a:ext cx="1822728" cy="3083245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1301591"/>
            <a:ext cx="1161239" cy="2411359"/>
          </a:xfrm>
        </p:spPr>
        <p:txBody>
          <a:bodyPr/>
          <a:lstStyle>
            <a:lvl1pPr marL="0" indent="0">
              <a:buNone/>
              <a:defRPr sz="630"/>
            </a:lvl1pPr>
            <a:lvl2pPr marL="180045" indent="0">
              <a:buNone/>
              <a:defRPr sz="551"/>
            </a:lvl2pPr>
            <a:lvl3pPr marL="360091" indent="0">
              <a:buNone/>
              <a:defRPr sz="473"/>
            </a:lvl3pPr>
            <a:lvl4pPr marL="540136" indent="0">
              <a:buNone/>
              <a:defRPr sz="394"/>
            </a:lvl4pPr>
            <a:lvl5pPr marL="720181" indent="0">
              <a:buNone/>
              <a:defRPr sz="394"/>
            </a:lvl5pPr>
            <a:lvl6pPr marL="900227" indent="0">
              <a:buNone/>
              <a:defRPr sz="394"/>
            </a:lvl6pPr>
            <a:lvl7pPr marL="1080272" indent="0">
              <a:buNone/>
              <a:defRPr sz="394"/>
            </a:lvl7pPr>
            <a:lvl8pPr marL="1260318" indent="0">
              <a:buNone/>
              <a:defRPr sz="394"/>
            </a:lvl8pPr>
            <a:lvl9pPr marL="1440363" indent="0">
              <a:buNone/>
              <a:defRPr sz="394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9930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09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76572" y="230992"/>
            <a:ext cx="776347" cy="367679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7531" y="230992"/>
            <a:ext cx="2284035" cy="367679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755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531" y="230993"/>
            <a:ext cx="3105388" cy="838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531" y="1154961"/>
            <a:ext cx="3105388" cy="2752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531" y="4021276"/>
            <a:ext cx="810101" cy="2309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C522A-D0D0-C448-9E6B-5CC5868FB34C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649" y="4021276"/>
            <a:ext cx="1215152" cy="2309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818" y="4021276"/>
            <a:ext cx="810101" cy="2309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7ACC3-7F9C-F74C-BD3B-6C4956FF8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438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60091" rtl="0" eaLnBrk="1" latinLnBrk="0" hangingPunct="1">
        <a:lnSpc>
          <a:spcPct val="90000"/>
        </a:lnSpc>
        <a:spcBef>
          <a:spcPct val="0"/>
        </a:spcBef>
        <a:buNone/>
        <a:defRPr kumimoji="1" sz="17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023" indent="-90023" algn="l" defTabSz="360091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103" kern="1200">
          <a:solidFill>
            <a:schemeClr val="tx1"/>
          </a:solidFill>
          <a:latin typeface="+mn-lt"/>
          <a:ea typeface="+mn-ea"/>
          <a:cs typeface="+mn-cs"/>
        </a:defRPr>
      </a:lvl1pPr>
      <a:lvl2pPr marL="270068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50113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kumimoji="1" sz="788" kern="1200">
          <a:solidFill>
            <a:schemeClr val="tx1"/>
          </a:solidFill>
          <a:latin typeface="+mn-lt"/>
          <a:ea typeface="+mn-ea"/>
          <a:cs typeface="+mn-cs"/>
        </a:defRPr>
      </a:lvl3pPr>
      <a:lvl4pPr marL="63015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810204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9024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170295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350340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530386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0091" rtl="0" eaLnBrk="1" latinLnBrk="0" hangingPunct="1"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1pPr>
      <a:lvl2pPr marL="180045" algn="l" defTabSz="360091" rtl="0" eaLnBrk="1" latinLnBrk="0" hangingPunct="1"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2pPr>
      <a:lvl3pPr marL="360091" algn="l" defTabSz="360091" rtl="0" eaLnBrk="1" latinLnBrk="0" hangingPunct="1"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3pPr>
      <a:lvl4pPr marL="540136" algn="l" defTabSz="360091" rtl="0" eaLnBrk="1" latinLnBrk="0" hangingPunct="1"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720181" algn="l" defTabSz="360091" rtl="0" eaLnBrk="1" latinLnBrk="0" hangingPunct="1"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00227" algn="l" defTabSz="360091" rtl="0" eaLnBrk="1" latinLnBrk="0" hangingPunct="1"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080272" algn="l" defTabSz="360091" rtl="0" eaLnBrk="1" latinLnBrk="0" hangingPunct="1"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260318" algn="l" defTabSz="360091" rtl="0" eaLnBrk="1" latinLnBrk="0" hangingPunct="1"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440363" algn="l" defTabSz="360091" rtl="0" eaLnBrk="1" latinLnBrk="0" hangingPunct="1"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FC285FF1-0EDD-DD41-8885-8B7ECF4898D4}"/>
              </a:ext>
            </a:extLst>
          </p:cNvPr>
          <p:cNvGrpSpPr/>
          <p:nvPr/>
        </p:nvGrpSpPr>
        <p:grpSpPr>
          <a:xfrm>
            <a:off x="331933" y="386220"/>
            <a:ext cx="2859564" cy="3758577"/>
            <a:chOff x="289246" y="412811"/>
            <a:chExt cx="2859564" cy="3758577"/>
          </a:xfrm>
        </p:grpSpPr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D4383592-9BF5-364B-A92B-97BB67AFAFE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21122" y="449943"/>
              <a:ext cx="1" cy="2214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55BE9C0B-F296-4C4A-A7EF-BD8D23CB778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267724" y="2095417"/>
              <a:ext cx="0" cy="1018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6EB027B0-8618-564E-8236-290B89AC763F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262949" y="1642350"/>
              <a:ext cx="0" cy="1018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445B423-6E98-5D4F-B883-2CA5B1B0E38B}"/>
                </a:ext>
              </a:extLst>
            </p:cNvPr>
            <p:cNvSpPr txBox="1"/>
            <p:nvPr/>
          </p:nvSpPr>
          <p:spPr>
            <a:xfrm rot="16200000">
              <a:off x="-613180" y="1521985"/>
              <a:ext cx="22665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 Relative </a:t>
              </a:r>
              <a:r>
                <a:rPr lang="en-US" altLang="ja-JP" sz="1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BmdsxM</a:t>
              </a:r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 mRNA level</a:t>
              </a:r>
            </a:p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(vs </a:t>
              </a:r>
              <a:r>
                <a:rPr lang="en-US" altLang="ja-JP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EF-2</a:t>
              </a:r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30D8272F-F731-484E-BC3B-8CC4AA93A537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263451" y="1185044"/>
              <a:ext cx="0" cy="1018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B2DD784-C6A3-384B-B7C4-DF14826E13C1}"/>
                </a:ext>
              </a:extLst>
            </p:cNvPr>
            <p:cNvSpPr txBox="1"/>
            <p:nvPr/>
          </p:nvSpPr>
          <p:spPr>
            <a:xfrm>
              <a:off x="1007782" y="24410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00C0F63-8419-8F47-982F-FFE3700006FF}"/>
                </a:ext>
              </a:extLst>
            </p:cNvPr>
            <p:cNvSpPr txBox="1"/>
            <p:nvPr/>
          </p:nvSpPr>
          <p:spPr>
            <a:xfrm>
              <a:off x="730623" y="2001976"/>
              <a:ext cx="5677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0.005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C63DC4F-250B-E747-BCAF-3DF882D4CB09}"/>
                </a:ext>
              </a:extLst>
            </p:cNvPr>
            <p:cNvSpPr txBox="1"/>
            <p:nvPr/>
          </p:nvSpPr>
          <p:spPr>
            <a:xfrm>
              <a:off x="822362" y="1538195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0.01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55CF2A0-809B-8A47-9123-66E8DE1857BE}"/>
                </a:ext>
              </a:extLst>
            </p:cNvPr>
            <p:cNvSpPr txBox="1"/>
            <p:nvPr/>
          </p:nvSpPr>
          <p:spPr>
            <a:xfrm>
              <a:off x="716982" y="1092668"/>
              <a:ext cx="5677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0.015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D9C46514-1156-F74C-B84B-1B5A3C3B0FE6}"/>
                </a:ext>
              </a:extLst>
            </p:cNvPr>
            <p:cNvGrpSpPr/>
            <p:nvPr/>
          </p:nvGrpSpPr>
          <p:grpSpPr>
            <a:xfrm>
              <a:off x="1545825" y="810900"/>
              <a:ext cx="101844" cy="532107"/>
              <a:chOff x="4656230" y="857244"/>
              <a:chExt cx="101844" cy="234857"/>
            </a:xfrm>
          </p:grpSpPr>
          <p:cxnSp>
            <p:nvCxnSpPr>
              <p:cNvPr id="44" name="直線コネクタ 43">
                <a:extLst>
                  <a:ext uri="{FF2B5EF4-FFF2-40B4-BE49-F238E27FC236}">
                    <a16:creationId xmlns:a16="http://schemas.microsoft.com/office/drawing/2014/main" id="{5E463775-5380-D346-B60E-EB00F9D2BFF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4707152" y="806322"/>
                <a:ext cx="0" cy="10184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>
                <a:extLst>
                  <a:ext uri="{FF2B5EF4-FFF2-40B4-BE49-F238E27FC236}">
                    <a16:creationId xmlns:a16="http://schemas.microsoft.com/office/drawing/2014/main" id="{453C6C45-9F55-2C48-894A-835F6D17E8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9358" y="858308"/>
                <a:ext cx="0" cy="23379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F260C094-CE38-6840-94E0-E7B2D3671611}"/>
                </a:ext>
              </a:extLst>
            </p:cNvPr>
            <p:cNvGrpSpPr/>
            <p:nvPr/>
          </p:nvGrpSpPr>
          <p:grpSpPr>
            <a:xfrm>
              <a:off x="2782223" y="2374447"/>
              <a:ext cx="101844" cy="48850"/>
              <a:chOff x="4656230" y="857244"/>
              <a:chExt cx="101844" cy="234857"/>
            </a:xfrm>
          </p:grpSpPr>
          <p:cxnSp>
            <p:nvCxnSpPr>
              <p:cNvPr id="42" name="直線コネクタ 41">
                <a:extLst>
                  <a:ext uri="{FF2B5EF4-FFF2-40B4-BE49-F238E27FC236}">
                    <a16:creationId xmlns:a16="http://schemas.microsoft.com/office/drawing/2014/main" id="{21BC7069-E72E-1D46-8FA7-AD79C4DA4BD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4707152" y="806322"/>
                <a:ext cx="0" cy="10184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コネクタ 42">
                <a:extLst>
                  <a:ext uri="{FF2B5EF4-FFF2-40B4-BE49-F238E27FC236}">
                    <a16:creationId xmlns:a16="http://schemas.microsoft.com/office/drawing/2014/main" id="{CB395D7F-167C-9245-939A-A33AD9BC03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9358" y="858308"/>
                <a:ext cx="0" cy="23379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CC7F6ABE-5E5E-2F42-8AF3-9372072C0588}"/>
                </a:ext>
              </a:extLst>
            </p:cNvPr>
            <p:cNvSpPr/>
            <p:nvPr/>
          </p:nvSpPr>
          <p:spPr>
            <a:xfrm>
              <a:off x="1482533" y="959849"/>
              <a:ext cx="236804" cy="1648417"/>
            </a:xfrm>
            <a:prstGeom prst="rect">
              <a:avLst/>
            </a:prstGeom>
            <a:solidFill>
              <a:srgbClr val="5D9CD3"/>
            </a:solidFill>
            <a:ln>
              <a:solidFill>
                <a:srgbClr val="5D9C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D4B2D1B-B3E3-6D44-BE40-B9203145FEE8}"/>
                </a:ext>
              </a:extLst>
            </p:cNvPr>
            <p:cNvSpPr/>
            <p:nvPr/>
          </p:nvSpPr>
          <p:spPr>
            <a:xfrm>
              <a:off x="2714743" y="2425829"/>
              <a:ext cx="236804" cy="182390"/>
            </a:xfrm>
            <a:prstGeom prst="rect">
              <a:avLst/>
            </a:prstGeom>
            <a:solidFill>
              <a:srgbClr val="5D9CD3"/>
            </a:solidFill>
            <a:ln>
              <a:solidFill>
                <a:srgbClr val="5D9C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C6040586-4938-8D4B-BEB2-B47C6628EBDD}"/>
                </a:ext>
              </a:extLst>
            </p:cNvPr>
            <p:cNvGrpSpPr/>
            <p:nvPr/>
          </p:nvGrpSpPr>
          <p:grpSpPr>
            <a:xfrm>
              <a:off x="2368119" y="2238271"/>
              <a:ext cx="101844" cy="185026"/>
              <a:chOff x="4656230" y="857244"/>
              <a:chExt cx="101844" cy="234857"/>
            </a:xfrm>
          </p:grpSpPr>
          <p:cxnSp>
            <p:nvCxnSpPr>
              <p:cNvPr id="40" name="直線コネクタ 39">
                <a:extLst>
                  <a:ext uri="{FF2B5EF4-FFF2-40B4-BE49-F238E27FC236}">
                    <a16:creationId xmlns:a16="http://schemas.microsoft.com/office/drawing/2014/main" id="{0FF7DFDD-AD22-EC4B-8383-D9719D7B8AF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4707152" y="806322"/>
                <a:ext cx="0" cy="10184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線コネクタ 40">
                <a:extLst>
                  <a:ext uri="{FF2B5EF4-FFF2-40B4-BE49-F238E27FC236}">
                    <a16:creationId xmlns:a16="http://schemas.microsoft.com/office/drawing/2014/main" id="{DD84FE35-8C1F-9643-8357-7E3781ED48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9358" y="858308"/>
                <a:ext cx="0" cy="23379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65432AD1-9947-FA49-991B-CD6F4E99E3E9}"/>
                </a:ext>
              </a:extLst>
            </p:cNvPr>
            <p:cNvSpPr/>
            <p:nvPr/>
          </p:nvSpPr>
          <p:spPr>
            <a:xfrm>
              <a:off x="2300639" y="2399768"/>
              <a:ext cx="236804" cy="208581"/>
            </a:xfrm>
            <a:prstGeom prst="rect">
              <a:avLst/>
            </a:prstGeom>
            <a:solidFill>
              <a:srgbClr val="5D9CD3"/>
            </a:solidFill>
            <a:ln>
              <a:solidFill>
                <a:srgbClr val="5D9C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C73A0C66-B303-BC44-90CB-25B3B98FBA1B}"/>
                </a:ext>
              </a:extLst>
            </p:cNvPr>
            <p:cNvGrpSpPr/>
            <p:nvPr/>
          </p:nvGrpSpPr>
          <p:grpSpPr>
            <a:xfrm>
              <a:off x="1598243" y="412811"/>
              <a:ext cx="1233432" cy="1904331"/>
              <a:chOff x="2392840" y="3708323"/>
              <a:chExt cx="1271102" cy="1904331"/>
            </a:xfrm>
          </p:grpSpPr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6995E9A8-A3BA-1246-828B-CE0F9B321D7A}"/>
                  </a:ext>
                </a:extLst>
              </p:cNvPr>
              <p:cNvGrpSpPr/>
              <p:nvPr/>
            </p:nvGrpSpPr>
            <p:grpSpPr>
              <a:xfrm>
                <a:off x="2392840" y="3905580"/>
                <a:ext cx="1271102" cy="1707074"/>
                <a:chOff x="3544765" y="796226"/>
                <a:chExt cx="258407" cy="1250264"/>
              </a:xfrm>
            </p:grpSpPr>
            <p:cxnSp>
              <p:nvCxnSpPr>
                <p:cNvPr id="37" name="直線コネクタ 36">
                  <a:extLst>
                    <a:ext uri="{FF2B5EF4-FFF2-40B4-BE49-F238E27FC236}">
                      <a16:creationId xmlns:a16="http://schemas.microsoft.com/office/drawing/2014/main" id="{DA2DB35A-D2CD-CC4A-B5D8-60D6A6CB0E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803172" y="800687"/>
                  <a:ext cx="0" cy="124580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コネクタ 37">
                  <a:extLst>
                    <a:ext uri="{FF2B5EF4-FFF2-40B4-BE49-F238E27FC236}">
                      <a16:creationId xmlns:a16="http://schemas.microsoft.com/office/drawing/2014/main" id="{CEF2757E-58C1-594F-96DB-40B6FCB260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544949" y="800688"/>
                  <a:ext cx="0" cy="11519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線コネクタ 38">
                  <a:extLst>
                    <a:ext uri="{FF2B5EF4-FFF2-40B4-BE49-F238E27FC236}">
                      <a16:creationId xmlns:a16="http://schemas.microsoft.com/office/drawing/2014/main" id="{57270414-A306-2D4B-994A-95EF57289C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544765" y="796226"/>
                  <a:ext cx="25823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9244C96-DEEB-AC43-A1B8-8E93A04502E8}"/>
                  </a:ext>
                </a:extLst>
              </p:cNvPr>
              <p:cNvSpPr txBox="1"/>
              <p:nvPr/>
            </p:nvSpPr>
            <p:spPr>
              <a:xfrm>
                <a:off x="2861227" y="3708323"/>
                <a:ext cx="3488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＊</a:t>
                </a:r>
              </a:p>
            </p:txBody>
          </p:sp>
        </p:grp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6458E02F-8BC7-304A-A610-A178C1B73270}"/>
                </a:ext>
              </a:extLst>
            </p:cNvPr>
            <p:cNvCxnSpPr>
              <a:cxnSpLocks/>
            </p:cNvCxnSpPr>
            <p:nvPr/>
          </p:nvCxnSpPr>
          <p:spPr>
            <a:xfrm>
              <a:off x="1262949" y="2612960"/>
              <a:ext cx="188586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CF18EF40-117D-054D-A5D2-51ABB0FF363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266124" y="722518"/>
              <a:ext cx="0" cy="1018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5ECEA2A-D2F1-AC45-B9C6-454D9FD6871C}"/>
                </a:ext>
              </a:extLst>
            </p:cNvPr>
            <p:cNvSpPr txBox="1"/>
            <p:nvPr/>
          </p:nvSpPr>
          <p:spPr>
            <a:xfrm>
              <a:off x="803931" y="633668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0.02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22E4B2E-4621-8449-812B-3C20ED8E3BBD}"/>
                </a:ext>
              </a:extLst>
            </p:cNvPr>
            <p:cNvSpPr txBox="1"/>
            <p:nvPr/>
          </p:nvSpPr>
          <p:spPr>
            <a:xfrm rot="18180329">
              <a:off x="762861" y="2942715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+/+ 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♂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6584C02-E98A-8740-92C4-ABF5BFECA39E}"/>
                </a:ext>
              </a:extLst>
            </p:cNvPr>
            <p:cNvSpPr txBox="1"/>
            <p:nvPr/>
          </p:nvSpPr>
          <p:spPr>
            <a:xfrm rot="18180329">
              <a:off x="1656819" y="3149685"/>
              <a:ext cx="17048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♂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CD0144B-60B8-724C-B4E1-FC49E68E22F1}"/>
                </a:ext>
              </a:extLst>
            </p:cNvPr>
            <p:cNvSpPr txBox="1"/>
            <p:nvPr/>
          </p:nvSpPr>
          <p:spPr>
            <a:xfrm rot="18180329">
              <a:off x="1390073" y="2988880"/>
              <a:ext cx="15887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/+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♂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EE2E258-798A-E446-94C2-EAD3C448B8BF}"/>
                </a:ext>
              </a:extLst>
            </p:cNvPr>
            <p:cNvSpPr txBox="1"/>
            <p:nvPr/>
          </p:nvSpPr>
          <p:spPr>
            <a:xfrm rot="18180329">
              <a:off x="1149214" y="2959878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+/+ 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♀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646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28</Words>
  <Application>Microsoft Macintosh PowerPoint</Application>
  <PresentationFormat>ユーザー設定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MS PGothic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鈴木雅京</dc:creator>
  <cp:lastModifiedBy>鈴木雅京</cp:lastModifiedBy>
  <cp:revision>7</cp:revision>
  <dcterms:created xsi:type="dcterms:W3CDTF">2020-03-23T05:25:38Z</dcterms:created>
  <dcterms:modified xsi:type="dcterms:W3CDTF">2020-08-31T01:17:54Z</dcterms:modified>
</cp:coreProperties>
</file>