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2192000" cy="57785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  <a:srgbClr val="FF7E79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43"/>
    <p:restoredTop sz="94640"/>
  </p:normalViewPr>
  <p:slideViewPr>
    <p:cSldViewPr snapToGrid="0" snapToObjects="1">
      <p:cViewPr>
        <p:scale>
          <a:sx n="217" d="100"/>
          <a:sy n="217" d="100"/>
        </p:scale>
        <p:origin x="-4640" y="-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45695"/>
            <a:ext cx="9144000" cy="2011774"/>
          </a:xfrm>
        </p:spPr>
        <p:txBody>
          <a:bodyPr anchor="b"/>
          <a:lstStyle>
            <a:lvl1pPr algn="ctr">
              <a:defRPr sz="505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35050"/>
            <a:ext cx="9144000" cy="1395133"/>
          </a:xfrm>
        </p:spPr>
        <p:txBody>
          <a:bodyPr/>
          <a:lstStyle>
            <a:lvl1pPr marL="0" indent="0" algn="ctr">
              <a:buNone/>
              <a:defRPr sz="2022"/>
            </a:lvl1pPr>
            <a:lvl2pPr marL="385237" indent="0" algn="ctr">
              <a:buNone/>
              <a:defRPr sz="1685"/>
            </a:lvl2pPr>
            <a:lvl3pPr marL="770473" indent="0" algn="ctr">
              <a:buNone/>
              <a:defRPr sz="1517"/>
            </a:lvl3pPr>
            <a:lvl4pPr marL="1155710" indent="0" algn="ctr">
              <a:buNone/>
              <a:defRPr sz="1348"/>
            </a:lvl4pPr>
            <a:lvl5pPr marL="1540947" indent="0" algn="ctr">
              <a:buNone/>
              <a:defRPr sz="1348"/>
            </a:lvl5pPr>
            <a:lvl6pPr marL="1926184" indent="0" algn="ctr">
              <a:buNone/>
              <a:defRPr sz="1348"/>
            </a:lvl6pPr>
            <a:lvl7pPr marL="2311420" indent="0" algn="ctr">
              <a:buNone/>
              <a:defRPr sz="1348"/>
            </a:lvl7pPr>
            <a:lvl8pPr marL="2696657" indent="0" algn="ctr">
              <a:buNone/>
              <a:defRPr sz="1348"/>
            </a:lvl8pPr>
            <a:lvl9pPr marL="3081894" indent="0" algn="ctr">
              <a:buNone/>
              <a:defRPr sz="1348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51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90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440613"/>
            <a:ext cx="10515600" cy="2403695"/>
          </a:xfrm>
        </p:spPr>
        <p:txBody>
          <a:bodyPr anchor="b"/>
          <a:lstStyle>
            <a:lvl1pPr>
              <a:defRPr sz="505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867048"/>
            <a:ext cx="10515600" cy="1264046"/>
          </a:xfrm>
        </p:spPr>
        <p:txBody>
          <a:bodyPr/>
          <a:lstStyle>
            <a:lvl1pPr marL="0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1pPr>
            <a:lvl2pPr marL="385237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2pPr>
            <a:lvl3pPr marL="77047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3pPr>
            <a:lvl4pPr marL="1155710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4pPr>
            <a:lvl5pPr marL="1540947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5pPr>
            <a:lvl6pPr marL="1926184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6pPr>
            <a:lvl7pPr marL="2311420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7pPr>
            <a:lvl8pPr marL="2696657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8pPr>
            <a:lvl9pPr marL="3081894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2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38258"/>
            <a:ext cx="5181600" cy="3666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38258"/>
            <a:ext cx="5181600" cy="3666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95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07652"/>
            <a:ext cx="10515600" cy="111691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416536"/>
            <a:ext cx="5157787" cy="694222"/>
          </a:xfrm>
        </p:spPr>
        <p:txBody>
          <a:bodyPr anchor="b"/>
          <a:lstStyle>
            <a:lvl1pPr marL="0" indent="0">
              <a:buNone/>
              <a:defRPr sz="2022" b="1"/>
            </a:lvl1pPr>
            <a:lvl2pPr marL="385237" indent="0">
              <a:buNone/>
              <a:defRPr sz="1685" b="1"/>
            </a:lvl2pPr>
            <a:lvl3pPr marL="770473" indent="0">
              <a:buNone/>
              <a:defRPr sz="1517" b="1"/>
            </a:lvl3pPr>
            <a:lvl4pPr marL="1155710" indent="0">
              <a:buNone/>
              <a:defRPr sz="1348" b="1"/>
            </a:lvl4pPr>
            <a:lvl5pPr marL="1540947" indent="0">
              <a:buNone/>
              <a:defRPr sz="1348" b="1"/>
            </a:lvl5pPr>
            <a:lvl6pPr marL="1926184" indent="0">
              <a:buNone/>
              <a:defRPr sz="1348" b="1"/>
            </a:lvl6pPr>
            <a:lvl7pPr marL="2311420" indent="0">
              <a:buNone/>
              <a:defRPr sz="1348" b="1"/>
            </a:lvl7pPr>
            <a:lvl8pPr marL="2696657" indent="0">
              <a:buNone/>
              <a:defRPr sz="1348" b="1"/>
            </a:lvl8pPr>
            <a:lvl9pPr marL="3081894" indent="0">
              <a:buNone/>
              <a:defRPr sz="1348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110757"/>
            <a:ext cx="5157787" cy="31046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16536"/>
            <a:ext cx="5183188" cy="694222"/>
          </a:xfrm>
        </p:spPr>
        <p:txBody>
          <a:bodyPr anchor="b"/>
          <a:lstStyle>
            <a:lvl1pPr marL="0" indent="0">
              <a:buNone/>
              <a:defRPr sz="2022" b="1"/>
            </a:lvl1pPr>
            <a:lvl2pPr marL="385237" indent="0">
              <a:buNone/>
              <a:defRPr sz="1685" b="1"/>
            </a:lvl2pPr>
            <a:lvl3pPr marL="770473" indent="0">
              <a:buNone/>
              <a:defRPr sz="1517" b="1"/>
            </a:lvl3pPr>
            <a:lvl4pPr marL="1155710" indent="0">
              <a:buNone/>
              <a:defRPr sz="1348" b="1"/>
            </a:lvl4pPr>
            <a:lvl5pPr marL="1540947" indent="0">
              <a:buNone/>
              <a:defRPr sz="1348" b="1"/>
            </a:lvl5pPr>
            <a:lvl6pPr marL="1926184" indent="0">
              <a:buNone/>
              <a:defRPr sz="1348" b="1"/>
            </a:lvl6pPr>
            <a:lvl7pPr marL="2311420" indent="0">
              <a:buNone/>
              <a:defRPr sz="1348" b="1"/>
            </a:lvl7pPr>
            <a:lvl8pPr marL="2696657" indent="0">
              <a:buNone/>
              <a:defRPr sz="1348" b="1"/>
            </a:lvl8pPr>
            <a:lvl9pPr marL="3081894" indent="0">
              <a:buNone/>
              <a:defRPr sz="1348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10757"/>
            <a:ext cx="5183188" cy="31046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92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10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55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85233"/>
            <a:ext cx="3932237" cy="1348317"/>
          </a:xfrm>
        </p:spPr>
        <p:txBody>
          <a:bodyPr anchor="b"/>
          <a:lstStyle>
            <a:lvl1pPr>
              <a:defRPr sz="26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831998"/>
            <a:ext cx="6172200" cy="4106480"/>
          </a:xfrm>
        </p:spPr>
        <p:txBody>
          <a:bodyPr/>
          <a:lstStyle>
            <a:lvl1pPr>
              <a:defRPr sz="2696"/>
            </a:lvl1pPr>
            <a:lvl2pPr>
              <a:defRPr sz="2359"/>
            </a:lvl2pPr>
            <a:lvl3pPr>
              <a:defRPr sz="2022"/>
            </a:lvl3pPr>
            <a:lvl4pPr>
              <a:defRPr sz="1685"/>
            </a:lvl4pPr>
            <a:lvl5pPr>
              <a:defRPr sz="1685"/>
            </a:lvl5pPr>
            <a:lvl6pPr>
              <a:defRPr sz="1685"/>
            </a:lvl6pPr>
            <a:lvl7pPr>
              <a:defRPr sz="1685"/>
            </a:lvl7pPr>
            <a:lvl8pPr>
              <a:defRPr sz="1685"/>
            </a:lvl8pPr>
            <a:lvl9pPr>
              <a:defRPr sz="168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733550"/>
            <a:ext cx="3932237" cy="3211616"/>
          </a:xfrm>
        </p:spPr>
        <p:txBody>
          <a:bodyPr/>
          <a:lstStyle>
            <a:lvl1pPr marL="0" indent="0">
              <a:buNone/>
              <a:defRPr sz="1348"/>
            </a:lvl1pPr>
            <a:lvl2pPr marL="385237" indent="0">
              <a:buNone/>
              <a:defRPr sz="1180"/>
            </a:lvl2pPr>
            <a:lvl3pPr marL="770473" indent="0">
              <a:buNone/>
              <a:defRPr sz="1011"/>
            </a:lvl3pPr>
            <a:lvl4pPr marL="1155710" indent="0">
              <a:buNone/>
              <a:defRPr sz="843"/>
            </a:lvl4pPr>
            <a:lvl5pPr marL="1540947" indent="0">
              <a:buNone/>
              <a:defRPr sz="843"/>
            </a:lvl5pPr>
            <a:lvl6pPr marL="1926184" indent="0">
              <a:buNone/>
              <a:defRPr sz="843"/>
            </a:lvl6pPr>
            <a:lvl7pPr marL="2311420" indent="0">
              <a:buNone/>
              <a:defRPr sz="843"/>
            </a:lvl7pPr>
            <a:lvl8pPr marL="2696657" indent="0">
              <a:buNone/>
              <a:defRPr sz="843"/>
            </a:lvl8pPr>
            <a:lvl9pPr marL="3081894" indent="0">
              <a:buNone/>
              <a:defRPr sz="84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32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85233"/>
            <a:ext cx="3932237" cy="1348317"/>
          </a:xfrm>
        </p:spPr>
        <p:txBody>
          <a:bodyPr anchor="b"/>
          <a:lstStyle>
            <a:lvl1pPr>
              <a:defRPr sz="26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831998"/>
            <a:ext cx="6172200" cy="4106480"/>
          </a:xfrm>
        </p:spPr>
        <p:txBody>
          <a:bodyPr anchor="t"/>
          <a:lstStyle>
            <a:lvl1pPr marL="0" indent="0">
              <a:buNone/>
              <a:defRPr sz="2696"/>
            </a:lvl1pPr>
            <a:lvl2pPr marL="385237" indent="0">
              <a:buNone/>
              <a:defRPr sz="2359"/>
            </a:lvl2pPr>
            <a:lvl3pPr marL="770473" indent="0">
              <a:buNone/>
              <a:defRPr sz="2022"/>
            </a:lvl3pPr>
            <a:lvl4pPr marL="1155710" indent="0">
              <a:buNone/>
              <a:defRPr sz="1685"/>
            </a:lvl4pPr>
            <a:lvl5pPr marL="1540947" indent="0">
              <a:buNone/>
              <a:defRPr sz="1685"/>
            </a:lvl5pPr>
            <a:lvl6pPr marL="1926184" indent="0">
              <a:buNone/>
              <a:defRPr sz="1685"/>
            </a:lvl6pPr>
            <a:lvl7pPr marL="2311420" indent="0">
              <a:buNone/>
              <a:defRPr sz="1685"/>
            </a:lvl7pPr>
            <a:lvl8pPr marL="2696657" indent="0">
              <a:buNone/>
              <a:defRPr sz="1685"/>
            </a:lvl8pPr>
            <a:lvl9pPr marL="3081894" indent="0">
              <a:buNone/>
              <a:defRPr sz="168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733550"/>
            <a:ext cx="3932237" cy="3211616"/>
          </a:xfrm>
        </p:spPr>
        <p:txBody>
          <a:bodyPr/>
          <a:lstStyle>
            <a:lvl1pPr marL="0" indent="0">
              <a:buNone/>
              <a:defRPr sz="1348"/>
            </a:lvl1pPr>
            <a:lvl2pPr marL="385237" indent="0">
              <a:buNone/>
              <a:defRPr sz="1180"/>
            </a:lvl2pPr>
            <a:lvl3pPr marL="770473" indent="0">
              <a:buNone/>
              <a:defRPr sz="1011"/>
            </a:lvl3pPr>
            <a:lvl4pPr marL="1155710" indent="0">
              <a:buNone/>
              <a:defRPr sz="843"/>
            </a:lvl4pPr>
            <a:lvl5pPr marL="1540947" indent="0">
              <a:buNone/>
              <a:defRPr sz="843"/>
            </a:lvl5pPr>
            <a:lvl6pPr marL="1926184" indent="0">
              <a:buNone/>
              <a:defRPr sz="843"/>
            </a:lvl6pPr>
            <a:lvl7pPr marL="2311420" indent="0">
              <a:buNone/>
              <a:defRPr sz="843"/>
            </a:lvl7pPr>
            <a:lvl8pPr marL="2696657" indent="0">
              <a:buNone/>
              <a:defRPr sz="843"/>
            </a:lvl8pPr>
            <a:lvl9pPr marL="3081894" indent="0">
              <a:buNone/>
              <a:defRPr sz="84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0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40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07651"/>
            <a:ext cx="2628900" cy="489701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07651"/>
            <a:ext cx="7734300" cy="489701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94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7652"/>
            <a:ext cx="10515600" cy="1116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8258"/>
            <a:ext cx="10515600" cy="3666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5355814"/>
            <a:ext cx="2743200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84B63-3645-C842-9CDD-48BFC5E8D2CB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5355814"/>
            <a:ext cx="4114800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5355814"/>
            <a:ext cx="2743200" cy="307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2F7AB-0AC6-2747-A80B-E41BB7E4C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90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0473" rtl="0" eaLnBrk="1" latinLnBrk="0" hangingPunct="1">
        <a:lnSpc>
          <a:spcPct val="90000"/>
        </a:lnSpc>
        <a:spcBef>
          <a:spcPct val="0"/>
        </a:spcBef>
        <a:buNone/>
        <a:defRPr kumimoji="1" sz="37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618" indent="-192618" algn="l" defTabSz="770473" rtl="0" eaLnBrk="1" latinLnBrk="0" hangingPunct="1">
        <a:lnSpc>
          <a:spcPct val="90000"/>
        </a:lnSpc>
        <a:spcBef>
          <a:spcPts val="843"/>
        </a:spcBef>
        <a:buFont typeface="Arial" panose="020B0604020202020204" pitchFamily="34" charset="0"/>
        <a:buChar char="•"/>
        <a:defRPr kumimoji="1" sz="2359" kern="1200">
          <a:solidFill>
            <a:schemeClr val="tx1"/>
          </a:solidFill>
          <a:latin typeface="+mn-lt"/>
          <a:ea typeface="+mn-ea"/>
          <a:cs typeface="+mn-cs"/>
        </a:defRPr>
      </a:lvl1pPr>
      <a:lvl2pPr marL="577855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2022" kern="1200">
          <a:solidFill>
            <a:schemeClr val="tx1"/>
          </a:solidFill>
          <a:latin typeface="+mn-lt"/>
          <a:ea typeface="+mn-ea"/>
          <a:cs typeface="+mn-cs"/>
        </a:defRPr>
      </a:lvl2pPr>
      <a:lvl3pPr marL="963092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685" kern="1200">
          <a:solidFill>
            <a:schemeClr val="tx1"/>
          </a:solidFill>
          <a:latin typeface="+mn-lt"/>
          <a:ea typeface="+mn-ea"/>
          <a:cs typeface="+mn-cs"/>
        </a:defRPr>
      </a:lvl3pPr>
      <a:lvl4pPr marL="1348329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4pPr>
      <a:lvl5pPr marL="1733565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5pPr>
      <a:lvl6pPr marL="2118802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6pPr>
      <a:lvl7pPr marL="2504039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7pPr>
      <a:lvl8pPr marL="2889275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8pPr>
      <a:lvl9pPr marL="3274512" indent="-192618" algn="l" defTabSz="77047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1pPr>
      <a:lvl2pPr marL="385237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770473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3pPr>
      <a:lvl4pPr marL="1155710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4pPr>
      <a:lvl5pPr marL="1540947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5pPr>
      <a:lvl6pPr marL="1926184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6pPr>
      <a:lvl7pPr marL="2311420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7pPr>
      <a:lvl8pPr marL="2696657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8pPr>
      <a:lvl9pPr marL="3081894" algn="l" defTabSz="770473" rtl="0" eaLnBrk="1" latinLnBrk="0" hangingPunct="1">
        <a:defRPr kumimoji="1" sz="15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F50B4A7-F788-DB4B-A8DB-30E34748DB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960" y="1131798"/>
            <a:ext cx="4654908" cy="280920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8A9FB53-4A68-4C4A-8747-86B618B5BE2F}"/>
              </a:ext>
            </a:extLst>
          </p:cNvPr>
          <p:cNvSpPr/>
          <p:nvPr/>
        </p:nvSpPr>
        <p:spPr>
          <a:xfrm>
            <a:off x="3090342" y="1132497"/>
            <a:ext cx="142514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A6C0B97-D0AA-AF41-844C-3DE50A6B9DD6}"/>
              </a:ext>
            </a:extLst>
          </p:cNvPr>
          <p:cNvSpPr/>
          <p:nvPr/>
        </p:nvSpPr>
        <p:spPr>
          <a:xfrm>
            <a:off x="2927015" y="824251"/>
            <a:ext cx="1643715" cy="319905"/>
          </a:xfrm>
          <a:prstGeom prst="rect">
            <a:avLst/>
          </a:prstGeom>
          <a:solidFill>
            <a:srgbClr val="FF7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F8D0DD-10E9-5440-953A-DB63BA12BAD9}"/>
              </a:ext>
            </a:extLst>
          </p:cNvPr>
          <p:cNvSpPr txBox="1"/>
          <p:nvPr/>
        </p:nvSpPr>
        <p:spPr>
          <a:xfrm>
            <a:off x="2927014" y="1144155"/>
            <a:ext cx="170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FΔ85/FΔ85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♂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A236E3E-12D0-354D-8BBE-BA69102196FB}"/>
              </a:ext>
            </a:extLst>
          </p:cNvPr>
          <p:cNvSpPr txBox="1"/>
          <p:nvPr/>
        </p:nvSpPr>
        <p:spPr>
          <a:xfrm>
            <a:off x="2931206" y="811893"/>
            <a:ext cx="170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ja-JP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line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5F73CA1-2492-274F-842C-9EDD45B34223}"/>
              </a:ext>
            </a:extLst>
          </p:cNvPr>
          <p:cNvSpPr/>
          <p:nvPr/>
        </p:nvSpPr>
        <p:spPr>
          <a:xfrm>
            <a:off x="2927014" y="1144155"/>
            <a:ext cx="1643714" cy="338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D12D5D21-60F7-4449-84D2-C5281EDA90F7}"/>
              </a:ext>
            </a:extLst>
          </p:cNvPr>
          <p:cNvSpPr/>
          <p:nvPr/>
        </p:nvSpPr>
        <p:spPr>
          <a:xfrm>
            <a:off x="2997642" y="2101246"/>
            <a:ext cx="2249888" cy="25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873ACE-E62E-CC49-A11F-74C67B99366F}"/>
              </a:ext>
            </a:extLst>
          </p:cNvPr>
          <p:cNvSpPr txBox="1"/>
          <p:nvPr/>
        </p:nvSpPr>
        <p:spPr>
          <a:xfrm>
            <a:off x="2889043" y="2012802"/>
            <a:ext cx="2605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-R/+, 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♂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56F3570-47E0-834F-A3C5-A55F81AC2C4F}"/>
              </a:ext>
            </a:extLst>
          </p:cNvPr>
          <p:cNvSpPr/>
          <p:nvPr/>
        </p:nvSpPr>
        <p:spPr>
          <a:xfrm>
            <a:off x="850647" y="2101246"/>
            <a:ext cx="1359693" cy="25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387489E-25D6-5045-BFC9-1E425EE52797}"/>
              </a:ext>
            </a:extLst>
          </p:cNvPr>
          <p:cNvSpPr txBox="1"/>
          <p:nvPr/>
        </p:nvSpPr>
        <p:spPr>
          <a:xfrm>
            <a:off x="510037" y="2037894"/>
            <a:ext cx="2440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+/+, 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r>
              <a:rPr lang="ja-JP" altLang="en-US" sz="16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♀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893A7DCA-0B5D-1641-9160-02BE81F84AF4}"/>
              </a:ext>
            </a:extLst>
          </p:cNvPr>
          <p:cNvSpPr/>
          <p:nvPr/>
        </p:nvSpPr>
        <p:spPr>
          <a:xfrm>
            <a:off x="510039" y="2802726"/>
            <a:ext cx="2143921" cy="1222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323A2E1-F058-644D-91EA-60EDDB4EAB41}"/>
              </a:ext>
            </a:extLst>
          </p:cNvPr>
          <p:cNvSpPr/>
          <p:nvPr/>
        </p:nvSpPr>
        <p:spPr>
          <a:xfrm>
            <a:off x="818389" y="2794669"/>
            <a:ext cx="1457405" cy="280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F33484C-C635-2E49-82F9-7BC8E9D4E7D6}"/>
              </a:ext>
            </a:extLst>
          </p:cNvPr>
          <p:cNvSpPr txBox="1"/>
          <p:nvPr/>
        </p:nvSpPr>
        <p:spPr>
          <a:xfrm>
            <a:off x="834515" y="2756955"/>
            <a:ext cx="1425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 err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Masc</a:t>
            </a:r>
            <a:r>
              <a:rPr lang="en-US" altLang="ja-JP" sz="1600" i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-R/+</a:t>
            </a:r>
            <a:endParaRPr lang="ja-JP" altLang="en-US" sz="1600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BEA1C9A-A39A-7E48-B2AB-8B36953B52EB}"/>
              </a:ext>
            </a:extLst>
          </p:cNvPr>
          <p:cNvSpPr txBox="1"/>
          <p:nvPr/>
        </p:nvSpPr>
        <p:spPr>
          <a:xfrm>
            <a:off x="853509" y="3260185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CDC045-90DD-4648-AAA2-54DE9B541661}"/>
              </a:ext>
            </a:extLst>
          </p:cNvPr>
          <p:cNvSpPr txBox="1"/>
          <p:nvPr/>
        </p:nvSpPr>
        <p:spPr>
          <a:xfrm>
            <a:off x="853509" y="3472878"/>
            <a:ext cx="179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6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E9E40A9-14A5-1B4A-AEB4-AD3644D6C9FF}"/>
              </a:ext>
            </a:extLst>
          </p:cNvPr>
          <p:cNvSpPr txBox="1"/>
          <p:nvPr/>
        </p:nvSpPr>
        <p:spPr>
          <a:xfrm>
            <a:off x="853509" y="3042678"/>
            <a:ext cx="1269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6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6E5C6B2-9238-DB4D-8289-5BE0242D2B6E}"/>
              </a:ext>
            </a:extLst>
          </p:cNvPr>
          <p:cNvSpPr/>
          <p:nvPr/>
        </p:nvSpPr>
        <p:spPr>
          <a:xfrm>
            <a:off x="818388" y="3073843"/>
            <a:ext cx="1457405" cy="7049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D4F47C7-828A-7F48-B98A-57E5CD903BE4}"/>
              </a:ext>
            </a:extLst>
          </p:cNvPr>
          <p:cNvSpPr/>
          <p:nvPr/>
        </p:nvSpPr>
        <p:spPr>
          <a:xfrm>
            <a:off x="2762698" y="2794669"/>
            <a:ext cx="2143921" cy="1222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884A45B9-1DDD-4B47-A9A7-0A66D677EB1B}"/>
              </a:ext>
            </a:extLst>
          </p:cNvPr>
          <p:cNvGrpSpPr/>
          <p:nvPr/>
        </p:nvGrpSpPr>
        <p:grpSpPr>
          <a:xfrm>
            <a:off x="3180629" y="2769577"/>
            <a:ext cx="1815641" cy="1041342"/>
            <a:chOff x="2083069" y="4014283"/>
            <a:chExt cx="1815641" cy="1041342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060D51D2-D367-5846-958E-EF5B74CFF25A}"/>
                </a:ext>
              </a:extLst>
            </p:cNvPr>
            <p:cNvSpPr/>
            <p:nvPr/>
          </p:nvSpPr>
          <p:spPr>
            <a:xfrm>
              <a:off x="2083070" y="4043944"/>
              <a:ext cx="1457405" cy="280658"/>
            </a:xfrm>
            <a:prstGeom prst="rect">
              <a:avLst/>
            </a:prstGeom>
            <a:solidFill>
              <a:srgbClr val="E7E6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1B2E603-DB4B-DC4E-A11A-81AD076D1F99}"/>
                </a:ext>
              </a:extLst>
            </p:cNvPr>
            <p:cNvSpPr txBox="1"/>
            <p:nvPr/>
          </p:nvSpPr>
          <p:spPr>
            <a:xfrm>
              <a:off x="2105537" y="4014283"/>
              <a:ext cx="14251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</a:t>
              </a:r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BBF3F85-D2E0-7046-A232-ED7785F74FDE}"/>
                </a:ext>
              </a:extLst>
            </p:cNvPr>
            <p:cNvSpPr txBox="1"/>
            <p:nvPr/>
          </p:nvSpPr>
          <p:spPr>
            <a:xfrm>
              <a:off x="2118190" y="4509460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A62E002-924D-7E42-986A-D47987A52DB7}"/>
                </a:ext>
              </a:extLst>
            </p:cNvPr>
            <p:cNvSpPr txBox="1"/>
            <p:nvPr/>
          </p:nvSpPr>
          <p:spPr>
            <a:xfrm>
              <a:off x="2118190" y="4291953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90E2CADF-4CDF-D04D-B44D-A9CF26C6B73C}"/>
                </a:ext>
              </a:extLst>
            </p:cNvPr>
            <p:cNvSpPr/>
            <p:nvPr/>
          </p:nvSpPr>
          <p:spPr>
            <a:xfrm>
              <a:off x="2083069" y="4323116"/>
              <a:ext cx="1457405" cy="70494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D90903A-4DBB-6242-8836-D427645ECAA6}"/>
                </a:ext>
              </a:extLst>
            </p:cNvPr>
            <p:cNvSpPr txBox="1"/>
            <p:nvPr/>
          </p:nvSpPr>
          <p:spPr>
            <a:xfrm>
              <a:off x="2105537" y="4717071"/>
              <a:ext cx="1793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E681DE-DA6C-BB41-8D94-49E8B8298776}"/>
              </a:ext>
            </a:extLst>
          </p:cNvPr>
          <p:cNvSpPr txBox="1"/>
          <p:nvPr/>
        </p:nvSpPr>
        <p:spPr>
          <a:xfrm>
            <a:off x="91127" y="1144155"/>
            <a:ext cx="53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G0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83EC2-D062-DB4B-84B8-4EC7D810576F}"/>
              </a:ext>
            </a:extLst>
          </p:cNvPr>
          <p:cNvSpPr txBox="1"/>
          <p:nvPr/>
        </p:nvSpPr>
        <p:spPr>
          <a:xfrm>
            <a:off x="119845" y="2007116"/>
            <a:ext cx="53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G1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AB1215C-1A9A-F140-B4C7-12D94650D2A0}"/>
              </a:ext>
            </a:extLst>
          </p:cNvPr>
          <p:cNvSpPr txBox="1"/>
          <p:nvPr/>
        </p:nvSpPr>
        <p:spPr>
          <a:xfrm>
            <a:off x="127104" y="2738799"/>
            <a:ext cx="53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G2</a:t>
            </a:r>
            <a:endParaRPr lang="ja-JP" alt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50DE495-A62C-A94E-9593-7904E3AFE1FF}"/>
              </a:ext>
            </a:extLst>
          </p:cNvPr>
          <p:cNvSpPr txBox="1"/>
          <p:nvPr/>
        </p:nvSpPr>
        <p:spPr>
          <a:xfrm>
            <a:off x="0" y="362586"/>
            <a:ext cx="54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</a:t>
            </a:r>
            <a:endParaRPr lang="ja-JP" altLang="en-US" sz="2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9B3E4A3-5494-6B43-8B60-E03326FD0112}"/>
              </a:ext>
            </a:extLst>
          </p:cNvPr>
          <p:cNvSpPr txBox="1"/>
          <p:nvPr/>
        </p:nvSpPr>
        <p:spPr>
          <a:xfrm>
            <a:off x="5690864" y="10889"/>
            <a:ext cx="54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</a:t>
            </a:r>
            <a:endParaRPr lang="ja-JP" altLang="en-US" sz="2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524A0335-ED0A-D54C-8E6C-84534EEBE16C}"/>
              </a:ext>
            </a:extLst>
          </p:cNvPr>
          <p:cNvGrpSpPr/>
          <p:nvPr/>
        </p:nvGrpSpPr>
        <p:grpSpPr>
          <a:xfrm>
            <a:off x="704016" y="817082"/>
            <a:ext cx="1643714" cy="677108"/>
            <a:chOff x="4031503" y="559266"/>
            <a:chExt cx="1643714" cy="677108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3BBD54F1-7E09-C54B-8BBD-E474EF33F9EB}"/>
                </a:ext>
              </a:extLst>
            </p:cNvPr>
            <p:cNvSpPr/>
            <p:nvPr/>
          </p:nvSpPr>
          <p:spPr>
            <a:xfrm>
              <a:off x="4093287" y="897820"/>
              <a:ext cx="142514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5A6F48BB-916E-744F-9131-DDB1A468EE67}"/>
                </a:ext>
              </a:extLst>
            </p:cNvPr>
            <p:cNvSpPr/>
            <p:nvPr/>
          </p:nvSpPr>
          <p:spPr>
            <a:xfrm>
              <a:off x="4031503" y="577915"/>
              <a:ext cx="1643714" cy="319905"/>
            </a:xfrm>
            <a:prstGeom prst="rect">
              <a:avLst/>
            </a:prstGeom>
            <a:solidFill>
              <a:srgbClr val="73FE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A5422D0-3054-8F40-9523-E5A96368DE4A}"/>
                </a:ext>
              </a:extLst>
            </p:cNvPr>
            <p:cNvSpPr txBox="1"/>
            <p:nvPr/>
          </p:nvSpPr>
          <p:spPr>
            <a:xfrm>
              <a:off x="4140411" y="897820"/>
              <a:ext cx="1462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Masc</a:t>
              </a:r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-R/+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AF07E45-AB6F-AA49-AB0F-A332958CED51}"/>
                </a:ext>
              </a:extLst>
            </p:cNvPr>
            <p:cNvSpPr txBox="1"/>
            <p:nvPr/>
          </p:nvSpPr>
          <p:spPr>
            <a:xfrm>
              <a:off x="4155071" y="559266"/>
              <a:ext cx="14251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Masc</a:t>
              </a:r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-R </a:t>
              </a:r>
              <a:r>
                <a:rPr lang="en-US" altLang="ja-JP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line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B6443B7D-5E0C-B244-9ED8-E05A8147A803}"/>
                </a:ext>
              </a:extLst>
            </p:cNvPr>
            <p:cNvSpPr/>
            <p:nvPr/>
          </p:nvSpPr>
          <p:spPr>
            <a:xfrm>
              <a:off x="4031503" y="897820"/>
              <a:ext cx="1643714" cy="3385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F8F6314-FFE8-D142-A246-2CA6EA6AB939}"/>
              </a:ext>
            </a:extLst>
          </p:cNvPr>
          <p:cNvSpPr txBox="1"/>
          <p:nvPr/>
        </p:nvSpPr>
        <p:spPr>
          <a:xfrm rot="18079302">
            <a:off x="6951699" y="432521"/>
            <a:ext cx="1793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4158755-46B0-3644-B0CE-4E4BD3D427AA}"/>
              </a:ext>
            </a:extLst>
          </p:cNvPr>
          <p:cNvSpPr txBox="1"/>
          <p:nvPr/>
        </p:nvSpPr>
        <p:spPr>
          <a:xfrm rot="18079302">
            <a:off x="8298906" y="627209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2D711AB-9614-C941-8246-EA873601FCE6}"/>
              </a:ext>
            </a:extLst>
          </p:cNvPr>
          <p:cNvSpPr txBox="1"/>
          <p:nvPr/>
        </p:nvSpPr>
        <p:spPr>
          <a:xfrm rot="18079302">
            <a:off x="6725975" y="722459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E87E551-561C-0D4A-81F2-56B138439041}"/>
              </a:ext>
            </a:extLst>
          </p:cNvPr>
          <p:cNvSpPr txBox="1"/>
          <p:nvPr/>
        </p:nvSpPr>
        <p:spPr>
          <a:xfrm rot="18079302">
            <a:off x="6487381" y="744552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Size marker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2E05F0C8-EC15-F648-BED5-C4B699C2E177}"/>
              </a:ext>
            </a:extLst>
          </p:cNvPr>
          <p:cNvGrpSpPr/>
          <p:nvPr/>
        </p:nvGrpSpPr>
        <p:grpSpPr>
          <a:xfrm>
            <a:off x="7309853" y="1321160"/>
            <a:ext cx="358045" cy="45719"/>
            <a:chOff x="7203989" y="1938636"/>
            <a:chExt cx="996708" cy="142635"/>
          </a:xfrm>
        </p:grpSpPr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53C0A52D-98AF-E54E-A5ED-DD9DB36EACA3}"/>
                </a:ext>
              </a:extLst>
            </p:cNvPr>
            <p:cNvCxnSpPr/>
            <p:nvPr/>
          </p:nvCxnSpPr>
          <p:spPr>
            <a:xfrm>
              <a:off x="7203989" y="1948101"/>
              <a:ext cx="996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9C6AA51E-F2D3-CA41-9B74-A85BBACE65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989" y="1938636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71AC67F1-0149-1A4F-85F4-6BCB939E68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0697" y="1940234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ACC3E5F2-054B-004A-BD8B-3554EC460C56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1219" y="3613423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194D5CEE-576C-EB47-BB45-D6E5AA440CF7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3001" y="4805796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581E2979-6F3D-9F41-A3C8-6A8D48C1D4A2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1046" y="3918894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F17C3007-0173-EB4E-A285-5356BBA176B6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58926" y="4294381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6D927A19-0C58-A346-B331-0E45A80B122A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3889" y="3301363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B7CA61B6-CE7B-694E-B7B2-25223AD2895C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1219" y="3438693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7ECAB6A-0908-C146-A35D-6EE54EA641AE}"/>
              </a:ext>
            </a:extLst>
          </p:cNvPr>
          <p:cNvSpPr txBox="1"/>
          <p:nvPr/>
        </p:nvSpPr>
        <p:spPr>
          <a:xfrm>
            <a:off x="6297893" y="1258925"/>
            <a:ext cx="439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bp</a:t>
            </a:r>
            <a:endParaRPr lang="ja-JP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86A312D6-A64D-1A4E-8FB8-A0F1DB687C1D}"/>
              </a:ext>
            </a:extLst>
          </p:cNvPr>
          <p:cNvSpPr txBox="1"/>
          <p:nvPr/>
        </p:nvSpPr>
        <p:spPr>
          <a:xfrm>
            <a:off x="6300257" y="3387324"/>
            <a:ext cx="338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50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E86423FB-8081-404C-B0C3-40379CD46D5A}"/>
              </a:ext>
            </a:extLst>
          </p:cNvPr>
          <p:cNvSpPr txBox="1"/>
          <p:nvPr/>
        </p:nvSpPr>
        <p:spPr>
          <a:xfrm>
            <a:off x="6219010" y="2919870"/>
            <a:ext cx="436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61923EB-BFFB-2D41-883F-62A624CB1338}"/>
              </a:ext>
            </a:extLst>
          </p:cNvPr>
          <p:cNvSpPr txBox="1"/>
          <p:nvPr/>
        </p:nvSpPr>
        <p:spPr>
          <a:xfrm>
            <a:off x="6297435" y="3022907"/>
            <a:ext cx="338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90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6B42C0D0-E4E4-B845-BA47-B5D3E3908968}"/>
              </a:ext>
            </a:extLst>
          </p:cNvPr>
          <p:cNvSpPr txBox="1"/>
          <p:nvPr/>
        </p:nvSpPr>
        <p:spPr>
          <a:xfrm>
            <a:off x="6299112" y="3556227"/>
            <a:ext cx="338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40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42026A1E-7C6E-CA4F-A369-B429DAF6432E}"/>
              </a:ext>
            </a:extLst>
          </p:cNvPr>
          <p:cNvSpPr txBox="1"/>
          <p:nvPr/>
        </p:nvSpPr>
        <p:spPr>
          <a:xfrm>
            <a:off x="6303297" y="4228192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20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3C29148-463A-4B40-BC56-D88A0C12817D}"/>
              </a:ext>
            </a:extLst>
          </p:cNvPr>
          <p:cNvSpPr txBox="1"/>
          <p:nvPr/>
        </p:nvSpPr>
        <p:spPr>
          <a:xfrm>
            <a:off x="6301550" y="3858607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30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F2DA04DB-B005-6341-87EC-9177D4A4E9EA}"/>
              </a:ext>
            </a:extLst>
          </p:cNvPr>
          <p:cNvCxnSpPr/>
          <p:nvPr/>
        </p:nvCxnSpPr>
        <p:spPr>
          <a:xfrm flipH="1">
            <a:off x="10571190" y="3618050"/>
            <a:ext cx="29287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4FD2C2A5-AA00-B648-81A6-0435A2B31780}"/>
              </a:ext>
            </a:extLst>
          </p:cNvPr>
          <p:cNvCxnSpPr/>
          <p:nvPr/>
        </p:nvCxnSpPr>
        <p:spPr>
          <a:xfrm flipH="1">
            <a:off x="10575374" y="3443789"/>
            <a:ext cx="29287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EFAC1B6-4772-5D48-803A-5F6B1E5C0F13}"/>
              </a:ext>
            </a:extLst>
          </p:cNvPr>
          <p:cNvSpPr txBox="1"/>
          <p:nvPr/>
        </p:nvSpPr>
        <p:spPr>
          <a:xfrm>
            <a:off x="10801566" y="3493235"/>
            <a:ext cx="1240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011592E-7AD1-3447-842F-CE0F39BBF4F5}"/>
              </a:ext>
            </a:extLst>
          </p:cNvPr>
          <p:cNvSpPr txBox="1"/>
          <p:nvPr/>
        </p:nvSpPr>
        <p:spPr>
          <a:xfrm>
            <a:off x="10802965" y="3282430"/>
            <a:ext cx="1240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ja-JP" altLang="en-US" sz="1400" baseline="30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＋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6BA9BC-DF0A-2345-A54B-189C5912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336" y="1403193"/>
            <a:ext cx="3797516" cy="4338638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94B6205-6718-AA49-85E0-28DCB0A4C414}"/>
              </a:ext>
            </a:extLst>
          </p:cNvPr>
          <p:cNvSpPr txBox="1"/>
          <p:nvPr/>
        </p:nvSpPr>
        <p:spPr>
          <a:xfrm rot="18079302">
            <a:off x="7448977" y="714854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5DBFDF72-070A-844C-A8CF-3FB088254C57}"/>
              </a:ext>
            </a:extLst>
          </p:cNvPr>
          <p:cNvGrpSpPr/>
          <p:nvPr/>
        </p:nvGrpSpPr>
        <p:grpSpPr>
          <a:xfrm>
            <a:off x="8261115" y="1316202"/>
            <a:ext cx="869502" cy="50165"/>
            <a:chOff x="7203989" y="1938636"/>
            <a:chExt cx="996708" cy="142635"/>
          </a:xfrm>
        </p:grpSpPr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002F38FF-B4B5-934F-8504-8B5D7CB9061F}"/>
                </a:ext>
              </a:extLst>
            </p:cNvPr>
            <p:cNvCxnSpPr/>
            <p:nvPr/>
          </p:nvCxnSpPr>
          <p:spPr>
            <a:xfrm>
              <a:off x="7203989" y="1948101"/>
              <a:ext cx="996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>
              <a:extLst>
                <a:ext uri="{FF2B5EF4-FFF2-40B4-BE49-F238E27FC236}">
                  <a16:creationId xmlns:a16="http://schemas.microsoft.com/office/drawing/2014/main" id="{A7B7DCBB-8492-6742-B2A1-F716946448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989" y="1938636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コネクタ 106">
              <a:extLst>
                <a:ext uri="{FF2B5EF4-FFF2-40B4-BE49-F238E27FC236}">
                  <a16:creationId xmlns:a16="http://schemas.microsoft.com/office/drawing/2014/main" id="{76C3FE88-E741-3041-A37E-2AC4CC4F66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0697" y="1940234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68F87E0-8ECA-2D45-B4D5-9B9B7BC51234}"/>
              </a:ext>
            </a:extLst>
          </p:cNvPr>
          <p:cNvSpPr txBox="1"/>
          <p:nvPr/>
        </p:nvSpPr>
        <p:spPr>
          <a:xfrm rot="18079302">
            <a:off x="8822220" y="721505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0A396837-E39A-1F42-8368-D8C31132C36A}"/>
              </a:ext>
            </a:extLst>
          </p:cNvPr>
          <p:cNvSpPr txBox="1"/>
          <p:nvPr/>
        </p:nvSpPr>
        <p:spPr>
          <a:xfrm rot="18079302">
            <a:off x="8951075" y="494386"/>
            <a:ext cx="1793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BC9EA813-E419-EC41-8324-87D05EC36DF4}"/>
              </a:ext>
            </a:extLst>
          </p:cNvPr>
          <p:cNvGrpSpPr/>
          <p:nvPr/>
        </p:nvGrpSpPr>
        <p:grpSpPr>
          <a:xfrm>
            <a:off x="9620619" y="1315921"/>
            <a:ext cx="358045" cy="45719"/>
            <a:chOff x="7203989" y="1938636"/>
            <a:chExt cx="996708" cy="142635"/>
          </a:xfrm>
        </p:grpSpPr>
        <p:cxnSp>
          <p:nvCxnSpPr>
            <p:cNvPr id="111" name="直線コネクタ 110">
              <a:extLst>
                <a:ext uri="{FF2B5EF4-FFF2-40B4-BE49-F238E27FC236}">
                  <a16:creationId xmlns:a16="http://schemas.microsoft.com/office/drawing/2014/main" id="{BB449C42-D32C-2E43-B15A-5A42B4409F89}"/>
                </a:ext>
              </a:extLst>
            </p:cNvPr>
            <p:cNvCxnSpPr/>
            <p:nvPr/>
          </p:nvCxnSpPr>
          <p:spPr>
            <a:xfrm>
              <a:off x="7203989" y="1948101"/>
              <a:ext cx="9967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>
              <a:extLst>
                <a:ext uri="{FF2B5EF4-FFF2-40B4-BE49-F238E27FC236}">
                  <a16:creationId xmlns:a16="http://schemas.microsoft.com/office/drawing/2014/main" id="{B35B658A-EC61-E748-9167-C762DC3522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989" y="1938636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>
              <a:extLst>
                <a:ext uri="{FF2B5EF4-FFF2-40B4-BE49-F238E27FC236}">
                  <a16:creationId xmlns:a16="http://schemas.microsoft.com/office/drawing/2014/main" id="{8BBEBC12-1ED5-D74D-AD96-8137CB9F0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0697" y="1940234"/>
              <a:ext cx="0" cy="141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2C0B86F-4181-E54A-9408-845EA85D75CB}"/>
              </a:ext>
            </a:extLst>
          </p:cNvPr>
          <p:cNvSpPr txBox="1"/>
          <p:nvPr/>
        </p:nvSpPr>
        <p:spPr>
          <a:xfrm rot="18079302">
            <a:off x="9427339" y="645874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2C074A70-C377-9C4C-AE6E-D2759163750E}"/>
              </a:ext>
            </a:extLst>
          </p:cNvPr>
          <p:cNvSpPr txBox="1"/>
          <p:nvPr/>
        </p:nvSpPr>
        <p:spPr>
          <a:xfrm rot="18079302">
            <a:off x="9634472" y="504507"/>
            <a:ext cx="1793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4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AB1B64E9-A5E0-B940-86CD-516453B7C4ED}"/>
              </a:ext>
            </a:extLst>
          </p:cNvPr>
          <p:cNvSpPr txBox="1"/>
          <p:nvPr/>
        </p:nvSpPr>
        <p:spPr>
          <a:xfrm rot="18079302">
            <a:off x="10016455" y="718804"/>
            <a:ext cx="12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4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+/+ </a:t>
            </a:r>
            <a:endParaRPr lang="ja-JP" altLang="en-US" sz="14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25" name="直線コネクタ 124">
            <a:extLst>
              <a:ext uri="{FF2B5EF4-FFF2-40B4-BE49-F238E27FC236}">
                <a16:creationId xmlns:a16="http://schemas.microsoft.com/office/drawing/2014/main" id="{405048DE-AF8F-D641-A1B2-8A892875EEED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5931" y="3201685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>
            <a:extLst>
              <a:ext uri="{FF2B5EF4-FFF2-40B4-BE49-F238E27FC236}">
                <a16:creationId xmlns:a16="http://schemas.microsoft.com/office/drawing/2014/main" id="{31CB74C5-3827-5D46-A771-C49465DB69EA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2578" y="3097148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線コネクタ 126">
            <a:extLst>
              <a:ext uri="{FF2B5EF4-FFF2-40B4-BE49-F238E27FC236}">
                <a16:creationId xmlns:a16="http://schemas.microsoft.com/office/drawing/2014/main" id="{8A2AB735-EF36-F64A-9A81-085038FFEEFE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64620" y="2991608"/>
            <a:ext cx="0" cy="141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AAD41C74-BB8A-0641-B8E8-4FD0EF77919E}"/>
              </a:ext>
            </a:extLst>
          </p:cNvPr>
          <p:cNvSpPr txBox="1"/>
          <p:nvPr/>
        </p:nvSpPr>
        <p:spPr>
          <a:xfrm>
            <a:off x="6300499" y="3254996"/>
            <a:ext cx="338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70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9C5D868B-3A9E-F648-86D6-2D9065085983}"/>
              </a:ext>
            </a:extLst>
          </p:cNvPr>
          <p:cNvSpPr txBox="1"/>
          <p:nvPr/>
        </p:nvSpPr>
        <p:spPr>
          <a:xfrm>
            <a:off x="6300499" y="3129380"/>
            <a:ext cx="338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80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0DE1E9E4-E44C-4344-BCB4-97ED59787054}"/>
              </a:ext>
            </a:extLst>
          </p:cNvPr>
          <p:cNvSpPr txBox="1"/>
          <p:nvPr/>
        </p:nvSpPr>
        <p:spPr>
          <a:xfrm>
            <a:off x="6303297" y="4743655"/>
            <a:ext cx="4396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</a:t>
            </a:r>
            <a:endParaRPr lang="ja-JP" altLang="en-US" sz="11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2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1388</TotalTime>
  <Words>78</Words>
  <Application>Microsoft Macintosh PowerPoint</Application>
  <PresentationFormat>ユーザー設定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23</cp:revision>
  <dcterms:created xsi:type="dcterms:W3CDTF">2020-03-13T05:48:18Z</dcterms:created>
  <dcterms:modified xsi:type="dcterms:W3CDTF">2020-09-02T04:19:53Z</dcterms:modified>
</cp:coreProperties>
</file>