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53"/>
    <p:restoredTop sz="94640"/>
  </p:normalViewPr>
  <p:slideViewPr>
    <p:cSldViewPr snapToGrid="0" snapToObjects="1">
      <p:cViewPr varScale="1">
        <p:scale>
          <a:sx n="103" d="100"/>
          <a:sy n="103" d="100"/>
        </p:scale>
        <p:origin x="6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8E6410-E351-FE45-B658-734A507E79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9F5CA9A-C13E-344C-826E-9A511C22B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C84095B-691E-0B48-85BB-D8EB51AB8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EAFD-A33F-A84C-AB12-7E3BD90D7FE2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B4F25-AE84-CF4F-9B28-C2ED3EB3C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26DD93-F930-7641-8B3D-9EE81007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3E0C-06D2-024F-8C15-7E8B9E13C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598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67D1CF-F48D-B942-A11C-51BAA8C5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560472-0429-404A-ABBC-BCD292ED5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DB50E8-CE26-4B47-8B35-EBFCD5277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EAFD-A33F-A84C-AB12-7E3BD90D7FE2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68180D2-7B12-114B-9519-CA6432370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2031B3-911F-AC43-A719-1AD90E7F5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3E0C-06D2-024F-8C15-7E8B9E13C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751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7C1D-EC2C-4B40-953D-8447018F3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827A81A-EAC6-F146-84EE-CA5207663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188A57-0E23-BE44-9EC4-B2B762EEF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EAFD-A33F-A84C-AB12-7E3BD90D7FE2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7B5BF0-0CE9-DB4E-9447-2C5C451B8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676E91-C204-4F48-BFA2-24D6EBCD4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3E0C-06D2-024F-8C15-7E8B9E13C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156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20C624-1220-154A-A7C4-61E67450C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25A4250-6B5F-FC4E-8058-98036B3399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CC61639-1B3C-7C48-A49E-271B468CC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361091A-C73B-6A41-B499-1085B3802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EAFD-A33F-A84C-AB12-7E3BD90D7FE2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1F1A29-8745-C049-923B-91F3296BA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56861AC-FCB5-7347-BF00-D27432085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3E0C-06D2-024F-8C15-7E8B9E13C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6092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695971-3CEA-724D-9821-F99CE11A7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EF518A-F5EA-304F-BA6A-1BA4011C8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A7AF1AB-766D-E947-A3AD-557BFEFF5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1B15717-B220-9E48-8192-3CE111C7F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7700A75-A038-0446-8614-54B6953678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9B6113F-7EDA-AB4C-A8C3-01E7A7AF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EAFD-A33F-A84C-AB12-7E3BD90D7FE2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8AAC815-3D81-BF43-A93C-DD9099A4D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19FF48F-1E4C-9F4B-8574-75D7FD6A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3E0C-06D2-024F-8C15-7E8B9E13C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702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92A5CC-1E37-B547-9124-8BF864ED4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442447F-825A-954D-820F-51D38C404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EAFD-A33F-A84C-AB12-7E3BD90D7FE2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359C20C-33D0-A244-AAD7-452F6EC94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B66B94A-73FC-1F44-8FA9-6158B1255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3E0C-06D2-024F-8C15-7E8B9E13C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4426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85F25A6-AA02-914D-8B35-DB4714617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EAFD-A33F-A84C-AB12-7E3BD90D7FE2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C09E112-11DC-B94D-A532-49028E8F3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08EEFF4-6315-3245-ADDF-8CE7C8EAB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3E0C-06D2-024F-8C15-7E8B9E13C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2772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EED37A-0F95-6545-B232-204731AB5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7B415F8-B76A-654D-BF9F-169D8E117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1D49C2D-3F4B-064C-BA62-7362C04FD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5BE7CA9-DD91-CD48-9AB2-A33D8D68E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EAFD-A33F-A84C-AB12-7E3BD90D7FE2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B822030-A590-3A42-B09F-E9F25015F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AD7DA8-4545-B34A-BEBE-8253A33E7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3E0C-06D2-024F-8C15-7E8B9E13C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75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C0B4EE-23ED-FA44-8FF2-DDFF7E991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99E8BFD-CA3F-E046-BB73-BE7977762C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45F10BA-2D20-B743-8260-3057A7772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DC9CFF3-8526-E34E-8B70-A85A2F69B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EAFD-A33F-A84C-AB12-7E3BD90D7FE2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878D5D-521C-474E-84AC-054805F02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0D2AFCF-08BB-9843-B373-623761A6B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3E0C-06D2-024F-8C15-7E8B9E13C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4862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18BEB7-5284-BA4B-878B-57AC23335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22C2987-EF68-4149-AC5A-B53341362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F11663-41FD-3749-8830-326FF1E34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EAFD-A33F-A84C-AB12-7E3BD90D7FE2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51B9617-E077-B742-92E7-9BD6E834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825B63-0E27-D244-B156-12A10562C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3E0C-06D2-024F-8C15-7E8B9E13C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0028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C4CE4B8-2356-184F-A92D-85437C4DEE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C43C1FE-FF6D-2C44-A8AC-5D538DDA14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5B4C73-9A2D-4243-9B25-0F54AAF5A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EAFD-A33F-A84C-AB12-7E3BD90D7FE2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4B3C57-A4E1-3D41-B233-C8A4D1413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1BC38D-095B-0343-A088-D9B7D825C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3E0C-06D2-024F-8C15-7E8B9E13C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1092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913E159-F460-E54E-92D2-FA33D6AE6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3EB3DE8-AE00-2C46-B330-3B2D0D278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8F79C3-30FF-064E-83C6-B7B69942D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6EAFD-A33F-A84C-AB12-7E3BD90D7FE2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317B96-BBFC-0749-BE3E-B9C25E69D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035FE00-D1E8-4F40-96E7-6C4CF46F63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93E0C-06D2-024F-8C15-7E8B9E13C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99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018DFF0-902A-FD47-83A3-E49AD14D0629}"/>
              </a:ext>
            </a:extLst>
          </p:cNvPr>
          <p:cNvGrpSpPr/>
          <p:nvPr/>
        </p:nvGrpSpPr>
        <p:grpSpPr>
          <a:xfrm>
            <a:off x="1582025" y="609543"/>
            <a:ext cx="9348428" cy="5881751"/>
            <a:chOff x="1582025" y="275912"/>
            <a:chExt cx="9348428" cy="588175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8A4AE6B-2211-F74F-887B-CA8ED7DA04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9571" t="14592" b="16611"/>
            <a:stretch/>
          </p:blipFill>
          <p:spPr>
            <a:xfrm>
              <a:off x="7143621" y="2023223"/>
              <a:ext cx="2331721" cy="3730752"/>
            </a:xfrm>
            <a:prstGeom prst="rect">
              <a:avLst/>
            </a:prstGeom>
          </p:spPr>
        </p:pic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DAD48AF5-F940-3243-A145-51D8358AF350}"/>
                </a:ext>
              </a:extLst>
            </p:cNvPr>
            <p:cNvSpPr txBox="1"/>
            <p:nvPr/>
          </p:nvSpPr>
          <p:spPr>
            <a:xfrm>
              <a:off x="2994944" y="275912"/>
              <a:ext cx="1146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dirty="0">
                  <a:latin typeface="Arial" panose="020B0604020202020204" pitchFamily="34" charset="0"/>
                  <a:cs typeface="Arial" panose="020B0604020202020204" pitchFamily="34" charset="0"/>
                </a:rPr>
                <a:t>anti-DSX</a:t>
              </a:r>
              <a:endParaRPr kumimoji="1" lang="ja-JP" altLang="en-US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8EC3498-6E3F-E94F-8B5F-8C8E4452ED7B}"/>
                </a:ext>
              </a:extLst>
            </p:cNvPr>
            <p:cNvSpPr txBox="1"/>
            <p:nvPr/>
          </p:nvSpPr>
          <p:spPr>
            <a:xfrm>
              <a:off x="5011993" y="4266798"/>
              <a:ext cx="9124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BmDSX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3" name="直線矢印コネクタ 32">
              <a:extLst>
                <a:ext uri="{FF2B5EF4-FFF2-40B4-BE49-F238E27FC236}">
                  <a16:creationId xmlns:a16="http://schemas.microsoft.com/office/drawing/2014/main" id="{99E0052A-D9C4-5D46-A645-D22A78882C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84486" y="5214805"/>
              <a:ext cx="30247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814FD91C-081D-E048-BA1A-8ED42299E5D2}"/>
                </a:ext>
              </a:extLst>
            </p:cNvPr>
            <p:cNvSpPr txBox="1"/>
            <p:nvPr/>
          </p:nvSpPr>
          <p:spPr>
            <a:xfrm>
              <a:off x="1689604" y="1606248"/>
              <a:ext cx="8409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直線矢印コネクタ 28">
              <a:extLst>
                <a:ext uri="{FF2B5EF4-FFF2-40B4-BE49-F238E27FC236}">
                  <a16:creationId xmlns:a16="http://schemas.microsoft.com/office/drawing/2014/main" id="{F68E5BB5-99CD-E14E-8C82-DE382C37E2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94758" y="4458045"/>
              <a:ext cx="30247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BA919D19-F5AC-3C4B-A114-B38417A274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445" b="18848"/>
            <a:stretch/>
          </p:blipFill>
          <p:spPr>
            <a:xfrm>
              <a:off x="2394209" y="1951783"/>
              <a:ext cx="2400549" cy="3683850"/>
            </a:xfrm>
            <a:prstGeom prst="rect">
              <a:avLst/>
            </a:prstGeom>
          </p:spPr>
        </p:pic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BA3AD202-C3B2-004D-B848-6C234E98BD79}"/>
                </a:ext>
              </a:extLst>
            </p:cNvPr>
            <p:cNvCxnSpPr/>
            <p:nvPr/>
          </p:nvCxnSpPr>
          <p:spPr>
            <a:xfrm>
              <a:off x="2193782" y="2784533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ABA427B6-C7AC-2949-91DC-5728C4D056FC}"/>
                </a:ext>
              </a:extLst>
            </p:cNvPr>
            <p:cNvCxnSpPr/>
            <p:nvPr/>
          </p:nvCxnSpPr>
          <p:spPr>
            <a:xfrm>
              <a:off x="2192966" y="3394734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D8AF1528-713F-CF46-A44C-EA62D08D83DB}"/>
                </a:ext>
              </a:extLst>
            </p:cNvPr>
            <p:cNvCxnSpPr/>
            <p:nvPr/>
          </p:nvCxnSpPr>
          <p:spPr>
            <a:xfrm>
              <a:off x="2193788" y="3918110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3F6933B7-13CC-0A46-89FD-24C762FC33A6}"/>
                </a:ext>
              </a:extLst>
            </p:cNvPr>
            <p:cNvCxnSpPr/>
            <p:nvPr/>
          </p:nvCxnSpPr>
          <p:spPr>
            <a:xfrm>
              <a:off x="2185465" y="4534391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D3F9420F-95D6-6443-BDD4-2B652A3159A8}"/>
                </a:ext>
              </a:extLst>
            </p:cNvPr>
            <p:cNvCxnSpPr/>
            <p:nvPr/>
          </p:nvCxnSpPr>
          <p:spPr>
            <a:xfrm>
              <a:off x="2193793" y="5178229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479637E3-5074-7D4F-BB3E-7804222551D4}"/>
                </a:ext>
              </a:extLst>
            </p:cNvPr>
            <p:cNvCxnSpPr/>
            <p:nvPr/>
          </p:nvCxnSpPr>
          <p:spPr>
            <a:xfrm>
              <a:off x="2190745" y="5504365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8B020C44-F738-9C4C-9BDF-69AC7BFAC59A}"/>
                </a:ext>
              </a:extLst>
            </p:cNvPr>
            <p:cNvCxnSpPr/>
            <p:nvPr/>
          </p:nvCxnSpPr>
          <p:spPr>
            <a:xfrm>
              <a:off x="2181590" y="2516309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02CBE82F-B56B-1240-AD83-0AE7FDCBAC4A}"/>
                </a:ext>
              </a:extLst>
            </p:cNvPr>
            <p:cNvCxnSpPr/>
            <p:nvPr/>
          </p:nvCxnSpPr>
          <p:spPr>
            <a:xfrm>
              <a:off x="2187686" y="2083493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8331B1F-F910-3A40-98EC-4696C48F9C31}"/>
                </a:ext>
              </a:extLst>
            </p:cNvPr>
            <p:cNvSpPr txBox="1"/>
            <p:nvPr/>
          </p:nvSpPr>
          <p:spPr>
            <a:xfrm>
              <a:off x="1692626" y="2625803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97.2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0DF799FF-C2B6-1749-856E-3F3BE6E40907}"/>
                </a:ext>
              </a:extLst>
            </p:cNvPr>
            <p:cNvSpPr txBox="1"/>
            <p:nvPr/>
          </p:nvSpPr>
          <p:spPr>
            <a:xfrm>
              <a:off x="1692626" y="3215243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66</a:t>
              </a:r>
              <a:r>
                <a:rPr kumimoji="1"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.4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428150D-1955-7B4F-B9D4-40B9DE759496}"/>
                </a:ext>
              </a:extLst>
            </p:cNvPr>
            <p:cNvSpPr txBox="1"/>
            <p:nvPr/>
          </p:nvSpPr>
          <p:spPr>
            <a:xfrm>
              <a:off x="1692619" y="3728466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44.3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675D1647-679B-6B46-8C10-269E7C5057F4}"/>
                </a:ext>
              </a:extLst>
            </p:cNvPr>
            <p:cNvSpPr txBox="1"/>
            <p:nvPr/>
          </p:nvSpPr>
          <p:spPr>
            <a:xfrm>
              <a:off x="1685361" y="4360785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29</a:t>
              </a:r>
              <a:r>
                <a:rPr kumimoji="1"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.0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FB3366BB-2898-4144-BF2D-21C96BA19F0F}"/>
                </a:ext>
              </a:extLst>
            </p:cNvPr>
            <p:cNvSpPr txBox="1"/>
            <p:nvPr/>
          </p:nvSpPr>
          <p:spPr>
            <a:xfrm>
              <a:off x="1699876" y="4990530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r>
                <a:rPr kumimoji="1"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.1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1F2DE2E-60A1-F840-91D6-935814D7054A}"/>
                </a:ext>
              </a:extLst>
            </p:cNvPr>
            <p:cNvSpPr txBox="1"/>
            <p:nvPr/>
          </p:nvSpPr>
          <p:spPr>
            <a:xfrm>
              <a:off x="1687727" y="5322875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14.3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4366FB96-A817-5041-805C-4BD9404FB3AF}"/>
                </a:ext>
              </a:extLst>
            </p:cNvPr>
            <p:cNvSpPr txBox="1"/>
            <p:nvPr/>
          </p:nvSpPr>
          <p:spPr>
            <a:xfrm>
              <a:off x="1594682" y="2341646"/>
              <a:ext cx="6823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116.0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6B91C93B-137F-604A-9D4C-69921AFA7AB0}"/>
                </a:ext>
              </a:extLst>
            </p:cNvPr>
            <p:cNvSpPr txBox="1"/>
            <p:nvPr/>
          </p:nvSpPr>
          <p:spPr>
            <a:xfrm>
              <a:off x="1582025" y="1918733"/>
              <a:ext cx="6976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200.0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09633A1-E9E4-9343-BD8F-7291E43D1D67}"/>
                </a:ext>
              </a:extLst>
            </p:cNvPr>
            <p:cNvSpPr txBox="1"/>
            <p:nvPr/>
          </p:nvSpPr>
          <p:spPr>
            <a:xfrm>
              <a:off x="6433132" y="1603200"/>
              <a:ext cx="8409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21C692CE-7C4B-6144-A62D-0ED50D8BD788}"/>
                </a:ext>
              </a:extLst>
            </p:cNvPr>
            <p:cNvCxnSpPr/>
            <p:nvPr/>
          </p:nvCxnSpPr>
          <p:spPr>
            <a:xfrm>
              <a:off x="6937310" y="2781485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>
              <a:extLst>
                <a:ext uri="{FF2B5EF4-FFF2-40B4-BE49-F238E27FC236}">
                  <a16:creationId xmlns:a16="http://schemas.microsoft.com/office/drawing/2014/main" id="{BD0225D7-AFDB-BD48-B80D-7E6AEF3291D5}"/>
                </a:ext>
              </a:extLst>
            </p:cNvPr>
            <p:cNvCxnSpPr/>
            <p:nvPr/>
          </p:nvCxnSpPr>
          <p:spPr>
            <a:xfrm>
              <a:off x="6936494" y="3391686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>
              <a:extLst>
                <a:ext uri="{FF2B5EF4-FFF2-40B4-BE49-F238E27FC236}">
                  <a16:creationId xmlns:a16="http://schemas.microsoft.com/office/drawing/2014/main" id="{A49541C6-3BAE-D740-B577-38B1036D115C}"/>
                </a:ext>
              </a:extLst>
            </p:cNvPr>
            <p:cNvCxnSpPr/>
            <p:nvPr/>
          </p:nvCxnSpPr>
          <p:spPr>
            <a:xfrm>
              <a:off x="6937316" y="3915062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コネクタ 45">
              <a:extLst>
                <a:ext uri="{FF2B5EF4-FFF2-40B4-BE49-F238E27FC236}">
                  <a16:creationId xmlns:a16="http://schemas.microsoft.com/office/drawing/2014/main" id="{0E2F49C3-D840-B14F-977B-0873CBF12C82}"/>
                </a:ext>
              </a:extLst>
            </p:cNvPr>
            <p:cNvCxnSpPr/>
            <p:nvPr/>
          </p:nvCxnSpPr>
          <p:spPr>
            <a:xfrm>
              <a:off x="6928993" y="4531343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ACD1C794-0A16-1545-8548-9B302900665F}"/>
                </a:ext>
              </a:extLst>
            </p:cNvPr>
            <p:cNvCxnSpPr/>
            <p:nvPr/>
          </p:nvCxnSpPr>
          <p:spPr>
            <a:xfrm>
              <a:off x="6937321" y="5175181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4870938D-D23A-BF4F-A1D1-1A449C35A345}"/>
                </a:ext>
              </a:extLst>
            </p:cNvPr>
            <p:cNvCxnSpPr/>
            <p:nvPr/>
          </p:nvCxnSpPr>
          <p:spPr>
            <a:xfrm>
              <a:off x="6934273" y="5501317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980E838C-5C94-0D41-82D6-3E761AD02E89}"/>
                </a:ext>
              </a:extLst>
            </p:cNvPr>
            <p:cNvCxnSpPr/>
            <p:nvPr/>
          </p:nvCxnSpPr>
          <p:spPr>
            <a:xfrm>
              <a:off x="6925118" y="2513261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>
              <a:extLst>
                <a:ext uri="{FF2B5EF4-FFF2-40B4-BE49-F238E27FC236}">
                  <a16:creationId xmlns:a16="http://schemas.microsoft.com/office/drawing/2014/main" id="{2534EAD3-4B2E-4649-A5E9-9C21F9702F4A}"/>
                </a:ext>
              </a:extLst>
            </p:cNvPr>
            <p:cNvCxnSpPr/>
            <p:nvPr/>
          </p:nvCxnSpPr>
          <p:spPr>
            <a:xfrm>
              <a:off x="6931214" y="2080445"/>
              <a:ext cx="2081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6E74C11-7F59-984D-9EFA-ACFC913A6434}"/>
                </a:ext>
              </a:extLst>
            </p:cNvPr>
            <p:cNvSpPr txBox="1"/>
            <p:nvPr/>
          </p:nvSpPr>
          <p:spPr>
            <a:xfrm>
              <a:off x="6436154" y="2622755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97.2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455DB90-B4D8-234D-AADC-4E3708BC2630}"/>
                </a:ext>
              </a:extLst>
            </p:cNvPr>
            <p:cNvSpPr txBox="1"/>
            <p:nvPr/>
          </p:nvSpPr>
          <p:spPr>
            <a:xfrm>
              <a:off x="6436154" y="3212195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66</a:t>
              </a:r>
              <a:r>
                <a:rPr kumimoji="1"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.4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3FC91564-CB5B-874B-9058-FB6A12932046}"/>
                </a:ext>
              </a:extLst>
            </p:cNvPr>
            <p:cNvSpPr txBox="1"/>
            <p:nvPr/>
          </p:nvSpPr>
          <p:spPr>
            <a:xfrm>
              <a:off x="6436147" y="3725418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44.3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E4C86985-2140-F74B-B000-121472153257}"/>
                </a:ext>
              </a:extLst>
            </p:cNvPr>
            <p:cNvSpPr txBox="1"/>
            <p:nvPr/>
          </p:nvSpPr>
          <p:spPr>
            <a:xfrm>
              <a:off x="6428889" y="4357737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29</a:t>
              </a:r>
              <a:r>
                <a:rPr kumimoji="1"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.0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33719041-54DF-AC42-9187-D2C43A71C2C7}"/>
                </a:ext>
              </a:extLst>
            </p:cNvPr>
            <p:cNvSpPr txBox="1"/>
            <p:nvPr/>
          </p:nvSpPr>
          <p:spPr>
            <a:xfrm>
              <a:off x="6443404" y="4987482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r>
                <a:rPr kumimoji="1"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.1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00E6EEE-B65E-174E-BD00-28D049578FF7}"/>
                </a:ext>
              </a:extLst>
            </p:cNvPr>
            <p:cNvSpPr txBox="1"/>
            <p:nvPr/>
          </p:nvSpPr>
          <p:spPr>
            <a:xfrm>
              <a:off x="6431255" y="5319827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14.3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E3A1E18-8F0A-BF49-B892-6D9753AD58CF}"/>
                </a:ext>
              </a:extLst>
            </p:cNvPr>
            <p:cNvSpPr txBox="1"/>
            <p:nvPr/>
          </p:nvSpPr>
          <p:spPr>
            <a:xfrm>
              <a:off x="6338210" y="2338598"/>
              <a:ext cx="6823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116.0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BFD8055-84CC-584F-95FE-607041DE08F7}"/>
                </a:ext>
              </a:extLst>
            </p:cNvPr>
            <p:cNvSpPr txBox="1"/>
            <p:nvPr/>
          </p:nvSpPr>
          <p:spPr>
            <a:xfrm>
              <a:off x="6325553" y="1915685"/>
              <a:ext cx="6976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200.0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2314D2A3-1500-9A4C-A191-948699F99AC5}"/>
                </a:ext>
              </a:extLst>
            </p:cNvPr>
            <p:cNvSpPr txBox="1"/>
            <p:nvPr/>
          </p:nvSpPr>
          <p:spPr>
            <a:xfrm>
              <a:off x="7422058" y="275912"/>
              <a:ext cx="18774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dirty="0">
                  <a:latin typeface="Arial" panose="020B0604020202020204" pitchFamily="34" charset="0"/>
                  <a:cs typeface="Arial" panose="020B0604020202020204" pitchFamily="34" charset="0"/>
                </a:rPr>
                <a:t>anti-Histone H3</a:t>
              </a:r>
              <a:endParaRPr kumimoji="1" lang="ja-JP" altLang="en-US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927F4EF5-FD7C-5445-B2D3-43F3DEE1E127}"/>
                </a:ext>
              </a:extLst>
            </p:cNvPr>
            <p:cNvSpPr txBox="1"/>
            <p:nvPr/>
          </p:nvSpPr>
          <p:spPr>
            <a:xfrm>
              <a:off x="9732689" y="5045528"/>
              <a:ext cx="11977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Histone H3</a:t>
              </a:r>
              <a:endParaRPr kumimoji="1" lang="ja-JP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4283E51-9307-6946-BBCB-A22C2082B4B1}"/>
                </a:ext>
              </a:extLst>
            </p:cNvPr>
            <p:cNvSpPr txBox="1"/>
            <p:nvPr/>
          </p:nvSpPr>
          <p:spPr>
            <a:xfrm rot="18180329">
              <a:off x="2426735" y="1301488"/>
              <a:ext cx="12691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+/+ 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♂</a:t>
              </a:r>
              <a:endParaRPr kumimoji="1"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63551CC-B741-D94C-9441-0DD834599E62}"/>
                </a:ext>
              </a:extLst>
            </p:cNvPr>
            <p:cNvSpPr txBox="1"/>
            <p:nvPr/>
          </p:nvSpPr>
          <p:spPr>
            <a:xfrm rot="18180329">
              <a:off x="3429557" y="1115972"/>
              <a:ext cx="17115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kumimoji="1"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MΔ7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/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MΔ7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♂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endParaRPr kumimoji="1"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2E3597D-2CD9-0E49-90E3-D42E40A29AB1}"/>
                </a:ext>
              </a:extLst>
            </p:cNvPr>
            <p:cNvSpPr txBox="1"/>
            <p:nvPr/>
          </p:nvSpPr>
          <p:spPr>
            <a:xfrm rot="18180329">
              <a:off x="2987647" y="1291716"/>
              <a:ext cx="12691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+/+ 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♀</a:t>
              </a:r>
              <a:endParaRPr kumimoji="1"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8BD297DE-A73C-1F42-88CC-BF7623FBEA6E}"/>
                </a:ext>
              </a:extLst>
            </p:cNvPr>
            <p:cNvSpPr txBox="1"/>
            <p:nvPr/>
          </p:nvSpPr>
          <p:spPr>
            <a:xfrm rot="18180329">
              <a:off x="3956367" y="1104098"/>
              <a:ext cx="17048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</a:t>
              </a:r>
              <a:r>
                <a:rPr kumimoji="1"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Δ85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/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FΔ85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♀</a:t>
              </a:r>
              <a:endParaRPr kumimoji="1"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F63C0033-EE5C-884B-BEBC-C0FCA812F5E2}"/>
                </a:ext>
              </a:extLst>
            </p:cNvPr>
            <p:cNvSpPr txBox="1"/>
            <p:nvPr/>
          </p:nvSpPr>
          <p:spPr>
            <a:xfrm rot="18180329">
              <a:off x="7034094" y="1301489"/>
              <a:ext cx="12691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+/+ 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♂</a:t>
              </a:r>
              <a:endParaRPr kumimoji="1"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6AB51F55-CD72-6740-B5F6-3030C1366B7C}"/>
                </a:ext>
              </a:extLst>
            </p:cNvPr>
            <p:cNvSpPr txBox="1"/>
            <p:nvPr/>
          </p:nvSpPr>
          <p:spPr>
            <a:xfrm rot="18180329">
              <a:off x="8052838" y="1145302"/>
              <a:ext cx="16416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kumimoji="1"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MΔ7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/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MΔ7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♂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endParaRPr kumimoji="1"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2D458604-3205-F54A-8762-B2FEC1CDAE10}"/>
                </a:ext>
              </a:extLst>
            </p:cNvPr>
            <p:cNvSpPr txBox="1"/>
            <p:nvPr/>
          </p:nvSpPr>
          <p:spPr>
            <a:xfrm rot="18180329">
              <a:off x="7595006" y="1291717"/>
              <a:ext cx="12691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+/+ 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♀</a:t>
              </a:r>
              <a:endParaRPr kumimoji="1"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DBDBEE45-D81F-1D4B-BE0A-D8FE38A59236}"/>
                </a:ext>
              </a:extLst>
            </p:cNvPr>
            <p:cNvSpPr txBox="1"/>
            <p:nvPr/>
          </p:nvSpPr>
          <p:spPr>
            <a:xfrm rot="18180329">
              <a:off x="8563726" y="1104099"/>
              <a:ext cx="17048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</a:t>
              </a:r>
              <a:r>
                <a:rPr kumimoji="1"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Δ85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/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FΔ85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♀</a:t>
              </a:r>
              <a:endParaRPr kumimoji="1"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DED3826F-8718-2349-8978-814B2AFAB2B4}"/>
                </a:ext>
              </a:extLst>
            </p:cNvPr>
            <p:cNvSpPr txBox="1"/>
            <p:nvPr/>
          </p:nvSpPr>
          <p:spPr>
            <a:xfrm>
              <a:off x="2701864" y="5658381"/>
              <a:ext cx="19800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Arial" panose="020B0604020202020204" pitchFamily="34" charset="0"/>
                  <a:cs typeface="Arial" panose="020B0604020202020204" pitchFamily="34" charset="0"/>
                </a:rPr>
                <a:t>1      2      3       4</a:t>
              </a:r>
              <a:endParaRPr kumimoji="1"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AD054DA-7FDE-5843-88F9-845088978AB8}"/>
                </a:ext>
              </a:extLst>
            </p:cNvPr>
            <p:cNvSpPr txBox="1"/>
            <p:nvPr/>
          </p:nvSpPr>
          <p:spPr>
            <a:xfrm>
              <a:off x="7422058" y="5788331"/>
              <a:ext cx="19800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Arial" panose="020B0604020202020204" pitchFamily="34" charset="0"/>
                  <a:cs typeface="Arial" panose="020B0604020202020204" pitchFamily="34" charset="0"/>
                </a:rPr>
                <a:t>1      2      3       4</a:t>
              </a:r>
              <a:endParaRPr kumimoji="1"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273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60</Words>
  <Application>Microsoft Macintosh PowerPoint</Application>
  <PresentationFormat>ワイド画面</PresentationFormat>
  <Paragraphs>32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MS PGothic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鈴木雅京</dc:creator>
  <cp:lastModifiedBy>鈴木雅京</cp:lastModifiedBy>
  <cp:revision>13</cp:revision>
  <dcterms:created xsi:type="dcterms:W3CDTF">2020-03-14T05:40:05Z</dcterms:created>
  <dcterms:modified xsi:type="dcterms:W3CDTF">2020-08-31T01:15:15Z</dcterms:modified>
</cp:coreProperties>
</file>