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</p:sldIdLst>
  <p:sldSz cx="6840538" cy="71993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624" autoAdjust="0"/>
    <p:restoredTop sz="94660"/>
  </p:normalViewPr>
  <p:slideViewPr>
    <p:cSldViewPr snapToGrid="0">
      <p:cViewPr>
        <p:scale>
          <a:sx n="170" d="100"/>
          <a:sy n="170" d="100"/>
        </p:scale>
        <p:origin x="1448" y="-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178222"/>
            <a:ext cx="5814457" cy="2506427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3781306"/>
            <a:ext cx="5130404" cy="1738167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845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86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794831"/>
            <a:ext cx="5899964" cy="2994714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4817876"/>
            <a:ext cx="5899964" cy="1574849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13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1916484"/>
            <a:ext cx="2907229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1916484"/>
            <a:ext cx="2907229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0636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383299"/>
            <a:ext cx="5899964" cy="139153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1764832"/>
            <a:ext cx="2893868" cy="864917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2629749"/>
            <a:ext cx="2893868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1764832"/>
            <a:ext cx="2908120" cy="864917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2629749"/>
            <a:ext cx="2908120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289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605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51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79954"/>
            <a:ext cx="2206252" cy="1679840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1036570"/>
            <a:ext cx="3463022" cy="5116178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159794"/>
            <a:ext cx="2206252" cy="4001285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321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79954"/>
            <a:ext cx="2206252" cy="1679840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1036570"/>
            <a:ext cx="3463022" cy="5116178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159794"/>
            <a:ext cx="2206252" cy="4001285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6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383297"/>
            <a:ext cx="1474991" cy="610108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383297"/>
            <a:ext cx="4339466" cy="610108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732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383299"/>
            <a:ext cx="589996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1916484"/>
            <a:ext cx="589996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6672698"/>
            <a:ext cx="1539121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62FDB-7C3D-4D6F-BF00-1687F11E2272}" type="datetimeFigureOut">
              <a:rPr kumimoji="1" lang="ja-JP" altLang="en-US" smtClean="0"/>
              <a:t>2020/9/1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6672698"/>
            <a:ext cx="230868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6672698"/>
            <a:ext cx="1539121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6D62E-46BE-4DB1-9007-3720747CD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17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kumimoji="1"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kumimoji="1"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kumimoji="1"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/>
          <p:cNvSpPr txBox="1"/>
          <p:nvPr/>
        </p:nvSpPr>
        <p:spPr>
          <a:xfrm>
            <a:off x="3386959" y="306203"/>
            <a:ext cx="1925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i="1" dirty="0" err="1">
                <a:latin typeface="Arial" panose="020B0604020202020204" pitchFamily="34" charset="0"/>
                <a:cs typeface="Arial" panose="020B0604020202020204" pitchFamily="34" charset="0"/>
              </a:rPr>
              <a:t>Masc</a:t>
            </a:r>
            <a:r>
              <a:rPr lang="en-US" altLang="ja-JP" i="1" dirty="0">
                <a:latin typeface="Arial" panose="020B0604020202020204" pitchFamily="34" charset="0"/>
                <a:cs typeface="Arial" panose="020B0604020202020204" pitchFamily="34" charset="0"/>
              </a:rPr>
              <a:t>-R/+ </a:t>
            </a:r>
            <a:r>
              <a:rPr lang="ja-JP" altLang="en-US">
                <a:latin typeface="Arial" panose="020B0604020202020204" pitchFamily="34" charset="0"/>
                <a:cs typeface="Arial" panose="020B0604020202020204" pitchFamily="34" charset="0"/>
              </a:rPr>
              <a:t>♀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14F7AE8-CD70-4642-BB41-D6B667EA458D}"/>
              </a:ext>
            </a:extLst>
          </p:cNvPr>
          <p:cNvSpPr txBox="1"/>
          <p:nvPr/>
        </p:nvSpPr>
        <p:spPr>
          <a:xfrm rot="17990937">
            <a:off x="1433510" y="1143894"/>
            <a:ext cx="884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Normal</a:t>
            </a:r>
            <a:r>
              <a:rPr lang="ja-JP" altLang="en-US" sz="12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♂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5BE2376-5687-0C4F-8615-66F1B7E46D74}"/>
              </a:ext>
            </a:extLst>
          </p:cNvPr>
          <p:cNvSpPr txBox="1"/>
          <p:nvPr/>
        </p:nvSpPr>
        <p:spPr>
          <a:xfrm rot="17990937">
            <a:off x="3059575" y="1089351"/>
            <a:ext cx="966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2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2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FF7E4D5-B52A-8747-9031-02D1583C4377}"/>
              </a:ext>
            </a:extLst>
          </p:cNvPr>
          <p:cNvSpPr txBox="1"/>
          <p:nvPr/>
        </p:nvSpPr>
        <p:spPr>
          <a:xfrm rot="17990937">
            <a:off x="1952250" y="1150517"/>
            <a:ext cx="860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Normal</a:t>
            </a:r>
            <a:r>
              <a:rPr lang="ja-JP" altLang="en-US" sz="12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♀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05248AA6-3A20-8643-9E66-FD31B8D07BF3}"/>
              </a:ext>
            </a:extLst>
          </p:cNvPr>
          <p:cNvCxnSpPr/>
          <p:nvPr/>
        </p:nvCxnSpPr>
        <p:spPr>
          <a:xfrm>
            <a:off x="1413614" y="1635536"/>
            <a:ext cx="5509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CCD4F69F-9262-3C41-B794-5A7954233CC5}"/>
              </a:ext>
            </a:extLst>
          </p:cNvPr>
          <p:cNvCxnSpPr>
            <a:cxnSpLocks/>
          </p:cNvCxnSpPr>
          <p:nvPr/>
        </p:nvCxnSpPr>
        <p:spPr>
          <a:xfrm flipV="1">
            <a:off x="1413614" y="1625015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8BE48743-6A62-8843-BC7E-227C7D46775D}"/>
              </a:ext>
            </a:extLst>
          </p:cNvPr>
          <p:cNvCxnSpPr>
            <a:cxnSpLocks/>
          </p:cNvCxnSpPr>
          <p:nvPr/>
        </p:nvCxnSpPr>
        <p:spPr>
          <a:xfrm flipV="1">
            <a:off x="1964534" y="1622902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49DF85FB-17F7-2743-BF2A-0EA6DBE98035}"/>
              </a:ext>
            </a:extLst>
          </p:cNvPr>
          <p:cNvCxnSpPr/>
          <p:nvPr/>
        </p:nvCxnSpPr>
        <p:spPr>
          <a:xfrm>
            <a:off x="2041397" y="1636064"/>
            <a:ext cx="51865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0990F391-7812-DF49-8F22-B290DC435DEA}"/>
              </a:ext>
            </a:extLst>
          </p:cNvPr>
          <p:cNvCxnSpPr>
            <a:cxnSpLocks/>
          </p:cNvCxnSpPr>
          <p:nvPr/>
        </p:nvCxnSpPr>
        <p:spPr>
          <a:xfrm flipV="1">
            <a:off x="2041397" y="1625543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DC21EBA3-36BB-A049-BA39-494966E1A05A}"/>
              </a:ext>
            </a:extLst>
          </p:cNvPr>
          <p:cNvCxnSpPr>
            <a:cxnSpLocks/>
          </p:cNvCxnSpPr>
          <p:nvPr/>
        </p:nvCxnSpPr>
        <p:spPr>
          <a:xfrm flipV="1">
            <a:off x="2560048" y="1623430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21E60542-6EF8-F143-93A2-8F2F3BA5492D}"/>
              </a:ext>
            </a:extLst>
          </p:cNvPr>
          <p:cNvCxnSpPr/>
          <p:nvPr/>
        </p:nvCxnSpPr>
        <p:spPr>
          <a:xfrm>
            <a:off x="2623129" y="1635008"/>
            <a:ext cx="51865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95135BD2-1154-A743-B4ED-963B81750C4A}"/>
              </a:ext>
            </a:extLst>
          </p:cNvPr>
          <p:cNvCxnSpPr>
            <a:cxnSpLocks/>
          </p:cNvCxnSpPr>
          <p:nvPr/>
        </p:nvCxnSpPr>
        <p:spPr>
          <a:xfrm flipV="1">
            <a:off x="2623129" y="1624487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4A059D30-C0B8-AC47-94FB-299B2337E4E1}"/>
              </a:ext>
            </a:extLst>
          </p:cNvPr>
          <p:cNvCxnSpPr>
            <a:cxnSpLocks/>
          </p:cNvCxnSpPr>
          <p:nvPr/>
        </p:nvCxnSpPr>
        <p:spPr>
          <a:xfrm flipV="1">
            <a:off x="3141780" y="1625549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1F864EF-5505-E646-A72F-AA71F8FF14CC}"/>
              </a:ext>
            </a:extLst>
          </p:cNvPr>
          <p:cNvSpPr txBox="1"/>
          <p:nvPr/>
        </p:nvSpPr>
        <p:spPr>
          <a:xfrm rot="17990937">
            <a:off x="2529268" y="1155879"/>
            <a:ext cx="810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i="1" dirty="0" err="1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2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+</a:t>
            </a:r>
            <a:r>
              <a:rPr lang="en-US" altLang="ja-JP" sz="12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266A8EF8-68B8-784C-B7FD-FC96B64F025D}"/>
              </a:ext>
            </a:extLst>
          </p:cNvPr>
          <p:cNvCxnSpPr>
            <a:cxnSpLocks/>
          </p:cNvCxnSpPr>
          <p:nvPr/>
        </p:nvCxnSpPr>
        <p:spPr>
          <a:xfrm>
            <a:off x="2621356" y="640403"/>
            <a:ext cx="293904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E18DEBAB-2746-7243-BA06-C385A04F2AE7}"/>
              </a:ext>
            </a:extLst>
          </p:cNvPr>
          <p:cNvCxnSpPr/>
          <p:nvPr/>
        </p:nvCxnSpPr>
        <p:spPr>
          <a:xfrm>
            <a:off x="3218641" y="1634572"/>
            <a:ext cx="51865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6F87A186-2DBE-9145-B883-580E191AD4C8}"/>
              </a:ext>
            </a:extLst>
          </p:cNvPr>
          <p:cNvCxnSpPr>
            <a:cxnSpLocks/>
          </p:cNvCxnSpPr>
          <p:nvPr/>
        </p:nvCxnSpPr>
        <p:spPr>
          <a:xfrm flipV="1">
            <a:off x="3218641" y="1624051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2CE44D00-E381-3948-89BC-414FEDADD086}"/>
              </a:ext>
            </a:extLst>
          </p:cNvPr>
          <p:cNvCxnSpPr>
            <a:cxnSpLocks/>
          </p:cNvCxnSpPr>
          <p:nvPr/>
        </p:nvCxnSpPr>
        <p:spPr>
          <a:xfrm flipV="1">
            <a:off x="3737292" y="1625113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CB7CC205-06DC-F849-BB74-E546872CD5A8}"/>
              </a:ext>
            </a:extLst>
          </p:cNvPr>
          <p:cNvCxnSpPr/>
          <p:nvPr/>
        </p:nvCxnSpPr>
        <p:spPr>
          <a:xfrm>
            <a:off x="3793893" y="1637217"/>
            <a:ext cx="51865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F557B5A0-1F78-4C45-9335-1F4FBB477085}"/>
              </a:ext>
            </a:extLst>
          </p:cNvPr>
          <p:cNvCxnSpPr>
            <a:cxnSpLocks/>
          </p:cNvCxnSpPr>
          <p:nvPr/>
        </p:nvCxnSpPr>
        <p:spPr>
          <a:xfrm flipV="1">
            <a:off x="3793893" y="1626696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CDC01898-E75E-F146-9D5C-42037C4F4759}"/>
              </a:ext>
            </a:extLst>
          </p:cNvPr>
          <p:cNvCxnSpPr>
            <a:cxnSpLocks/>
          </p:cNvCxnSpPr>
          <p:nvPr/>
        </p:nvCxnSpPr>
        <p:spPr>
          <a:xfrm flipV="1">
            <a:off x="4312544" y="1624583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C1C725E7-3F8B-934C-9267-31CEA79F6428}"/>
              </a:ext>
            </a:extLst>
          </p:cNvPr>
          <p:cNvCxnSpPr/>
          <p:nvPr/>
        </p:nvCxnSpPr>
        <p:spPr>
          <a:xfrm>
            <a:off x="4375625" y="1636161"/>
            <a:ext cx="51865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8528E60E-0340-F647-B0B0-520BB7AB8ABE}"/>
              </a:ext>
            </a:extLst>
          </p:cNvPr>
          <p:cNvCxnSpPr>
            <a:cxnSpLocks/>
          </p:cNvCxnSpPr>
          <p:nvPr/>
        </p:nvCxnSpPr>
        <p:spPr>
          <a:xfrm flipV="1">
            <a:off x="4375625" y="1625640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F5B9A452-427C-E844-80CF-E384C47EB91F}"/>
              </a:ext>
            </a:extLst>
          </p:cNvPr>
          <p:cNvCxnSpPr>
            <a:cxnSpLocks/>
          </p:cNvCxnSpPr>
          <p:nvPr/>
        </p:nvCxnSpPr>
        <p:spPr>
          <a:xfrm flipV="1">
            <a:off x="4894276" y="1626702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34B9AC70-1CC1-7046-93BF-3C9368E6AA9D}"/>
              </a:ext>
            </a:extLst>
          </p:cNvPr>
          <p:cNvCxnSpPr/>
          <p:nvPr/>
        </p:nvCxnSpPr>
        <p:spPr>
          <a:xfrm>
            <a:off x="4964698" y="1635733"/>
            <a:ext cx="51865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6514888F-14D2-1442-9E52-0182F9AD24DC}"/>
              </a:ext>
            </a:extLst>
          </p:cNvPr>
          <p:cNvCxnSpPr>
            <a:cxnSpLocks/>
          </p:cNvCxnSpPr>
          <p:nvPr/>
        </p:nvCxnSpPr>
        <p:spPr>
          <a:xfrm flipV="1">
            <a:off x="4964698" y="1625212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E403C3A4-2DAF-104A-A2E6-3193A433F13D}"/>
              </a:ext>
            </a:extLst>
          </p:cNvPr>
          <p:cNvCxnSpPr>
            <a:cxnSpLocks/>
          </p:cNvCxnSpPr>
          <p:nvPr/>
        </p:nvCxnSpPr>
        <p:spPr>
          <a:xfrm flipV="1">
            <a:off x="5483349" y="1626274"/>
            <a:ext cx="0" cy="937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4F7DC0D6-6BBF-8040-A0AE-461C389BB377}"/>
              </a:ext>
            </a:extLst>
          </p:cNvPr>
          <p:cNvSpPr txBox="1"/>
          <p:nvPr/>
        </p:nvSpPr>
        <p:spPr>
          <a:xfrm rot="17990937">
            <a:off x="3600995" y="1020332"/>
            <a:ext cx="1139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2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r>
              <a:rPr lang="en-US" altLang="ja-JP" sz="12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2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MΔ7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4FFEB33-1DCE-6D45-BE19-90F53B5344DB}"/>
              </a:ext>
            </a:extLst>
          </p:cNvPr>
          <p:cNvSpPr txBox="1"/>
          <p:nvPr/>
        </p:nvSpPr>
        <p:spPr>
          <a:xfrm rot="17990937">
            <a:off x="4196239" y="1020143"/>
            <a:ext cx="1135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2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2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/+ 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D67B5FC-F58C-DA40-AE7E-B1481E339F9D}"/>
              </a:ext>
            </a:extLst>
          </p:cNvPr>
          <p:cNvSpPr txBox="1"/>
          <p:nvPr/>
        </p:nvSpPr>
        <p:spPr>
          <a:xfrm rot="17990937">
            <a:off x="4759506" y="951298"/>
            <a:ext cx="1287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i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Bmdsx</a:t>
            </a:r>
            <a:r>
              <a:rPr lang="en-US" altLang="ja-JP" sz="12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r>
              <a:rPr lang="en-US" altLang="ja-JP" sz="1200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/</a:t>
            </a:r>
            <a:r>
              <a:rPr lang="en-US" altLang="ja-JP" sz="1200" i="1" baseline="300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FΔ85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6B1B45E-D800-C742-ABD1-2FBBAA2EF6AD}"/>
              </a:ext>
            </a:extLst>
          </p:cNvPr>
          <p:cNvSpPr txBox="1"/>
          <p:nvPr/>
        </p:nvSpPr>
        <p:spPr>
          <a:xfrm rot="17990937">
            <a:off x="903995" y="1164968"/>
            <a:ext cx="10286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Size marker</a:t>
            </a:r>
            <a:endParaRPr lang="ja-JP" altLang="en-US" sz="12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F183EC4-C03F-CB45-AB7C-CD2AF9834B9F}"/>
              </a:ext>
            </a:extLst>
          </p:cNvPr>
          <p:cNvGrpSpPr/>
          <p:nvPr/>
        </p:nvGrpSpPr>
        <p:grpSpPr>
          <a:xfrm>
            <a:off x="5557867" y="3477107"/>
            <a:ext cx="1475790" cy="636570"/>
            <a:chOff x="5557867" y="2032482"/>
            <a:chExt cx="1475790" cy="636570"/>
          </a:xfrm>
        </p:grpSpPr>
        <p:cxnSp>
          <p:nvCxnSpPr>
            <p:cNvPr id="80" name="直線矢印コネクタ 79">
              <a:extLst>
                <a:ext uri="{FF2B5EF4-FFF2-40B4-BE49-F238E27FC236}">
                  <a16:creationId xmlns:a16="http://schemas.microsoft.com/office/drawing/2014/main" id="{ED7420DB-4C05-AD41-87C0-FC3C4F3D8A93}"/>
                </a:ext>
              </a:extLst>
            </p:cNvPr>
            <p:cNvCxnSpPr/>
            <p:nvPr/>
          </p:nvCxnSpPr>
          <p:spPr>
            <a:xfrm flipH="1">
              <a:off x="5557867" y="2183385"/>
              <a:ext cx="2928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矢印コネクタ 80">
              <a:extLst>
                <a:ext uri="{FF2B5EF4-FFF2-40B4-BE49-F238E27FC236}">
                  <a16:creationId xmlns:a16="http://schemas.microsoft.com/office/drawing/2014/main" id="{B2BA12CE-1FF5-DC48-9FB7-5434FDF5C8F9}"/>
                </a:ext>
              </a:extLst>
            </p:cNvPr>
            <p:cNvCxnSpPr/>
            <p:nvPr/>
          </p:nvCxnSpPr>
          <p:spPr>
            <a:xfrm flipH="1">
              <a:off x="5557867" y="2538955"/>
              <a:ext cx="2928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FBF5E87-BF6C-204A-BB28-27E2C31637EC}"/>
                </a:ext>
              </a:extLst>
            </p:cNvPr>
            <p:cNvSpPr txBox="1"/>
            <p:nvPr/>
          </p:nvSpPr>
          <p:spPr>
            <a:xfrm>
              <a:off x="5793646" y="2032482"/>
              <a:ext cx="12400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BmdsxF</a:t>
              </a:r>
              <a:r>
                <a:rPr lang="en-US" altLang="ja-JP" sz="12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lang="ja-JP" altLang="en-US" sz="12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3CC0E6A2-2738-5C45-BCBA-6EC0B84F0159}"/>
                </a:ext>
              </a:extLst>
            </p:cNvPr>
            <p:cNvSpPr txBox="1"/>
            <p:nvPr/>
          </p:nvSpPr>
          <p:spPr>
            <a:xfrm>
              <a:off x="5793645" y="2392053"/>
              <a:ext cx="12400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BmdsxM</a:t>
              </a:r>
              <a:r>
                <a:rPr lang="en-US" altLang="ja-JP" sz="12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lang="ja-JP" altLang="en-US" sz="12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cxnSp>
          <p:nvCxnSpPr>
            <p:cNvPr id="84" name="直線矢印コネクタ 83">
              <a:extLst>
                <a:ext uri="{FF2B5EF4-FFF2-40B4-BE49-F238E27FC236}">
                  <a16:creationId xmlns:a16="http://schemas.microsoft.com/office/drawing/2014/main" id="{9C632BA1-526E-5E41-869C-23FC9922B9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7869" y="2285467"/>
              <a:ext cx="1880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28EAAAED-FA1D-F04E-86AD-C184E62C354F}"/>
                </a:ext>
              </a:extLst>
            </p:cNvPr>
            <p:cNvCxnSpPr/>
            <p:nvPr/>
          </p:nvCxnSpPr>
          <p:spPr>
            <a:xfrm>
              <a:off x="5740393" y="2282539"/>
              <a:ext cx="111125" cy="937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6E63EF9E-F6BC-ED49-822C-4E26152AA63D}"/>
                </a:ext>
              </a:extLst>
            </p:cNvPr>
            <p:cNvSpPr txBox="1"/>
            <p:nvPr/>
          </p:nvSpPr>
          <p:spPr>
            <a:xfrm>
              <a:off x="5793645" y="2213637"/>
              <a:ext cx="10191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2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en-US" altLang="ja-JP" sz="12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endParaRPr lang="ja-JP" altLang="en-US" sz="12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4F240327-1D9D-0048-BF48-1BE497018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r="20579"/>
          <a:stretch/>
        </p:blipFill>
        <p:spPr>
          <a:xfrm>
            <a:off x="1125931" y="1766194"/>
            <a:ext cx="4386252" cy="483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87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25</Words>
  <Application>Microsoft Macintosh PowerPoint</Application>
  <PresentationFormat>ユーザー設定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Masc-R, Bmdsx変異体におけるBmdsx発現の検討</dc:title>
  <dc:creator>湯澤 知久</dc:creator>
  <cp:lastModifiedBy>鈴木雅京</cp:lastModifiedBy>
  <cp:revision>20</cp:revision>
  <dcterms:created xsi:type="dcterms:W3CDTF">2020-08-17T06:38:42Z</dcterms:created>
  <dcterms:modified xsi:type="dcterms:W3CDTF">2020-09-01T12:54:02Z</dcterms:modified>
</cp:coreProperties>
</file>