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2553950" cy="4338638"/>
  <p:notesSz cx="6858000" cy="9144000"/>
  <p:defaultTextStyle>
    <a:defPPr>
      <a:defRPr lang="ja-JP"/>
    </a:defPPr>
    <a:lvl1pPr marL="0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1pPr>
    <a:lvl2pPr marL="477591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2pPr>
    <a:lvl3pPr marL="955182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3pPr>
    <a:lvl4pPr marL="1432773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4pPr>
    <a:lvl5pPr marL="1910364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5pPr>
    <a:lvl6pPr marL="2387956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6pPr>
    <a:lvl7pPr marL="2865547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7pPr>
    <a:lvl8pPr marL="3343138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8pPr>
    <a:lvl9pPr marL="3820729" algn="l" defTabSz="955182" rtl="0" eaLnBrk="1" latinLnBrk="0" hangingPunct="1">
      <a:defRPr kumimoji="1" sz="18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0D1B"/>
    <a:srgbClr val="5D9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588"/>
    <p:restoredTop sz="94640"/>
  </p:normalViewPr>
  <p:slideViewPr>
    <p:cSldViewPr snapToGrid="0" snapToObjects="1">
      <p:cViewPr varScale="1">
        <p:scale>
          <a:sx n="124" d="100"/>
          <a:sy n="124" d="100"/>
        </p:scale>
        <p:origin x="20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6EE86-03E9-AD4D-BEC6-510C585CED88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-1036638" y="1143000"/>
            <a:ext cx="893127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E4F42-231C-7944-976B-6283AA9DA0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42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1pPr>
    <a:lvl2pPr marL="477591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2pPr>
    <a:lvl3pPr marL="955182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3pPr>
    <a:lvl4pPr marL="1432773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4pPr>
    <a:lvl5pPr marL="1910364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5pPr>
    <a:lvl6pPr marL="2387956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6pPr>
    <a:lvl7pPr marL="2865547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7pPr>
    <a:lvl8pPr marL="3343138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8pPr>
    <a:lvl9pPr marL="3820729" algn="l" defTabSz="955182" rtl="0" eaLnBrk="1" latinLnBrk="0" hangingPunct="1">
      <a:defRPr kumimoji="1" sz="1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-1036638" y="1143000"/>
            <a:ext cx="8931276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0E4F42-231C-7944-976B-6283AA9DA00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52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9244" y="710050"/>
            <a:ext cx="9415463" cy="1510489"/>
          </a:xfrm>
        </p:spPr>
        <p:txBody>
          <a:bodyPr anchor="b"/>
          <a:lstStyle>
            <a:lvl1pPr algn="ctr">
              <a:defRPr sz="379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9244" y="2278789"/>
            <a:ext cx="9415463" cy="1047500"/>
          </a:xfrm>
        </p:spPr>
        <p:txBody>
          <a:bodyPr/>
          <a:lstStyle>
            <a:lvl1pPr marL="0" indent="0" algn="ctr">
              <a:buNone/>
              <a:defRPr sz="1518"/>
            </a:lvl1pPr>
            <a:lvl2pPr marL="289225" indent="0" algn="ctr">
              <a:buNone/>
              <a:defRPr sz="1265"/>
            </a:lvl2pPr>
            <a:lvl3pPr marL="578449" indent="0" algn="ctr">
              <a:buNone/>
              <a:defRPr sz="1139"/>
            </a:lvl3pPr>
            <a:lvl4pPr marL="867674" indent="0" algn="ctr">
              <a:buNone/>
              <a:defRPr sz="1012"/>
            </a:lvl4pPr>
            <a:lvl5pPr marL="1156899" indent="0" algn="ctr">
              <a:buNone/>
              <a:defRPr sz="1012"/>
            </a:lvl5pPr>
            <a:lvl6pPr marL="1446124" indent="0" algn="ctr">
              <a:buNone/>
              <a:defRPr sz="1012"/>
            </a:lvl6pPr>
            <a:lvl7pPr marL="1735348" indent="0" algn="ctr">
              <a:buNone/>
              <a:defRPr sz="1012"/>
            </a:lvl7pPr>
            <a:lvl8pPr marL="2024573" indent="0" algn="ctr">
              <a:buNone/>
              <a:defRPr sz="1012"/>
            </a:lvl8pPr>
            <a:lvl9pPr marL="2313798" indent="0" algn="ctr">
              <a:buNone/>
              <a:defRPr sz="101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29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474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545" y="1081647"/>
            <a:ext cx="10827782" cy="1804753"/>
          </a:xfrm>
        </p:spPr>
        <p:txBody>
          <a:bodyPr anchor="b"/>
          <a:lstStyle>
            <a:lvl1pPr>
              <a:defRPr sz="379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545" y="2903473"/>
            <a:ext cx="10827782" cy="949077"/>
          </a:xfrm>
        </p:spPr>
        <p:txBody>
          <a:bodyPr/>
          <a:lstStyle>
            <a:lvl1pPr marL="0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1pPr>
            <a:lvl2pPr marL="289225" indent="0">
              <a:buNone/>
              <a:defRPr sz="1265">
                <a:solidFill>
                  <a:schemeClr val="tx1">
                    <a:tint val="75000"/>
                  </a:schemeClr>
                </a:solidFill>
              </a:defRPr>
            </a:lvl2pPr>
            <a:lvl3pPr marL="578449" indent="0">
              <a:buNone/>
              <a:defRPr sz="1139">
                <a:solidFill>
                  <a:schemeClr val="tx1">
                    <a:tint val="75000"/>
                  </a:schemeClr>
                </a:solidFill>
              </a:defRPr>
            </a:lvl3pPr>
            <a:lvl4pPr marL="867674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4pPr>
            <a:lvl5pPr marL="1156899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5pPr>
            <a:lvl6pPr marL="1446124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6pPr>
            <a:lvl7pPr marL="1735348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7pPr>
            <a:lvl8pPr marL="2024573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8pPr>
            <a:lvl9pPr marL="2313798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63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3084" y="1154961"/>
            <a:ext cx="5335429" cy="275282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5437" y="1154961"/>
            <a:ext cx="5335429" cy="275282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63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19" y="230993"/>
            <a:ext cx="10827782" cy="83860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720" y="1063569"/>
            <a:ext cx="5310909" cy="521239"/>
          </a:xfrm>
        </p:spPr>
        <p:txBody>
          <a:bodyPr anchor="b"/>
          <a:lstStyle>
            <a:lvl1pPr marL="0" indent="0">
              <a:buNone/>
              <a:defRPr sz="1518" b="1"/>
            </a:lvl1pPr>
            <a:lvl2pPr marL="289225" indent="0">
              <a:buNone/>
              <a:defRPr sz="1265" b="1"/>
            </a:lvl2pPr>
            <a:lvl3pPr marL="578449" indent="0">
              <a:buNone/>
              <a:defRPr sz="1139" b="1"/>
            </a:lvl3pPr>
            <a:lvl4pPr marL="867674" indent="0">
              <a:buNone/>
              <a:defRPr sz="1012" b="1"/>
            </a:lvl4pPr>
            <a:lvl5pPr marL="1156899" indent="0">
              <a:buNone/>
              <a:defRPr sz="1012" b="1"/>
            </a:lvl5pPr>
            <a:lvl6pPr marL="1446124" indent="0">
              <a:buNone/>
              <a:defRPr sz="1012" b="1"/>
            </a:lvl6pPr>
            <a:lvl7pPr marL="1735348" indent="0">
              <a:buNone/>
              <a:defRPr sz="1012" b="1"/>
            </a:lvl7pPr>
            <a:lvl8pPr marL="2024573" indent="0">
              <a:buNone/>
              <a:defRPr sz="1012" b="1"/>
            </a:lvl8pPr>
            <a:lvl9pPr marL="2313798" indent="0">
              <a:buNone/>
              <a:defRPr sz="1012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720" y="1584808"/>
            <a:ext cx="5310909" cy="23310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437" y="1063569"/>
            <a:ext cx="5337064" cy="521239"/>
          </a:xfrm>
        </p:spPr>
        <p:txBody>
          <a:bodyPr anchor="b"/>
          <a:lstStyle>
            <a:lvl1pPr marL="0" indent="0">
              <a:buNone/>
              <a:defRPr sz="1518" b="1"/>
            </a:lvl1pPr>
            <a:lvl2pPr marL="289225" indent="0">
              <a:buNone/>
              <a:defRPr sz="1265" b="1"/>
            </a:lvl2pPr>
            <a:lvl3pPr marL="578449" indent="0">
              <a:buNone/>
              <a:defRPr sz="1139" b="1"/>
            </a:lvl3pPr>
            <a:lvl4pPr marL="867674" indent="0">
              <a:buNone/>
              <a:defRPr sz="1012" b="1"/>
            </a:lvl4pPr>
            <a:lvl5pPr marL="1156899" indent="0">
              <a:buNone/>
              <a:defRPr sz="1012" b="1"/>
            </a:lvl5pPr>
            <a:lvl6pPr marL="1446124" indent="0">
              <a:buNone/>
              <a:defRPr sz="1012" b="1"/>
            </a:lvl6pPr>
            <a:lvl7pPr marL="1735348" indent="0">
              <a:buNone/>
              <a:defRPr sz="1012" b="1"/>
            </a:lvl7pPr>
            <a:lvl8pPr marL="2024573" indent="0">
              <a:buNone/>
              <a:defRPr sz="1012" b="1"/>
            </a:lvl8pPr>
            <a:lvl9pPr marL="2313798" indent="0">
              <a:buNone/>
              <a:defRPr sz="1012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437" y="1584808"/>
            <a:ext cx="5337064" cy="23310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37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208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48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20" y="289242"/>
            <a:ext cx="4048975" cy="1012349"/>
          </a:xfrm>
        </p:spPr>
        <p:txBody>
          <a:bodyPr anchor="b"/>
          <a:lstStyle>
            <a:lvl1pPr>
              <a:defRPr sz="20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7064" y="624684"/>
            <a:ext cx="6355437" cy="3083245"/>
          </a:xfrm>
        </p:spPr>
        <p:txBody>
          <a:bodyPr/>
          <a:lstStyle>
            <a:lvl1pPr>
              <a:defRPr sz="2024"/>
            </a:lvl1pPr>
            <a:lvl2pPr>
              <a:defRPr sz="1771"/>
            </a:lvl2pPr>
            <a:lvl3pPr>
              <a:defRPr sz="1518"/>
            </a:lvl3pPr>
            <a:lvl4pPr>
              <a:defRPr sz="1265"/>
            </a:lvl4pPr>
            <a:lvl5pPr>
              <a:defRPr sz="1265"/>
            </a:lvl5pPr>
            <a:lvl6pPr>
              <a:defRPr sz="1265"/>
            </a:lvl6pPr>
            <a:lvl7pPr>
              <a:defRPr sz="1265"/>
            </a:lvl7pPr>
            <a:lvl8pPr>
              <a:defRPr sz="1265"/>
            </a:lvl8pPr>
            <a:lvl9pPr>
              <a:defRPr sz="126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4720" y="1301591"/>
            <a:ext cx="4048975" cy="2411359"/>
          </a:xfrm>
        </p:spPr>
        <p:txBody>
          <a:bodyPr/>
          <a:lstStyle>
            <a:lvl1pPr marL="0" indent="0">
              <a:buNone/>
              <a:defRPr sz="1012"/>
            </a:lvl1pPr>
            <a:lvl2pPr marL="289225" indent="0">
              <a:buNone/>
              <a:defRPr sz="886"/>
            </a:lvl2pPr>
            <a:lvl3pPr marL="578449" indent="0">
              <a:buNone/>
              <a:defRPr sz="759"/>
            </a:lvl3pPr>
            <a:lvl4pPr marL="867674" indent="0">
              <a:buNone/>
              <a:defRPr sz="633"/>
            </a:lvl4pPr>
            <a:lvl5pPr marL="1156899" indent="0">
              <a:buNone/>
              <a:defRPr sz="633"/>
            </a:lvl5pPr>
            <a:lvl6pPr marL="1446124" indent="0">
              <a:buNone/>
              <a:defRPr sz="633"/>
            </a:lvl6pPr>
            <a:lvl7pPr marL="1735348" indent="0">
              <a:buNone/>
              <a:defRPr sz="633"/>
            </a:lvl7pPr>
            <a:lvl8pPr marL="2024573" indent="0">
              <a:buNone/>
              <a:defRPr sz="633"/>
            </a:lvl8pPr>
            <a:lvl9pPr marL="2313798" indent="0">
              <a:buNone/>
              <a:defRPr sz="63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82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20" y="289242"/>
            <a:ext cx="4048975" cy="1012349"/>
          </a:xfrm>
        </p:spPr>
        <p:txBody>
          <a:bodyPr anchor="b"/>
          <a:lstStyle>
            <a:lvl1pPr>
              <a:defRPr sz="20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37064" y="624684"/>
            <a:ext cx="6355437" cy="3083245"/>
          </a:xfrm>
        </p:spPr>
        <p:txBody>
          <a:bodyPr anchor="t"/>
          <a:lstStyle>
            <a:lvl1pPr marL="0" indent="0">
              <a:buNone/>
              <a:defRPr sz="2024"/>
            </a:lvl1pPr>
            <a:lvl2pPr marL="289225" indent="0">
              <a:buNone/>
              <a:defRPr sz="1771"/>
            </a:lvl2pPr>
            <a:lvl3pPr marL="578449" indent="0">
              <a:buNone/>
              <a:defRPr sz="1518"/>
            </a:lvl3pPr>
            <a:lvl4pPr marL="867674" indent="0">
              <a:buNone/>
              <a:defRPr sz="1265"/>
            </a:lvl4pPr>
            <a:lvl5pPr marL="1156899" indent="0">
              <a:buNone/>
              <a:defRPr sz="1265"/>
            </a:lvl5pPr>
            <a:lvl6pPr marL="1446124" indent="0">
              <a:buNone/>
              <a:defRPr sz="1265"/>
            </a:lvl6pPr>
            <a:lvl7pPr marL="1735348" indent="0">
              <a:buNone/>
              <a:defRPr sz="1265"/>
            </a:lvl7pPr>
            <a:lvl8pPr marL="2024573" indent="0">
              <a:buNone/>
              <a:defRPr sz="1265"/>
            </a:lvl8pPr>
            <a:lvl9pPr marL="2313798" indent="0">
              <a:buNone/>
              <a:defRPr sz="126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4720" y="1301591"/>
            <a:ext cx="4048975" cy="2411359"/>
          </a:xfrm>
        </p:spPr>
        <p:txBody>
          <a:bodyPr/>
          <a:lstStyle>
            <a:lvl1pPr marL="0" indent="0">
              <a:buNone/>
              <a:defRPr sz="1012"/>
            </a:lvl1pPr>
            <a:lvl2pPr marL="289225" indent="0">
              <a:buNone/>
              <a:defRPr sz="886"/>
            </a:lvl2pPr>
            <a:lvl3pPr marL="578449" indent="0">
              <a:buNone/>
              <a:defRPr sz="759"/>
            </a:lvl3pPr>
            <a:lvl4pPr marL="867674" indent="0">
              <a:buNone/>
              <a:defRPr sz="633"/>
            </a:lvl4pPr>
            <a:lvl5pPr marL="1156899" indent="0">
              <a:buNone/>
              <a:defRPr sz="633"/>
            </a:lvl5pPr>
            <a:lvl6pPr marL="1446124" indent="0">
              <a:buNone/>
              <a:defRPr sz="633"/>
            </a:lvl6pPr>
            <a:lvl7pPr marL="1735348" indent="0">
              <a:buNone/>
              <a:defRPr sz="633"/>
            </a:lvl7pPr>
            <a:lvl8pPr marL="2024573" indent="0">
              <a:buNone/>
              <a:defRPr sz="633"/>
            </a:lvl8pPr>
            <a:lvl9pPr marL="2313798" indent="0">
              <a:buNone/>
              <a:defRPr sz="63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57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54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921" y="230992"/>
            <a:ext cx="2706945" cy="367679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3084" y="230992"/>
            <a:ext cx="7963912" cy="367679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60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084" y="230993"/>
            <a:ext cx="10827782" cy="838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084" y="1154961"/>
            <a:ext cx="10827782" cy="2752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3084" y="4021275"/>
            <a:ext cx="2824639" cy="230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C8A5E-D7DF-CC44-BFEC-6BD41A1C866A}" type="datetimeFigureOut">
              <a:rPr kumimoji="1" lang="ja-JP" altLang="en-US" smtClean="0"/>
              <a:t>2020/8/31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8496" y="4021275"/>
            <a:ext cx="4236958" cy="230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66227" y="4021275"/>
            <a:ext cx="2824639" cy="230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8C10-C6A3-4D46-AE16-E17F929DB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09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78449" rtl="0" eaLnBrk="1" latinLnBrk="0" hangingPunct="1">
        <a:lnSpc>
          <a:spcPct val="90000"/>
        </a:lnSpc>
        <a:spcBef>
          <a:spcPct val="0"/>
        </a:spcBef>
        <a:buNone/>
        <a:defRPr kumimoji="1" sz="27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612" indent="-144612" algn="l" defTabSz="578449" rtl="0" eaLnBrk="1" latinLnBrk="0" hangingPunct="1">
        <a:lnSpc>
          <a:spcPct val="90000"/>
        </a:lnSpc>
        <a:spcBef>
          <a:spcPts val="633"/>
        </a:spcBef>
        <a:buFont typeface="Arial" panose="020B0604020202020204" pitchFamily="34" charset="0"/>
        <a:buChar char="•"/>
        <a:defRPr kumimoji="1" sz="1771" kern="1200">
          <a:solidFill>
            <a:schemeClr val="tx1"/>
          </a:solidFill>
          <a:latin typeface="+mn-lt"/>
          <a:ea typeface="+mn-ea"/>
          <a:cs typeface="+mn-cs"/>
        </a:defRPr>
      </a:lvl1pPr>
      <a:lvl2pPr marL="433837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518" kern="1200">
          <a:solidFill>
            <a:schemeClr val="tx1"/>
          </a:solidFill>
          <a:latin typeface="+mn-lt"/>
          <a:ea typeface="+mn-ea"/>
          <a:cs typeface="+mn-cs"/>
        </a:defRPr>
      </a:lvl2pPr>
      <a:lvl3pPr marL="723062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265" kern="1200">
          <a:solidFill>
            <a:schemeClr val="tx1"/>
          </a:solidFill>
          <a:latin typeface="+mn-lt"/>
          <a:ea typeface="+mn-ea"/>
          <a:cs typeface="+mn-cs"/>
        </a:defRPr>
      </a:lvl3pPr>
      <a:lvl4pPr marL="1012287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4pPr>
      <a:lvl5pPr marL="1301511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5pPr>
      <a:lvl6pPr marL="1590736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6pPr>
      <a:lvl7pPr marL="1879961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7pPr>
      <a:lvl8pPr marL="2169185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8pPr>
      <a:lvl9pPr marL="2458410" indent="-144612" algn="l" defTabSz="578449" rtl="0" eaLnBrk="1" latinLnBrk="0" hangingPunct="1">
        <a:lnSpc>
          <a:spcPct val="90000"/>
        </a:lnSpc>
        <a:spcBef>
          <a:spcPts val="316"/>
        </a:spcBef>
        <a:buFont typeface="Arial" panose="020B0604020202020204" pitchFamily="34" charset="0"/>
        <a:buChar char="•"/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1pPr>
      <a:lvl2pPr marL="289225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2pPr>
      <a:lvl3pPr marL="578449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3pPr>
      <a:lvl4pPr marL="867674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4pPr>
      <a:lvl5pPr marL="1156899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5pPr>
      <a:lvl6pPr marL="1446124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6pPr>
      <a:lvl7pPr marL="1735348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7pPr>
      <a:lvl8pPr marL="2024573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8pPr>
      <a:lvl9pPr marL="2313798" algn="l" defTabSz="578449" rtl="0" eaLnBrk="1" latinLnBrk="0" hangingPunct="1">
        <a:defRPr kumimoji="1" sz="11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A14CAB2-60F1-BE41-9F5D-2CD8D4847784}"/>
              </a:ext>
            </a:extLst>
          </p:cNvPr>
          <p:cNvGrpSpPr/>
          <p:nvPr/>
        </p:nvGrpSpPr>
        <p:grpSpPr>
          <a:xfrm>
            <a:off x="127586" y="359590"/>
            <a:ext cx="12307942" cy="3851391"/>
            <a:chOff x="-53389" y="2745149"/>
            <a:chExt cx="12307942" cy="3851391"/>
          </a:xfrm>
        </p:grpSpPr>
        <p:grpSp>
          <p:nvGrpSpPr>
            <p:cNvPr id="205" name="グループ化 204">
              <a:extLst>
                <a:ext uri="{FF2B5EF4-FFF2-40B4-BE49-F238E27FC236}">
                  <a16:creationId xmlns:a16="http://schemas.microsoft.com/office/drawing/2014/main" id="{ED311715-5C28-5748-99E3-06BBA9FA22EE}"/>
                </a:ext>
              </a:extLst>
            </p:cNvPr>
            <p:cNvGrpSpPr/>
            <p:nvPr/>
          </p:nvGrpSpPr>
          <p:grpSpPr>
            <a:xfrm>
              <a:off x="6081447" y="2765224"/>
              <a:ext cx="3095520" cy="3831316"/>
              <a:chOff x="6866365" y="3322689"/>
              <a:chExt cx="3095520" cy="3831316"/>
            </a:xfrm>
          </p:grpSpPr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9A299AE0-3F57-0E40-AE34-BE1D7F292D24}"/>
                  </a:ext>
                </a:extLst>
              </p:cNvPr>
              <p:cNvSpPr txBox="1"/>
              <p:nvPr/>
            </p:nvSpPr>
            <p:spPr>
              <a:xfrm>
                <a:off x="6866365" y="3322689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ja-JP" altLang="en-US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97C5A443-1AEE-0F42-8A62-AE180376CE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51427" y="3664118"/>
                <a:ext cx="1" cy="198332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FEBFE3B0-4C6B-854B-A29B-ED21D6C4731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8002868" y="5315279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FBE763C5-99F2-5B4D-ACB3-9A3499803EB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7998093" y="5070516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83D7B03-9212-5349-988D-E1BABED1ECF4}"/>
                  </a:ext>
                </a:extLst>
              </p:cNvPr>
              <p:cNvSpPr txBox="1"/>
              <p:nvPr/>
            </p:nvSpPr>
            <p:spPr>
              <a:xfrm rot="16200000">
                <a:off x="6120864" y="4494777"/>
                <a:ext cx="22665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Relative </a:t>
                </a:r>
                <a:r>
                  <a:rPr lang="en-US" altLang="ja-JP" sz="12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BmdsxM</a:t>
                </a:r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mRNA level</a:t>
                </a:r>
              </a:p>
              <a:p>
                <a:pPr algn="ctr"/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(vs </a:t>
                </a:r>
                <a:r>
                  <a:rPr lang="en-US" altLang="ja-JP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EF-2</a:t>
                </a:r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" name="直線コネクタ 35">
                <a:extLst>
                  <a:ext uri="{FF2B5EF4-FFF2-40B4-BE49-F238E27FC236}">
                    <a16:creationId xmlns:a16="http://schemas.microsoft.com/office/drawing/2014/main" id="{D8C5E9D9-CB1E-F648-B4C2-2FF27039F5B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7998595" y="4389588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D80FF73-03E2-D246-9541-23DE231A455E}"/>
                  </a:ext>
                </a:extLst>
              </p:cNvPr>
              <p:cNvSpPr txBox="1"/>
              <p:nvPr/>
            </p:nvSpPr>
            <p:spPr>
              <a:xfrm>
                <a:off x="7742926" y="5423634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11275F6-FA72-E24F-BB5E-5FE81334B089}"/>
                  </a:ext>
                </a:extLst>
              </p:cNvPr>
              <p:cNvSpPr txBox="1"/>
              <p:nvPr/>
            </p:nvSpPr>
            <p:spPr>
              <a:xfrm>
                <a:off x="7407711" y="5221838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0.5E-4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CAEB3F07-A706-C642-B876-83AF77C06870}"/>
                  </a:ext>
                </a:extLst>
              </p:cNvPr>
              <p:cNvSpPr txBox="1"/>
              <p:nvPr/>
            </p:nvSpPr>
            <p:spPr>
              <a:xfrm>
                <a:off x="7401637" y="4966361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1.0E-4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1AE8DBE-8536-C040-8B39-F36A3D0E5D5C}"/>
                  </a:ext>
                </a:extLst>
              </p:cNvPr>
              <p:cNvSpPr txBox="1"/>
              <p:nvPr/>
            </p:nvSpPr>
            <p:spPr>
              <a:xfrm>
                <a:off x="7394070" y="4297212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2.0E-2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3" name="グループ化 42">
                <a:extLst>
                  <a:ext uri="{FF2B5EF4-FFF2-40B4-BE49-F238E27FC236}">
                    <a16:creationId xmlns:a16="http://schemas.microsoft.com/office/drawing/2014/main" id="{F73CF9DE-0B32-B64C-A8DC-12E607819F9B}"/>
                  </a:ext>
                </a:extLst>
              </p:cNvPr>
              <p:cNvGrpSpPr/>
              <p:nvPr/>
            </p:nvGrpSpPr>
            <p:grpSpPr>
              <a:xfrm>
                <a:off x="8686498" y="4973320"/>
                <a:ext cx="101844" cy="388202"/>
                <a:chOff x="4656230" y="857244"/>
                <a:chExt cx="101844" cy="234857"/>
              </a:xfrm>
            </p:grpSpPr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DC615C21-A7C3-AA40-A5E9-94030D69A2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>
                  <a:extLst>
                    <a:ext uri="{FF2B5EF4-FFF2-40B4-BE49-F238E27FC236}">
                      <a16:creationId xmlns:a16="http://schemas.microsoft.com/office/drawing/2014/main" id="{4A6F2FA0-1E90-8048-81B7-B4678F5AF4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538811A9-5485-C246-A57D-A63379EA4E50}"/>
                  </a:ext>
                </a:extLst>
              </p:cNvPr>
              <p:cNvSpPr/>
              <p:nvPr/>
            </p:nvSpPr>
            <p:spPr>
              <a:xfrm>
                <a:off x="8623574" y="5067299"/>
                <a:ext cx="236804" cy="526187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91F8E6C7-E955-6D42-BB47-23C69F9FF308}"/>
                  </a:ext>
                </a:extLst>
              </p:cNvPr>
              <p:cNvGrpSpPr/>
              <p:nvPr/>
            </p:nvGrpSpPr>
            <p:grpSpPr>
              <a:xfrm>
                <a:off x="8280969" y="3895115"/>
                <a:ext cx="101844" cy="532107"/>
                <a:chOff x="4656230" y="857244"/>
                <a:chExt cx="101844" cy="234857"/>
              </a:xfrm>
            </p:grpSpPr>
            <p:cxnSp>
              <p:nvCxnSpPr>
                <p:cNvPr id="48" name="直線コネクタ 47">
                  <a:extLst>
                    <a:ext uri="{FF2B5EF4-FFF2-40B4-BE49-F238E27FC236}">
                      <a16:creationId xmlns:a16="http://schemas.microsoft.com/office/drawing/2014/main" id="{B32B0C19-C901-2341-BC79-C4F0D0A079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コネクタ 48">
                  <a:extLst>
                    <a:ext uri="{FF2B5EF4-FFF2-40B4-BE49-F238E27FC236}">
                      <a16:creationId xmlns:a16="http://schemas.microsoft.com/office/drawing/2014/main" id="{DAD60CE2-AA34-2A49-8A58-2CE923F6DC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924FC980-AA12-584E-AD97-48674C7CE62F}"/>
                  </a:ext>
                </a:extLst>
              </p:cNvPr>
              <p:cNvGrpSpPr/>
              <p:nvPr/>
            </p:nvGrpSpPr>
            <p:grpSpPr>
              <a:xfrm>
                <a:off x="9517367" y="5424796"/>
                <a:ext cx="101844" cy="48850"/>
                <a:chOff x="4656230" y="857244"/>
                <a:chExt cx="101844" cy="234857"/>
              </a:xfrm>
            </p:grpSpPr>
            <p:cxnSp>
              <p:nvCxnSpPr>
                <p:cNvPr id="51" name="直線コネクタ 50">
                  <a:extLst>
                    <a:ext uri="{FF2B5EF4-FFF2-40B4-BE49-F238E27FC236}">
                      <a16:creationId xmlns:a16="http://schemas.microsoft.com/office/drawing/2014/main" id="{8CFF242D-75DF-304E-B4F3-A8EFB2C35C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>
                  <a:extLst>
                    <a:ext uri="{FF2B5EF4-FFF2-40B4-BE49-F238E27FC236}">
                      <a16:creationId xmlns:a16="http://schemas.microsoft.com/office/drawing/2014/main" id="{9C3CF0D0-E966-8340-BA90-1D8D2B7019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D15D5022-E1C9-004D-A10C-1551E346485A}"/>
                  </a:ext>
                </a:extLst>
              </p:cNvPr>
              <p:cNvSpPr/>
              <p:nvPr/>
            </p:nvSpPr>
            <p:spPr>
              <a:xfrm>
                <a:off x="8217677" y="4165600"/>
                <a:ext cx="236804" cy="1425283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2E74273D-37C5-4E4F-8646-AA9DBE40058A}"/>
                  </a:ext>
                </a:extLst>
              </p:cNvPr>
              <p:cNvSpPr/>
              <p:nvPr/>
            </p:nvSpPr>
            <p:spPr>
              <a:xfrm>
                <a:off x="9449887" y="5451988"/>
                <a:ext cx="236804" cy="143817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25DA8D16-DAE5-3940-8A0A-98F016F1B5AE}"/>
                  </a:ext>
                </a:extLst>
              </p:cNvPr>
              <p:cNvGrpSpPr/>
              <p:nvPr/>
            </p:nvGrpSpPr>
            <p:grpSpPr>
              <a:xfrm>
                <a:off x="9103263" y="5443436"/>
                <a:ext cx="101844" cy="78870"/>
                <a:chOff x="4656230" y="857244"/>
                <a:chExt cx="101844" cy="234857"/>
              </a:xfrm>
            </p:grpSpPr>
            <p:cxnSp>
              <p:nvCxnSpPr>
                <p:cNvPr id="64" name="直線コネクタ 63">
                  <a:extLst>
                    <a:ext uri="{FF2B5EF4-FFF2-40B4-BE49-F238E27FC236}">
                      <a16:creationId xmlns:a16="http://schemas.microsoft.com/office/drawing/2014/main" id="{AFEC9342-0B24-2F4B-A870-0F626974D6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線コネクタ 64">
                  <a:extLst>
                    <a:ext uri="{FF2B5EF4-FFF2-40B4-BE49-F238E27FC236}">
                      <a16:creationId xmlns:a16="http://schemas.microsoft.com/office/drawing/2014/main" id="{28E7E840-396A-0840-BB6E-15EAE5DB84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37937923-DCE1-7541-9522-1AA05BE60F1D}"/>
                  </a:ext>
                </a:extLst>
              </p:cNvPr>
              <p:cNvSpPr/>
              <p:nvPr/>
            </p:nvSpPr>
            <p:spPr>
              <a:xfrm>
                <a:off x="9035783" y="5486400"/>
                <a:ext cx="236804" cy="109404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79" name="グループ化 78">
                <a:extLst>
                  <a:ext uri="{FF2B5EF4-FFF2-40B4-BE49-F238E27FC236}">
                    <a16:creationId xmlns:a16="http://schemas.microsoft.com/office/drawing/2014/main" id="{97955E41-DF1C-B144-A40A-43AA419A17E3}"/>
                  </a:ext>
                </a:extLst>
              </p:cNvPr>
              <p:cNvGrpSpPr/>
              <p:nvPr/>
            </p:nvGrpSpPr>
            <p:grpSpPr>
              <a:xfrm>
                <a:off x="8333387" y="3395428"/>
                <a:ext cx="1233432" cy="1989525"/>
                <a:chOff x="2392840" y="3708323"/>
                <a:chExt cx="1271102" cy="1989525"/>
              </a:xfrm>
            </p:grpSpPr>
            <p:grpSp>
              <p:nvGrpSpPr>
                <p:cNvPr id="67" name="グループ化 66">
                  <a:extLst>
                    <a:ext uri="{FF2B5EF4-FFF2-40B4-BE49-F238E27FC236}">
                      <a16:creationId xmlns:a16="http://schemas.microsoft.com/office/drawing/2014/main" id="{73AB58A5-15AC-164E-946B-F16DF2436383}"/>
                    </a:ext>
                  </a:extLst>
                </p:cNvPr>
                <p:cNvGrpSpPr/>
                <p:nvPr/>
              </p:nvGrpSpPr>
              <p:grpSpPr>
                <a:xfrm>
                  <a:off x="2392840" y="3911669"/>
                  <a:ext cx="1271102" cy="1786179"/>
                  <a:chOff x="3544765" y="800686"/>
                  <a:chExt cx="258407" cy="1308201"/>
                </a:xfrm>
              </p:grpSpPr>
              <p:cxnSp>
                <p:nvCxnSpPr>
                  <p:cNvPr id="68" name="直線コネクタ 67">
                    <a:extLst>
                      <a:ext uri="{FF2B5EF4-FFF2-40B4-BE49-F238E27FC236}">
                        <a16:creationId xmlns:a16="http://schemas.microsoft.com/office/drawing/2014/main" id="{A47C5B43-3CF3-9C48-BE39-D86D270574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03172" y="800686"/>
                    <a:ext cx="0" cy="130820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線コネクタ 68">
                    <a:extLst>
                      <a:ext uri="{FF2B5EF4-FFF2-40B4-BE49-F238E27FC236}">
                        <a16:creationId xmlns:a16="http://schemas.microsoft.com/office/drawing/2014/main" id="{EFC1F731-B0D2-F545-93B3-48FE189548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44949" y="800687"/>
                    <a:ext cx="0" cy="16119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線コネクタ 69">
                    <a:extLst>
                      <a:ext uri="{FF2B5EF4-FFF2-40B4-BE49-F238E27FC236}">
                        <a16:creationId xmlns:a16="http://schemas.microsoft.com/office/drawing/2014/main" id="{751B2C1D-F2FE-6D47-8012-C5A26AF414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544765" y="802544"/>
                    <a:ext cx="2582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1" name="テキスト ボックス 70">
                  <a:extLst>
                    <a:ext uri="{FF2B5EF4-FFF2-40B4-BE49-F238E27FC236}">
                      <a16:creationId xmlns:a16="http://schemas.microsoft.com/office/drawing/2014/main" id="{7EC6DED7-36AA-BA4F-86B1-ED5CC44A3E47}"/>
                    </a:ext>
                  </a:extLst>
                </p:cNvPr>
                <p:cNvSpPr txBox="1"/>
                <p:nvPr/>
              </p:nvSpPr>
              <p:spPr>
                <a:xfrm>
                  <a:off x="2861227" y="3708323"/>
                  <a:ext cx="34889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ja-JP" altLang="en-US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＊</a:t>
                  </a:r>
                </a:p>
              </p:txBody>
            </p:sp>
          </p:grpSp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ECBDCA4D-86E0-464B-8F4C-25F85DCBF0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98093" y="5595577"/>
                <a:ext cx="188586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97044A10-D6C7-A443-BE33-59000574E0C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8001268" y="3845466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4F4DF0F9-E49C-634A-A71D-589DD6C7C2E8}"/>
                  </a:ext>
                </a:extLst>
              </p:cNvPr>
              <p:cNvSpPr txBox="1"/>
              <p:nvPr/>
            </p:nvSpPr>
            <p:spPr>
              <a:xfrm>
                <a:off x="7401637" y="3756616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2.5E-2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3" name="グループ化 92">
                <a:extLst>
                  <a:ext uri="{FF2B5EF4-FFF2-40B4-BE49-F238E27FC236}">
                    <a16:creationId xmlns:a16="http://schemas.microsoft.com/office/drawing/2014/main" id="{6168ABE2-5360-734C-8034-FC855C986637}"/>
                  </a:ext>
                </a:extLst>
              </p:cNvPr>
              <p:cNvGrpSpPr/>
              <p:nvPr/>
            </p:nvGrpSpPr>
            <p:grpSpPr>
              <a:xfrm>
                <a:off x="7996560" y="4581640"/>
                <a:ext cx="1965325" cy="275042"/>
                <a:chOff x="2089150" y="4524322"/>
                <a:chExt cx="1965325" cy="275042"/>
              </a:xfrm>
            </p:grpSpPr>
            <p:sp>
              <p:nvSpPr>
                <p:cNvPr id="91" name="フリーフォーム 90">
                  <a:extLst>
                    <a:ext uri="{FF2B5EF4-FFF2-40B4-BE49-F238E27FC236}">
                      <a16:creationId xmlns:a16="http://schemas.microsoft.com/office/drawing/2014/main" id="{0461AB9F-C76C-CE44-8271-55D39B640295}"/>
                    </a:ext>
                  </a:extLst>
                </p:cNvPr>
                <p:cNvSpPr/>
                <p:nvPr/>
              </p:nvSpPr>
              <p:spPr>
                <a:xfrm>
                  <a:off x="2092325" y="4566660"/>
                  <a:ext cx="1962150" cy="186142"/>
                </a:xfrm>
                <a:custGeom>
                  <a:avLst/>
                  <a:gdLst>
                    <a:gd name="connsiteX0" fmla="*/ 0 w 1962150"/>
                    <a:gd name="connsiteY0" fmla="*/ 98478 h 186142"/>
                    <a:gd name="connsiteX1" fmla="*/ 187325 w 1962150"/>
                    <a:gd name="connsiteY1" fmla="*/ 3228 h 186142"/>
                    <a:gd name="connsiteX2" fmla="*/ 441325 w 1962150"/>
                    <a:gd name="connsiteY2" fmla="*/ 136578 h 186142"/>
                    <a:gd name="connsiteX3" fmla="*/ 692150 w 1962150"/>
                    <a:gd name="connsiteY3" fmla="*/ 53 h 186142"/>
                    <a:gd name="connsiteX4" fmla="*/ 955675 w 1962150"/>
                    <a:gd name="connsiteY4" fmla="*/ 155628 h 186142"/>
                    <a:gd name="connsiteX5" fmla="*/ 1193800 w 1962150"/>
                    <a:gd name="connsiteY5" fmla="*/ 19103 h 186142"/>
                    <a:gd name="connsiteX6" fmla="*/ 1447800 w 1962150"/>
                    <a:gd name="connsiteY6" fmla="*/ 158803 h 186142"/>
                    <a:gd name="connsiteX7" fmla="*/ 1663700 w 1962150"/>
                    <a:gd name="connsiteY7" fmla="*/ 34978 h 186142"/>
                    <a:gd name="connsiteX8" fmla="*/ 1873250 w 1962150"/>
                    <a:gd name="connsiteY8" fmla="*/ 168328 h 186142"/>
                    <a:gd name="connsiteX9" fmla="*/ 1962150 w 1962150"/>
                    <a:gd name="connsiteY9" fmla="*/ 181028 h 18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62150" h="186142">
                      <a:moveTo>
                        <a:pt x="0" y="98478"/>
                      </a:moveTo>
                      <a:cubicBezTo>
                        <a:pt x="56885" y="47678"/>
                        <a:pt x="113771" y="-3122"/>
                        <a:pt x="187325" y="3228"/>
                      </a:cubicBezTo>
                      <a:cubicBezTo>
                        <a:pt x="260879" y="9578"/>
                        <a:pt x="357188" y="137107"/>
                        <a:pt x="441325" y="136578"/>
                      </a:cubicBezTo>
                      <a:cubicBezTo>
                        <a:pt x="525462" y="136049"/>
                        <a:pt x="606425" y="-3122"/>
                        <a:pt x="692150" y="53"/>
                      </a:cubicBezTo>
                      <a:cubicBezTo>
                        <a:pt x="777875" y="3228"/>
                        <a:pt x="872067" y="152453"/>
                        <a:pt x="955675" y="155628"/>
                      </a:cubicBezTo>
                      <a:cubicBezTo>
                        <a:pt x="1039283" y="158803"/>
                        <a:pt x="1111779" y="18574"/>
                        <a:pt x="1193800" y="19103"/>
                      </a:cubicBezTo>
                      <a:cubicBezTo>
                        <a:pt x="1275821" y="19632"/>
                        <a:pt x="1369483" y="156157"/>
                        <a:pt x="1447800" y="158803"/>
                      </a:cubicBezTo>
                      <a:cubicBezTo>
                        <a:pt x="1526117" y="161449"/>
                        <a:pt x="1592792" y="33390"/>
                        <a:pt x="1663700" y="34978"/>
                      </a:cubicBezTo>
                      <a:cubicBezTo>
                        <a:pt x="1734608" y="36565"/>
                        <a:pt x="1823508" y="143986"/>
                        <a:pt x="1873250" y="168328"/>
                      </a:cubicBezTo>
                      <a:cubicBezTo>
                        <a:pt x="1922992" y="192670"/>
                        <a:pt x="1942571" y="186849"/>
                        <a:pt x="1962150" y="181028"/>
                      </a:cubicBezTo>
                    </a:path>
                  </a:pathLst>
                </a:custGeom>
                <a:noFill/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0" name="フリーフォーム 89">
                  <a:extLst>
                    <a:ext uri="{FF2B5EF4-FFF2-40B4-BE49-F238E27FC236}">
                      <a16:creationId xmlns:a16="http://schemas.microsoft.com/office/drawing/2014/main" id="{EEE1245B-FDB7-7347-A520-980EC9DBD114}"/>
                    </a:ext>
                  </a:extLst>
                </p:cNvPr>
                <p:cNvSpPr/>
                <p:nvPr/>
              </p:nvSpPr>
              <p:spPr>
                <a:xfrm>
                  <a:off x="2092325" y="4524322"/>
                  <a:ext cx="1962150" cy="186142"/>
                </a:xfrm>
                <a:custGeom>
                  <a:avLst/>
                  <a:gdLst>
                    <a:gd name="connsiteX0" fmla="*/ 0 w 1962150"/>
                    <a:gd name="connsiteY0" fmla="*/ 98478 h 186142"/>
                    <a:gd name="connsiteX1" fmla="*/ 187325 w 1962150"/>
                    <a:gd name="connsiteY1" fmla="*/ 3228 h 186142"/>
                    <a:gd name="connsiteX2" fmla="*/ 441325 w 1962150"/>
                    <a:gd name="connsiteY2" fmla="*/ 136578 h 186142"/>
                    <a:gd name="connsiteX3" fmla="*/ 692150 w 1962150"/>
                    <a:gd name="connsiteY3" fmla="*/ 53 h 186142"/>
                    <a:gd name="connsiteX4" fmla="*/ 955675 w 1962150"/>
                    <a:gd name="connsiteY4" fmla="*/ 155628 h 186142"/>
                    <a:gd name="connsiteX5" fmla="*/ 1193800 w 1962150"/>
                    <a:gd name="connsiteY5" fmla="*/ 19103 h 186142"/>
                    <a:gd name="connsiteX6" fmla="*/ 1447800 w 1962150"/>
                    <a:gd name="connsiteY6" fmla="*/ 158803 h 186142"/>
                    <a:gd name="connsiteX7" fmla="*/ 1663700 w 1962150"/>
                    <a:gd name="connsiteY7" fmla="*/ 34978 h 186142"/>
                    <a:gd name="connsiteX8" fmla="*/ 1873250 w 1962150"/>
                    <a:gd name="connsiteY8" fmla="*/ 168328 h 186142"/>
                    <a:gd name="connsiteX9" fmla="*/ 1962150 w 1962150"/>
                    <a:gd name="connsiteY9" fmla="*/ 181028 h 18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62150" h="186142">
                      <a:moveTo>
                        <a:pt x="0" y="98478"/>
                      </a:moveTo>
                      <a:cubicBezTo>
                        <a:pt x="56885" y="47678"/>
                        <a:pt x="113771" y="-3122"/>
                        <a:pt x="187325" y="3228"/>
                      </a:cubicBezTo>
                      <a:cubicBezTo>
                        <a:pt x="260879" y="9578"/>
                        <a:pt x="357188" y="137107"/>
                        <a:pt x="441325" y="136578"/>
                      </a:cubicBezTo>
                      <a:cubicBezTo>
                        <a:pt x="525462" y="136049"/>
                        <a:pt x="606425" y="-3122"/>
                        <a:pt x="692150" y="53"/>
                      </a:cubicBezTo>
                      <a:cubicBezTo>
                        <a:pt x="777875" y="3228"/>
                        <a:pt x="872067" y="152453"/>
                        <a:pt x="955675" y="155628"/>
                      </a:cubicBezTo>
                      <a:cubicBezTo>
                        <a:pt x="1039283" y="158803"/>
                        <a:pt x="1111779" y="18574"/>
                        <a:pt x="1193800" y="19103"/>
                      </a:cubicBezTo>
                      <a:cubicBezTo>
                        <a:pt x="1275821" y="19632"/>
                        <a:pt x="1369483" y="156157"/>
                        <a:pt x="1447800" y="158803"/>
                      </a:cubicBezTo>
                      <a:cubicBezTo>
                        <a:pt x="1526117" y="161449"/>
                        <a:pt x="1592792" y="33390"/>
                        <a:pt x="1663700" y="34978"/>
                      </a:cubicBezTo>
                      <a:cubicBezTo>
                        <a:pt x="1734608" y="36565"/>
                        <a:pt x="1823508" y="143986"/>
                        <a:pt x="1873250" y="168328"/>
                      </a:cubicBezTo>
                      <a:cubicBezTo>
                        <a:pt x="1922992" y="192670"/>
                        <a:pt x="1942571" y="186849"/>
                        <a:pt x="1962150" y="18102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2" name="フリーフォーム 91">
                  <a:extLst>
                    <a:ext uri="{FF2B5EF4-FFF2-40B4-BE49-F238E27FC236}">
                      <a16:creationId xmlns:a16="http://schemas.microsoft.com/office/drawing/2014/main" id="{80A56E15-703B-354E-8FB7-9D83EB83E261}"/>
                    </a:ext>
                  </a:extLst>
                </p:cNvPr>
                <p:cNvSpPr/>
                <p:nvPr/>
              </p:nvSpPr>
              <p:spPr>
                <a:xfrm>
                  <a:off x="2089150" y="4613222"/>
                  <a:ext cx="1962150" cy="186142"/>
                </a:xfrm>
                <a:custGeom>
                  <a:avLst/>
                  <a:gdLst>
                    <a:gd name="connsiteX0" fmla="*/ 0 w 1962150"/>
                    <a:gd name="connsiteY0" fmla="*/ 98478 h 186142"/>
                    <a:gd name="connsiteX1" fmla="*/ 187325 w 1962150"/>
                    <a:gd name="connsiteY1" fmla="*/ 3228 h 186142"/>
                    <a:gd name="connsiteX2" fmla="*/ 441325 w 1962150"/>
                    <a:gd name="connsiteY2" fmla="*/ 136578 h 186142"/>
                    <a:gd name="connsiteX3" fmla="*/ 692150 w 1962150"/>
                    <a:gd name="connsiteY3" fmla="*/ 53 h 186142"/>
                    <a:gd name="connsiteX4" fmla="*/ 955675 w 1962150"/>
                    <a:gd name="connsiteY4" fmla="*/ 155628 h 186142"/>
                    <a:gd name="connsiteX5" fmla="*/ 1193800 w 1962150"/>
                    <a:gd name="connsiteY5" fmla="*/ 19103 h 186142"/>
                    <a:gd name="connsiteX6" fmla="*/ 1447800 w 1962150"/>
                    <a:gd name="connsiteY6" fmla="*/ 158803 h 186142"/>
                    <a:gd name="connsiteX7" fmla="*/ 1663700 w 1962150"/>
                    <a:gd name="connsiteY7" fmla="*/ 34978 h 186142"/>
                    <a:gd name="connsiteX8" fmla="*/ 1873250 w 1962150"/>
                    <a:gd name="connsiteY8" fmla="*/ 168328 h 186142"/>
                    <a:gd name="connsiteX9" fmla="*/ 1962150 w 1962150"/>
                    <a:gd name="connsiteY9" fmla="*/ 181028 h 18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62150" h="186142">
                      <a:moveTo>
                        <a:pt x="0" y="98478"/>
                      </a:moveTo>
                      <a:cubicBezTo>
                        <a:pt x="56885" y="47678"/>
                        <a:pt x="113771" y="-3122"/>
                        <a:pt x="187325" y="3228"/>
                      </a:cubicBezTo>
                      <a:cubicBezTo>
                        <a:pt x="260879" y="9578"/>
                        <a:pt x="357188" y="137107"/>
                        <a:pt x="441325" y="136578"/>
                      </a:cubicBezTo>
                      <a:cubicBezTo>
                        <a:pt x="525462" y="136049"/>
                        <a:pt x="606425" y="-3122"/>
                        <a:pt x="692150" y="53"/>
                      </a:cubicBezTo>
                      <a:cubicBezTo>
                        <a:pt x="777875" y="3228"/>
                        <a:pt x="872067" y="152453"/>
                        <a:pt x="955675" y="155628"/>
                      </a:cubicBezTo>
                      <a:cubicBezTo>
                        <a:pt x="1039283" y="158803"/>
                        <a:pt x="1111779" y="18574"/>
                        <a:pt x="1193800" y="19103"/>
                      </a:cubicBezTo>
                      <a:cubicBezTo>
                        <a:pt x="1275821" y="19632"/>
                        <a:pt x="1369483" y="156157"/>
                        <a:pt x="1447800" y="158803"/>
                      </a:cubicBezTo>
                      <a:cubicBezTo>
                        <a:pt x="1526117" y="161449"/>
                        <a:pt x="1592792" y="33390"/>
                        <a:pt x="1663700" y="34978"/>
                      </a:cubicBezTo>
                      <a:cubicBezTo>
                        <a:pt x="1734608" y="36565"/>
                        <a:pt x="1823508" y="143986"/>
                        <a:pt x="1873250" y="168328"/>
                      </a:cubicBezTo>
                      <a:cubicBezTo>
                        <a:pt x="1922992" y="192670"/>
                        <a:pt x="1942571" y="186849"/>
                        <a:pt x="1962150" y="18102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A50E5BA1-9D7D-254E-AD5E-1A4CD48A970C}"/>
                  </a:ext>
                </a:extLst>
              </p:cNvPr>
              <p:cNvSpPr txBox="1"/>
              <p:nvPr/>
            </p:nvSpPr>
            <p:spPr>
              <a:xfrm rot="18180329">
                <a:off x="7498005" y="5925332"/>
                <a:ext cx="12691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 err="1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+/+ 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♂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3BF236C8-F92B-2540-80BF-9D639EA560CB}"/>
                  </a:ext>
                </a:extLst>
              </p:cNvPr>
              <p:cNvSpPr txBox="1"/>
              <p:nvPr/>
            </p:nvSpPr>
            <p:spPr>
              <a:xfrm rot="18180329">
                <a:off x="8391963" y="6132302"/>
                <a:ext cx="170485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FΔ85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/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FΔ85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♀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639A3E7A-8346-B040-BAA0-6EECCE851D2D}"/>
                  </a:ext>
                </a:extLst>
              </p:cNvPr>
              <p:cNvSpPr txBox="1"/>
              <p:nvPr/>
            </p:nvSpPr>
            <p:spPr>
              <a:xfrm rot="18180329">
                <a:off x="8125217" y="5971497"/>
                <a:ext cx="1588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FΔ85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/+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♀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 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F4DBFA69-D743-554D-95A5-E2CC86526AE0}"/>
                  </a:ext>
                </a:extLst>
              </p:cNvPr>
              <p:cNvSpPr txBox="1"/>
              <p:nvPr/>
            </p:nvSpPr>
            <p:spPr>
              <a:xfrm rot="18180329">
                <a:off x="7884358" y="5942495"/>
                <a:ext cx="12691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 err="1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+/+ 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♀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4" name="グループ化 203">
              <a:extLst>
                <a:ext uri="{FF2B5EF4-FFF2-40B4-BE49-F238E27FC236}">
                  <a16:creationId xmlns:a16="http://schemas.microsoft.com/office/drawing/2014/main" id="{D321C208-A085-4D44-9B53-C3985EB262B7}"/>
                </a:ext>
              </a:extLst>
            </p:cNvPr>
            <p:cNvGrpSpPr/>
            <p:nvPr/>
          </p:nvGrpSpPr>
          <p:grpSpPr>
            <a:xfrm>
              <a:off x="2967096" y="2770456"/>
              <a:ext cx="3108772" cy="3721761"/>
              <a:chOff x="3854994" y="3287284"/>
              <a:chExt cx="3108772" cy="3721761"/>
            </a:xfrm>
          </p:grpSpPr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FE058896-2F85-0345-B765-8923655B9B08}"/>
                  </a:ext>
                </a:extLst>
              </p:cNvPr>
              <p:cNvSpPr txBox="1"/>
              <p:nvPr/>
            </p:nvSpPr>
            <p:spPr>
              <a:xfrm rot="18180329">
                <a:off x="5439112" y="5987342"/>
                <a:ext cx="170485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MΔ7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/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MΔ7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♂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203" name="グループ化 202">
                <a:extLst>
                  <a:ext uri="{FF2B5EF4-FFF2-40B4-BE49-F238E27FC236}">
                    <a16:creationId xmlns:a16="http://schemas.microsoft.com/office/drawing/2014/main" id="{73328ECA-5D1E-3643-B89E-A267316E4B3F}"/>
                  </a:ext>
                </a:extLst>
              </p:cNvPr>
              <p:cNvGrpSpPr/>
              <p:nvPr/>
            </p:nvGrpSpPr>
            <p:grpSpPr>
              <a:xfrm>
                <a:off x="3854994" y="3287284"/>
                <a:ext cx="3108772" cy="3562781"/>
                <a:chOff x="3854994" y="3287284"/>
                <a:chExt cx="3108772" cy="3562781"/>
              </a:xfrm>
            </p:grpSpPr>
            <p:sp>
              <p:nvSpPr>
                <p:cNvPr id="102" name="テキスト ボックス 101">
                  <a:extLst>
                    <a:ext uri="{FF2B5EF4-FFF2-40B4-BE49-F238E27FC236}">
                      <a16:creationId xmlns:a16="http://schemas.microsoft.com/office/drawing/2014/main" id="{A10E41A7-E307-6A4B-ADF6-FCAD9B5EC94B}"/>
                    </a:ext>
                  </a:extLst>
                </p:cNvPr>
                <p:cNvSpPr txBox="1"/>
                <p:nvPr/>
              </p:nvSpPr>
              <p:spPr>
                <a:xfrm>
                  <a:off x="3854994" y="3287284"/>
                  <a:ext cx="4074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lang="ja-JP" altLang="en-US" sz="24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03" name="直線コネクタ 102">
                  <a:extLst>
                    <a:ext uri="{FF2B5EF4-FFF2-40B4-BE49-F238E27FC236}">
                      <a16:creationId xmlns:a16="http://schemas.microsoft.com/office/drawing/2014/main" id="{322F537A-E32F-4441-91F6-4D9F452FD8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3308" y="3628713"/>
                  <a:ext cx="1" cy="198332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直線コネクタ 103">
                  <a:extLst>
                    <a:ext uri="{FF2B5EF4-FFF2-40B4-BE49-F238E27FC236}">
                      <a16:creationId xmlns:a16="http://schemas.microsoft.com/office/drawing/2014/main" id="{AB93BD9E-7F64-584A-96F2-3E5E383B9F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5004749" y="5097583"/>
                  <a:ext cx="0" cy="1018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直線コネクタ 104">
                  <a:extLst>
                    <a:ext uri="{FF2B5EF4-FFF2-40B4-BE49-F238E27FC236}">
                      <a16:creationId xmlns:a16="http://schemas.microsoft.com/office/drawing/2014/main" id="{BFAF4382-3CC0-8140-AAA6-6A49E8C1B3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999974" y="4690665"/>
                  <a:ext cx="0" cy="1018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テキスト ボックス 105">
                  <a:extLst>
                    <a:ext uri="{FF2B5EF4-FFF2-40B4-BE49-F238E27FC236}">
                      <a16:creationId xmlns:a16="http://schemas.microsoft.com/office/drawing/2014/main" id="{4643C8B5-BC07-4E44-9B5F-D95C0D18F220}"/>
                    </a:ext>
                  </a:extLst>
                </p:cNvPr>
                <p:cNvSpPr txBox="1"/>
                <p:nvPr/>
              </p:nvSpPr>
              <p:spPr>
                <a:xfrm rot="16200000">
                  <a:off x="3152829" y="4459372"/>
                  <a:ext cx="223285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Relative </a:t>
                  </a:r>
                  <a:r>
                    <a:rPr lang="en-US" altLang="ja-JP" sz="12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BmdsxF</a:t>
                  </a:r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mRNA level</a:t>
                  </a:r>
                </a:p>
                <a:p>
                  <a:pPr algn="ctr"/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(vs </a:t>
                  </a:r>
                  <a:r>
                    <a:rPr lang="en-US" altLang="ja-JP" sz="12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EF-2</a:t>
                  </a:r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  <a:endParaRPr lang="ja-JP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07" name="直線コネクタ 106">
                  <a:extLst>
                    <a:ext uri="{FF2B5EF4-FFF2-40B4-BE49-F238E27FC236}">
                      <a16:creationId xmlns:a16="http://schemas.microsoft.com/office/drawing/2014/main" id="{05F28A6E-5DB6-F84E-B4F6-B160D59AB7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5000476" y="4147269"/>
                  <a:ext cx="0" cy="1018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直線コネクタ 107">
                  <a:extLst>
                    <a:ext uri="{FF2B5EF4-FFF2-40B4-BE49-F238E27FC236}">
                      <a16:creationId xmlns:a16="http://schemas.microsoft.com/office/drawing/2014/main" id="{78989800-5CBC-F744-971D-06B481992A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999974" y="3767938"/>
                  <a:ext cx="0" cy="1018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テキスト ボックス 108">
                  <a:extLst>
                    <a:ext uri="{FF2B5EF4-FFF2-40B4-BE49-F238E27FC236}">
                      <a16:creationId xmlns:a16="http://schemas.microsoft.com/office/drawing/2014/main" id="{FAAB75DC-0348-424A-A8B9-84B3F448D1CB}"/>
                    </a:ext>
                  </a:extLst>
                </p:cNvPr>
                <p:cNvSpPr txBox="1"/>
                <p:nvPr/>
              </p:nvSpPr>
              <p:spPr>
                <a:xfrm>
                  <a:off x="4744807" y="5388229"/>
                  <a:ext cx="26962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ja-JP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テキスト ボックス 109">
                  <a:extLst>
                    <a:ext uri="{FF2B5EF4-FFF2-40B4-BE49-F238E27FC236}">
                      <a16:creationId xmlns:a16="http://schemas.microsoft.com/office/drawing/2014/main" id="{D8735337-0A41-0947-80F0-8A5A4ECDE499}"/>
                    </a:ext>
                  </a:extLst>
                </p:cNvPr>
                <p:cNvSpPr txBox="1"/>
                <p:nvPr/>
              </p:nvSpPr>
              <p:spPr>
                <a:xfrm>
                  <a:off x="4409592" y="5004142"/>
                  <a:ext cx="63671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1.0E-3</a:t>
                  </a:r>
                  <a:endParaRPr lang="ja-JP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テキスト ボックス 110">
                  <a:extLst>
                    <a:ext uri="{FF2B5EF4-FFF2-40B4-BE49-F238E27FC236}">
                      <a16:creationId xmlns:a16="http://schemas.microsoft.com/office/drawing/2014/main" id="{4726877E-B805-B446-9036-84B86116E84E}"/>
                    </a:ext>
                  </a:extLst>
                </p:cNvPr>
                <p:cNvSpPr txBox="1"/>
                <p:nvPr/>
              </p:nvSpPr>
              <p:spPr>
                <a:xfrm>
                  <a:off x="4403518" y="4593944"/>
                  <a:ext cx="63671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2.0E-3</a:t>
                  </a:r>
                  <a:endParaRPr lang="ja-JP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テキスト ボックス 111">
                  <a:extLst>
                    <a:ext uri="{FF2B5EF4-FFF2-40B4-BE49-F238E27FC236}">
                      <a16:creationId xmlns:a16="http://schemas.microsoft.com/office/drawing/2014/main" id="{8EEC47AA-0849-6140-BDAC-1BB9A12B348E}"/>
                    </a:ext>
                  </a:extLst>
                </p:cNvPr>
                <p:cNvSpPr txBox="1"/>
                <p:nvPr/>
              </p:nvSpPr>
              <p:spPr>
                <a:xfrm>
                  <a:off x="4395951" y="4054893"/>
                  <a:ext cx="63671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1.0E-2</a:t>
                  </a:r>
                  <a:endParaRPr lang="ja-JP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テキスト ボックス 112">
                  <a:extLst>
                    <a:ext uri="{FF2B5EF4-FFF2-40B4-BE49-F238E27FC236}">
                      <a16:creationId xmlns:a16="http://schemas.microsoft.com/office/drawing/2014/main" id="{C2F09936-99D1-4140-AF76-6C4EE1BEF862}"/>
                    </a:ext>
                  </a:extLst>
                </p:cNvPr>
                <p:cNvSpPr txBox="1"/>
                <p:nvPr/>
              </p:nvSpPr>
              <p:spPr>
                <a:xfrm>
                  <a:off x="4404328" y="3684445"/>
                  <a:ext cx="63671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1.2E-2</a:t>
                  </a:r>
                  <a:endParaRPr lang="ja-JP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4" name="グループ化 113">
                  <a:extLst>
                    <a:ext uri="{FF2B5EF4-FFF2-40B4-BE49-F238E27FC236}">
                      <a16:creationId xmlns:a16="http://schemas.microsoft.com/office/drawing/2014/main" id="{8E7DC79F-D82A-C74E-A950-DD0081D7C859}"/>
                    </a:ext>
                  </a:extLst>
                </p:cNvPr>
                <p:cNvGrpSpPr/>
                <p:nvPr/>
              </p:nvGrpSpPr>
              <p:grpSpPr>
                <a:xfrm>
                  <a:off x="5688379" y="3792159"/>
                  <a:ext cx="101844" cy="388202"/>
                  <a:chOff x="4656230" y="857244"/>
                  <a:chExt cx="101844" cy="234857"/>
                </a:xfrm>
              </p:grpSpPr>
              <p:cxnSp>
                <p:nvCxnSpPr>
                  <p:cNvPr id="145" name="直線コネクタ 144">
                    <a:extLst>
                      <a:ext uri="{FF2B5EF4-FFF2-40B4-BE49-F238E27FC236}">
                        <a16:creationId xmlns:a16="http://schemas.microsoft.com/office/drawing/2014/main" id="{B9AB1ADF-FB35-7345-8224-C6742C7EB5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4707152" y="806322"/>
                    <a:ext cx="0" cy="101844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直線コネクタ 145">
                    <a:extLst>
                      <a:ext uri="{FF2B5EF4-FFF2-40B4-BE49-F238E27FC236}">
                        <a16:creationId xmlns:a16="http://schemas.microsoft.com/office/drawing/2014/main" id="{0CA6D311-9CCE-AD41-887C-64FB9FC69B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09358" y="858308"/>
                    <a:ext cx="0" cy="23379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5" name="正方形/長方形 114">
                  <a:extLst>
                    <a:ext uri="{FF2B5EF4-FFF2-40B4-BE49-F238E27FC236}">
                      <a16:creationId xmlns:a16="http://schemas.microsoft.com/office/drawing/2014/main" id="{73CAD250-7ED9-0946-BF83-5013F3A3E5B5}"/>
                    </a:ext>
                  </a:extLst>
                </p:cNvPr>
                <p:cNvSpPr/>
                <p:nvPr/>
              </p:nvSpPr>
              <p:spPr>
                <a:xfrm>
                  <a:off x="5625455" y="4013404"/>
                  <a:ext cx="236804" cy="1544678"/>
                </a:xfrm>
                <a:prstGeom prst="rect">
                  <a:avLst/>
                </a:prstGeom>
                <a:solidFill>
                  <a:srgbClr val="FB0D1B"/>
                </a:solidFill>
                <a:ln>
                  <a:solidFill>
                    <a:srgbClr val="FB0D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grpSp>
              <p:nvGrpSpPr>
                <p:cNvPr id="116" name="グループ化 115">
                  <a:extLst>
                    <a:ext uri="{FF2B5EF4-FFF2-40B4-BE49-F238E27FC236}">
                      <a16:creationId xmlns:a16="http://schemas.microsoft.com/office/drawing/2014/main" id="{85DE4872-A0B3-9043-BBC8-AA01701229ED}"/>
                    </a:ext>
                  </a:extLst>
                </p:cNvPr>
                <p:cNvGrpSpPr/>
                <p:nvPr/>
              </p:nvGrpSpPr>
              <p:grpSpPr>
                <a:xfrm>
                  <a:off x="5282850" y="5314454"/>
                  <a:ext cx="101844" cy="110081"/>
                  <a:chOff x="4656230" y="857244"/>
                  <a:chExt cx="101844" cy="234857"/>
                </a:xfrm>
              </p:grpSpPr>
              <p:cxnSp>
                <p:nvCxnSpPr>
                  <p:cNvPr id="143" name="直線コネクタ 142">
                    <a:extLst>
                      <a:ext uri="{FF2B5EF4-FFF2-40B4-BE49-F238E27FC236}">
                        <a16:creationId xmlns:a16="http://schemas.microsoft.com/office/drawing/2014/main" id="{FF1F6534-4A6B-C24F-9189-422192612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4707152" y="806322"/>
                    <a:ext cx="0" cy="101844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直線コネクタ 143">
                    <a:extLst>
                      <a:ext uri="{FF2B5EF4-FFF2-40B4-BE49-F238E27FC236}">
                        <a16:creationId xmlns:a16="http://schemas.microsoft.com/office/drawing/2014/main" id="{21CF0BC5-02C8-8648-82F3-AB6A41513D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09358" y="858308"/>
                    <a:ext cx="0" cy="23379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7" name="グループ化 116">
                  <a:extLst>
                    <a:ext uri="{FF2B5EF4-FFF2-40B4-BE49-F238E27FC236}">
                      <a16:creationId xmlns:a16="http://schemas.microsoft.com/office/drawing/2014/main" id="{40D70382-E936-3347-92E1-C93F7D288DBB}"/>
                    </a:ext>
                  </a:extLst>
                </p:cNvPr>
                <p:cNvGrpSpPr/>
                <p:nvPr/>
              </p:nvGrpSpPr>
              <p:grpSpPr>
                <a:xfrm>
                  <a:off x="6519248" y="4552096"/>
                  <a:ext cx="101844" cy="200706"/>
                  <a:chOff x="4656230" y="857244"/>
                  <a:chExt cx="101844" cy="234857"/>
                </a:xfrm>
              </p:grpSpPr>
              <p:cxnSp>
                <p:nvCxnSpPr>
                  <p:cNvPr id="141" name="直線コネクタ 140">
                    <a:extLst>
                      <a:ext uri="{FF2B5EF4-FFF2-40B4-BE49-F238E27FC236}">
                        <a16:creationId xmlns:a16="http://schemas.microsoft.com/office/drawing/2014/main" id="{2C6F1169-B252-D74E-9348-E10814A776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4707152" y="806322"/>
                    <a:ext cx="0" cy="101844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直線コネクタ 141">
                    <a:extLst>
                      <a:ext uri="{FF2B5EF4-FFF2-40B4-BE49-F238E27FC236}">
                        <a16:creationId xmlns:a16="http://schemas.microsoft.com/office/drawing/2014/main" id="{AF77BA41-E23D-2945-B5AE-498C10543F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09358" y="858308"/>
                    <a:ext cx="0" cy="23379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8" name="正方形/長方形 117">
                  <a:extLst>
                    <a:ext uri="{FF2B5EF4-FFF2-40B4-BE49-F238E27FC236}">
                      <a16:creationId xmlns:a16="http://schemas.microsoft.com/office/drawing/2014/main" id="{865C230F-FDFD-7F45-9973-C4BB276A7FF1}"/>
                    </a:ext>
                  </a:extLst>
                </p:cNvPr>
                <p:cNvSpPr/>
                <p:nvPr/>
              </p:nvSpPr>
              <p:spPr>
                <a:xfrm>
                  <a:off x="5219558" y="5366316"/>
                  <a:ext cx="236804" cy="189162"/>
                </a:xfrm>
                <a:prstGeom prst="rect">
                  <a:avLst/>
                </a:prstGeom>
                <a:solidFill>
                  <a:srgbClr val="FB0D1B"/>
                </a:solidFill>
                <a:ln>
                  <a:solidFill>
                    <a:srgbClr val="FB0D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19" name="正方形/長方形 118">
                  <a:extLst>
                    <a:ext uri="{FF2B5EF4-FFF2-40B4-BE49-F238E27FC236}">
                      <a16:creationId xmlns:a16="http://schemas.microsoft.com/office/drawing/2014/main" id="{D1842A80-2DA0-5F41-8367-0F534ACF3AF9}"/>
                    </a:ext>
                  </a:extLst>
                </p:cNvPr>
                <p:cNvSpPr/>
                <p:nvPr/>
              </p:nvSpPr>
              <p:spPr>
                <a:xfrm>
                  <a:off x="6451768" y="4628017"/>
                  <a:ext cx="236804" cy="932383"/>
                </a:xfrm>
                <a:prstGeom prst="rect">
                  <a:avLst/>
                </a:prstGeom>
                <a:solidFill>
                  <a:srgbClr val="FB0D1B"/>
                </a:solidFill>
                <a:ln>
                  <a:solidFill>
                    <a:srgbClr val="FB0D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grpSp>
              <p:nvGrpSpPr>
                <p:cNvPr id="120" name="グループ化 119">
                  <a:extLst>
                    <a:ext uri="{FF2B5EF4-FFF2-40B4-BE49-F238E27FC236}">
                      <a16:creationId xmlns:a16="http://schemas.microsoft.com/office/drawing/2014/main" id="{F54F47FB-219C-CC49-8931-364F1EB99A05}"/>
                    </a:ext>
                  </a:extLst>
                </p:cNvPr>
                <p:cNvGrpSpPr/>
                <p:nvPr/>
              </p:nvGrpSpPr>
              <p:grpSpPr>
                <a:xfrm>
                  <a:off x="6105144" y="4977728"/>
                  <a:ext cx="101844" cy="78870"/>
                  <a:chOff x="4656230" y="857244"/>
                  <a:chExt cx="101844" cy="234857"/>
                </a:xfrm>
              </p:grpSpPr>
              <p:cxnSp>
                <p:nvCxnSpPr>
                  <p:cNvPr id="139" name="直線コネクタ 138">
                    <a:extLst>
                      <a:ext uri="{FF2B5EF4-FFF2-40B4-BE49-F238E27FC236}">
                        <a16:creationId xmlns:a16="http://schemas.microsoft.com/office/drawing/2014/main" id="{971C45AA-01C5-C849-853B-AC68F08376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V="1">
                    <a:off x="4707152" y="806322"/>
                    <a:ext cx="0" cy="101844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直線コネクタ 139">
                    <a:extLst>
                      <a:ext uri="{FF2B5EF4-FFF2-40B4-BE49-F238E27FC236}">
                        <a16:creationId xmlns:a16="http://schemas.microsoft.com/office/drawing/2014/main" id="{BFFA9A89-7926-5F44-A2F5-5BC76AB157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09358" y="858308"/>
                    <a:ext cx="0" cy="23379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1" name="正方形/長方形 120">
                  <a:extLst>
                    <a:ext uri="{FF2B5EF4-FFF2-40B4-BE49-F238E27FC236}">
                      <a16:creationId xmlns:a16="http://schemas.microsoft.com/office/drawing/2014/main" id="{5FD6A83A-0E36-BF4A-B40F-287D48408571}"/>
                    </a:ext>
                  </a:extLst>
                </p:cNvPr>
                <p:cNvSpPr/>
                <p:nvPr/>
              </p:nvSpPr>
              <p:spPr>
                <a:xfrm>
                  <a:off x="6037664" y="5029006"/>
                  <a:ext cx="236804" cy="531393"/>
                </a:xfrm>
                <a:prstGeom prst="rect">
                  <a:avLst/>
                </a:prstGeom>
                <a:solidFill>
                  <a:srgbClr val="FB0D1B"/>
                </a:solidFill>
                <a:ln>
                  <a:solidFill>
                    <a:srgbClr val="FB0D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grpSp>
              <p:nvGrpSpPr>
                <p:cNvPr id="122" name="グループ化 121">
                  <a:extLst>
                    <a:ext uri="{FF2B5EF4-FFF2-40B4-BE49-F238E27FC236}">
                      <a16:creationId xmlns:a16="http://schemas.microsoft.com/office/drawing/2014/main" id="{BB6C3E35-122C-8B40-A58A-17BFC0EC50C6}"/>
                    </a:ext>
                  </a:extLst>
                </p:cNvPr>
                <p:cNvGrpSpPr/>
                <p:nvPr/>
              </p:nvGrpSpPr>
              <p:grpSpPr>
                <a:xfrm>
                  <a:off x="5335268" y="3360023"/>
                  <a:ext cx="1233432" cy="1915362"/>
                  <a:chOff x="2392840" y="3708323"/>
                  <a:chExt cx="1271102" cy="1915362"/>
                </a:xfrm>
              </p:grpSpPr>
              <p:grpSp>
                <p:nvGrpSpPr>
                  <p:cNvPr id="134" name="グループ化 133">
                    <a:extLst>
                      <a:ext uri="{FF2B5EF4-FFF2-40B4-BE49-F238E27FC236}">
                        <a16:creationId xmlns:a16="http://schemas.microsoft.com/office/drawing/2014/main" id="{6ADB89AD-D851-314F-B2BF-90DBEF61707D}"/>
                      </a:ext>
                    </a:extLst>
                  </p:cNvPr>
                  <p:cNvGrpSpPr/>
                  <p:nvPr/>
                </p:nvGrpSpPr>
                <p:grpSpPr>
                  <a:xfrm>
                    <a:off x="2392840" y="3911669"/>
                    <a:ext cx="1271102" cy="1712016"/>
                    <a:chOff x="3544765" y="800686"/>
                    <a:chExt cx="258407" cy="1253884"/>
                  </a:xfrm>
                </p:grpSpPr>
                <p:cxnSp>
                  <p:nvCxnSpPr>
                    <p:cNvPr id="136" name="直線コネクタ 135">
                      <a:extLst>
                        <a:ext uri="{FF2B5EF4-FFF2-40B4-BE49-F238E27FC236}">
                          <a16:creationId xmlns:a16="http://schemas.microsoft.com/office/drawing/2014/main" id="{ACA2F205-3B83-2843-BDCC-75E581C452F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803172" y="800686"/>
                      <a:ext cx="0" cy="703804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" name="直線コネクタ 136">
                      <a:extLst>
                        <a:ext uri="{FF2B5EF4-FFF2-40B4-BE49-F238E27FC236}">
                          <a16:creationId xmlns:a16="http://schemas.microsoft.com/office/drawing/2014/main" id="{53BE17B9-B9BE-F547-BC74-6EC423AB9FA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544949" y="800687"/>
                      <a:ext cx="0" cy="1253883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8" name="直線コネクタ 137">
                      <a:extLst>
                        <a:ext uri="{FF2B5EF4-FFF2-40B4-BE49-F238E27FC236}">
                          <a16:creationId xmlns:a16="http://schemas.microsoft.com/office/drawing/2014/main" id="{9AA5FBEF-F4A7-B24A-9960-826E5064D7E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3544765" y="802544"/>
                      <a:ext cx="258233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5" name="テキスト ボックス 134">
                    <a:extLst>
                      <a:ext uri="{FF2B5EF4-FFF2-40B4-BE49-F238E27FC236}">
                        <a16:creationId xmlns:a16="http://schemas.microsoft.com/office/drawing/2014/main" id="{80E7F6A1-F670-E74B-A4E1-67E4DEC5FDFA}"/>
                      </a:ext>
                    </a:extLst>
                  </p:cNvPr>
                  <p:cNvSpPr txBox="1"/>
                  <p:nvPr/>
                </p:nvSpPr>
                <p:spPr>
                  <a:xfrm>
                    <a:off x="2861227" y="3708323"/>
                    <a:ext cx="348894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＊</a:t>
                    </a:r>
                  </a:p>
                </p:txBody>
              </p:sp>
            </p:grpSp>
            <p:cxnSp>
              <p:nvCxnSpPr>
                <p:cNvPr id="123" name="直線コネクタ 122">
                  <a:extLst>
                    <a:ext uri="{FF2B5EF4-FFF2-40B4-BE49-F238E27FC236}">
                      <a16:creationId xmlns:a16="http://schemas.microsoft.com/office/drawing/2014/main" id="{CFDF30A7-E1DB-B74A-AA8A-DDDCE828A6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99974" y="5560172"/>
                  <a:ext cx="188586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6" name="グループ化 125">
                  <a:extLst>
                    <a:ext uri="{FF2B5EF4-FFF2-40B4-BE49-F238E27FC236}">
                      <a16:creationId xmlns:a16="http://schemas.microsoft.com/office/drawing/2014/main" id="{A5732986-AA94-E648-A9B1-2ED6E20696E4}"/>
                    </a:ext>
                  </a:extLst>
                </p:cNvPr>
                <p:cNvGrpSpPr/>
                <p:nvPr/>
              </p:nvGrpSpPr>
              <p:grpSpPr>
                <a:xfrm>
                  <a:off x="4998441" y="4284056"/>
                  <a:ext cx="1965325" cy="275042"/>
                  <a:chOff x="2089150" y="4524322"/>
                  <a:chExt cx="1965325" cy="275042"/>
                </a:xfrm>
              </p:grpSpPr>
              <p:sp>
                <p:nvSpPr>
                  <p:cNvPr id="131" name="フリーフォーム 130">
                    <a:extLst>
                      <a:ext uri="{FF2B5EF4-FFF2-40B4-BE49-F238E27FC236}">
                        <a16:creationId xmlns:a16="http://schemas.microsoft.com/office/drawing/2014/main" id="{BA10A486-4CC6-964D-BD22-1F3604AECFF7}"/>
                      </a:ext>
                    </a:extLst>
                  </p:cNvPr>
                  <p:cNvSpPr/>
                  <p:nvPr/>
                </p:nvSpPr>
                <p:spPr>
                  <a:xfrm>
                    <a:off x="2092325" y="4566660"/>
                    <a:ext cx="1962150" cy="186142"/>
                  </a:xfrm>
                  <a:custGeom>
                    <a:avLst/>
                    <a:gdLst>
                      <a:gd name="connsiteX0" fmla="*/ 0 w 1962150"/>
                      <a:gd name="connsiteY0" fmla="*/ 98478 h 186142"/>
                      <a:gd name="connsiteX1" fmla="*/ 187325 w 1962150"/>
                      <a:gd name="connsiteY1" fmla="*/ 3228 h 186142"/>
                      <a:gd name="connsiteX2" fmla="*/ 441325 w 1962150"/>
                      <a:gd name="connsiteY2" fmla="*/ 136578 h 186142"/>
                      <a:gd name="connsiteX3" fmla="*/ 692150 w 1962150"/>
                      <a:gd name="connsiteY3" fmla="*/ 53 h 186142"/>
                      <a:gd name="connsiteX4" fmla="*/ 955675 w 1962150"/>
                      <a:gd name="connsiteY4" fmla="*/ 155628 h 186142"/>
                      <a:gd name="connsiteX5" fmla="*/ 1193800 w 1962150"/>
                      <a:gd name="connsiteY5" fmla="*/ 19103 h 186142"/>
                      <a:gd name="connsiteX6" fmla="*/ 1447800 w 1962150"/>
                      <a:gd name="connsiteY6" fmla="*/ 158803 h 186142"/>
                      <a:gd name="connsiteX7" fmla="*/ 1663700 w 1962150"/>
                      <a:gd name="connsiteY7" fmla="*/ 34978 h 186142"/>
                      <a:gd name="connsiteX8" fmla="*/ 1873250 w 1962150"/>
                      <a:gd name="connsiteY8" fmla="*/ 168328 h 186142"/>
                      <a:gd name="connsiteX9" fmla="*/ 1962150 w 1962150"/>
                      <a:gd name="connsiteY9" fmla="*/ 181028 h 186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62150" h="186142">
                        <a:moveTo>
                          <a:pt x="0" y="98478"/>
                        </a:moveTo>
                        <a:cubicBezTo>
                          <a:pt x="56885" y="47678"/>
                          <a:pt x="113771" y="-3122"/>
                          <a:pt x="187325" y="3228"/>
                        </a:cubicBezTo>
                        <a:cubicBezTo>
                          <a:pt x="260879" y="9578"/>
                          <a:pt x="357188" y="137107"/>
                          <a:pt x="441325" y="136578"/>
                        </a:cubicBezTo>
                        <a:cubicBezTo>
                          <a:pt x="525462" y="136049"/>
                          <a:pt x="606425" y="-3122"/>
                          <a:pt x="692150" y="53"/>
                        </a:cubicBezTo>
                        <a:cubicBezTo>
                          <a:pt x="777875" y="3228"/>
                          <a:pt x="872067" y="152453"/>
                          <a:pt x="955675" y="155628"/>
                        </a:cubicBezTo>
                        <a:cubicBezTo>
                          <a:pt x="1039283" y="158803"/>
                          <a:pt x="1111779" y="18574"/>
                          <a:pt x="1193800" y="19103"/>
                        </a:cubicBezTo>
                        <a:cubicBezTo>
                          <a:pt x="1275821" y="19632"/>
                          <a:pt x="1369483" y="156157"/>
                          <a:pt x="1447800" y="158803"/>
                        </a:cubicBezTo>
                        <a:cubicBezTo>
                          <a:pt x="1526117" y="161449"/>
                          <a:pt x="1592792" y="33390"/>
                          <a:pt x="1663700" y="34978"/>
                        </a:cubicBezTo>
                        <a:cubicBezTo>
                          <a:pt x="1734608" y="36565"/>
                          <a:pt x="1823508" y="143986"/>
                          <a:pt x="1873250" y="168328"/>
                        </a:cubicBezTo>
                        <a:cubicBezTo>
                          <a:pt x="1922992" y="192670"/>
                          <a:pt x="1942571" y="186849"/>
                          <a:pt x="1962150" y="181028"/>
                        </a:cubicBezTo>
                      </a:path>
                    </a:pathLst>
                  </a:custGeom>
                  <a:noFill/>
                  <a:ln w="762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2" name="フリーフォーム 131">
                    <a:extLst>
                      <a:ext uri="{FF2B5EF4-FFF2-40B4-BE49-F238E27FC236}">
                        <a16:creationId xmlns:a16="http://schemas.microsoft.com/office/drawing/2014/main" id="{0762E0CF-CC61-6442-A6A8-78AA4D246A48}"/>
                      </a:ext>
                    </a:extLst>
                  </p:cNvPr>
                  <p:cNvSpPr/>
                  <p:nvPr/>
                </p:nvSpPr>
                <p:spPr>
                  <a:xfrm>
                    <a:off x="2092325" y="4524322"/>
                    <a:ext cx="1962150" cy="186142"/>
                  </a:xfrm>
                  <a:custGeom>
                    <a:avLst/>
                    <a:gdLst>
                      <a:gd name="connsiteX0" fmla="*/ 0 w 1962150"/>
                      <a:gd name="connsiteY0" fmla="*/ 98478 h 186142"/>
                      <a:gd name="connsiteX1" fmla="*/ 187325 w 1962150"/>
                      <a:gd name="connsiteY1" fmla="*/ 3228 h 186142"/>
                      <a:gd name="connsiteX2" fmla="*/ 441325 w 1962150"/>
                      <a:gd name="connsiteY2" fmla="*/ 136578 h 186142"/>
                      <a:gd name="connsiteX3" fmla="*/ 692150 w 1962150"/>
                      <a:gd name="connsiteY3" fmla="*/ 53 h 186142"/>
                      <a:gd name="connsiteX4" fmla="*/ 955675 w 1962150"/>
                      <a:gd name="connsiteY4" fmla="*/ 155628 h 186142"/>
                      <a:gd name="connsiteX5" fmla="*/ 1193800 w 1962150"/>
                      <a:gd name="connsiteY5" fmla="*/ 19103 h 186142"/>
                      <a:gd name="connsiteX6" fmla="*/ 1447800 w 1962150"/>
                      <a:gd name="connsiteY6" fmla="*/ 158803 h 186142"/>
                      <a:gd name="connsiteX7" fmla="*/ 1663700 w 1962150"/>
                      <a:gd name="connsiteY7" fmla="*/ 34978 h 186142"/>
                      <a:gd name="connsiteX8" fmla="*/ 1873250 w 1962150"/>
                      <a:gd name="connsiteY8" fmla="*/ 168328 h 186142"/>
                      <a:gd name="connsiteX9" fmla="*/ 1962150 w 1962150"/>
                      <a:gd name="connsiteY9" fmla="*/ 181028 h 186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62150" h="186142">
                        <a:moveTo>
                          <a:pt x="0" y="98478"/>
                        </a:moveTo>
                        <a:cubicBezTo>
                          <a:pt x="56885" y="47678"/>
                          <a:pt x="113771" y="-3122"/>
                          <a:pt x="187325" y="3228"/>
                        </a:cubicBezTo>
                        <a:cubicBezTo>
                          <a:pt x="260879" y="9578"/>
                          <a:pt x="357188" y="137107"/>
                          <a:pt x="441325" y="136578"/>
                        </a:cubicBezTo>
                        <a:cubicBezTo>
                          <a:pt x="525462" y="136049"/>
                          <a:pt x="606425" y="-3122"/>
                          <a:pt x="692150" y="53"/>
                        </a:cubicBezTo>
                        <a:cubicBezTo>
                          <a:pt x="777875" y="3228"/>
                          <a:pt x="872067" y="152453"/>
                          <a:pt x="955675" y="155628"/>
                        </a:cubicBezTo>
                        <a:cubicBezTo>
                          <a:pt x="1039283" y="158803"/>
                          <a:pt x="1111779" y="18574"/>
                          <a:pt x="1193800" y="19103"/>
                        </a:cubicBezTo>
                        <a:cubicBezTo>
                          <a:pt x="1275821" y="19632"/>
                          <a:pt x="1369483" y="156157"/>
                          <a:pt x="1447800" y="158803"/>
                        </a:cubicBezTo>
                        <a:cubicBezTo>
                          <a:pt x="1526117" y="161449"/>
                          <a:pt x="1592792" y="33390"/>
                          <a:pt x="1663700" y="34978"/>
                        </a:cubicBezTo>
                        <a:cubicBezTo>
                          <a:pt x="1734608" y="36565"/>
                          <a:pt x="1823508" y="143986"/>
                          <a:pt x="1873250" y="168328"/>
                        </a:cubicBezTo>
                        <a:cubicBezTo>
                          <a:pt x="1922992" y="192670"/>
                          <a:pt x="1942571" y="186849"/>
                          <a:pt x="1962150" y="181028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3" name="フリーフォーム 132">
                    <a:extLst>
                      <a:ext uri="{FF2B5EF4-FFF2-40B4-BE49-F238E27FC236}">
                        <a16:creationId xmlns:a16="http://schemas.microsoft.com/office/drawing/2014/main" id="{9761CF12-7C57-AF48-ADE9-1BA88AE60038}"/>
                      </a:ext>
                    </a:extLst>
                  </p:cNvPr>
                  <p:cNvSpPr/>
                  <p:nvPr/>
                </p:nvSpPr>
                <p:spPr>
                  <a:xfrm>
                    <a:off x="2089150" y="4613222"/>
                    <a:ext cx="1962150" cy="186142"/>
                  </a:xfrm>
                  <a:custGeom>
                    <a:avLst/>
                    <a:gdLst>
                      <a:gd name="connsiteX0" fmla="*/ 0 w 1962150"/>
                      <a:gd name="connsiteY0" fmla="*/ 98478 h 186142"/>
                      <a:gd name="connsiteX1" fmla="*/ 187325 w 1962150"/>
                      <a:gd name="connsiteY1" fmla="*/ 3228 h 186142"/>
                      <a:gd name="connsiteX2" fmla="*/ 441325 w 1962150"/>
                      <a:gd name="connsiteY2" fmla="*/ 136578 h 186142"/>
                      <a:gd name="connsiteX3" fmla="*/ 692150 w 1962150"/>
                      <a:gd name="connsiteY3" fmla="*/ 53 h 186142"/>
                      <a:gd name="connsiteX4" fmla="*/ 955675 w 1962150"/>
                      <a:gd name="connsiteY4" fmla="*/ 155628 h 186142"/>
                      <a:gd name="connsiteX5" fmla="*/ 1193800 w 1962150"/>
                      <a:gd name="connsiteY5" fmla="*/ 19103 h 186142"/>
                      <a:gd name="connsiteX6" fmla="*/ 1447800 w 1962150"/>
                      <a:gd name="connsiteY6" fmla="*/ 158803 h 186142"/>
                      <a:gd name="connsiteX7" fmla="*/ 1663700 w 1962150"/>
                      <a:gd name="connsiteY7" fmla="*/ 34978 h 186142"/>
                      <a:gd name="connsiteX8" fmla="*/ 1873250 w 1962150"/>
                      <a:gd name="connsiteY8" fmla="*/ 168328 h 186142"/>
                      <a:gd name="connsiteX9" fmla="*/ 1962150 w 1962150"/>
                      <a:gd name="connsiteY9" fmla="*/ 181028 h 186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62150" h="186142">
                        <a:moveTo>
                          <a:pt x="0" y="98478"/>
                        </a:moveTo>
                        <a:cubicBezTo>
                          <a:pt x="56885" y="47678"/>
                          <a:pt x="113771" y="-3122"/>
                          <a:pt x="187325" y="3228"/>
                        </a:cubicBezTo>
                        <a:cubicBezTo>
                          <a:pt x="260879" y="9578"/>
                          <a:pt x="357188" y="137107"/>
                          <a:pt x="441325" y="136578"/>
                        </a:cubicBezTo>
                        <a:cubicBezTo>
                          <a:pt x="525462" y="136049"/>
                          <a:pt x="606425" y="-3122"/>
                          <a:pt x="692150" y="53"/>
                        </a:cubicBezTo>
                        <a:cubicBezTo>
                          <a:pt x="777875" y="3228"/>
                          <a:pt x="872067" y="152453"/>
                          <a:pt x="955675" y="155628"/>
                        </a:cubicBezTo>
                        <a:cubicBezTo>
                          <a:pt x="1039283" y="158803"/>
                          <a:pt x="1111779" y="18574"/>
                          <a:pt x="1193800" y="19103"/>
                        </a:cubicBezTo>
                        <a:cubicBezTo>
                          <a:pt x="1275821" y="19632"/>
                          <a:pt x="1369483" y="156157"/>
                          <a:pt x="1447800" y="158803"/>
                        </a:cubicBezTo>
                        <a:cubicBezTo>
                          <a:pt x="1526117" y="161449"/>
                          <a:pt x="1592792" y="33390"/>
                          <a:pt x="1663700" y="34978"/>
                        </a:cubicBezTo>
                        <a:cubicBezTo>
                          <a:pt x="1734608" y="36565"/>
                          <a:pt x="1823508" y="143986"/>
                          <a:pt x="1873250" y="168328"/>
                        </a:cubicBezTo>
                        <a:cubicBezTo>
                          <a:pt x="1922992" y="192670"/>
                          <a:pt x="1942571" y="186849"/>
                          <a:pt x="1962150" y="181028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  <p:sp>
              <p:nvSpPr>
                <p:cNvPr id="127" name="テキスト ボックス 126">
                  <a:extLst>
                    <a:ext uri="{FF2B5EF4-FFF2-40B4-BE49-F238E27FC236}">
                      <a16:creationId xmlns:a16="http://schemas.microsoft.com/office/drawing/2014/main" id="{748C66AF-205A-8B48-AEA1-81C6A366EB4B}"/>
                    </a:ext>
                  </a:extLst>
                </p:cNvPr>
                <p:cNvSpPr txBox="1"/>
                <p:nvPr/>
              </p:nvSpPr>
              <p:spPr>
                <a:xfrm rot="18180329">
                  <a:off x="4499886" y="5889927"/>
                  <a:ext cx="126915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1600" i="1" dirty="0" err="1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Bmdsx</a:t>
                  </a:r>
                  <a:r>
                    <a:rPr lang="en-US" altLang="ja-JP" sz="1600" baseline="30000" dirty="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+/+ </a:t>
                  </a:r>
                  <a:r>
                    <a:rPr lang="ja-JP" altLang="en-US" sz="160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♂</a:t>
                  </a:r>
                  <a:endParaRPr lang="ja-JP" altLang="en-US" sz="16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テキスト ボックス 128">
                  <a:extLst>
                    <a:ext uri="{FF2B5EF4-FFF2-40B4-BE49-F238E27FC236}">
                      <a16:creationId xmlns:a16="http://schemas.microsoft.com/office/drawing/2014/main" id="{8C2F8F3E-0E75-8F4E-B0F6-ED1D5EA825C5}"/>
                    </a:ext>
                  </a:extLst>
                </p:cNvPr>
                <p:cNvSpPr txBox="1"/>
                <p:nvPr/>
              </p:nvSpPr>
              <p:spPr>
                <a:xfrm rot="18180329">
                  <a:off x="5149965" y="5886410"/>
                  <a:ext cx="158875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1600" i="1" dirty="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Bmdsx</a:t>
                  </a:r>
                  <a:r>
                    <a:rPr lang="en-US" altLang="ja-JP" sz="1600" i="1" baseline="30000" dirty="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MΔ7</a:t>
                  </a:r>
                  <a:r>
                    <a:rPr lang="en-US" altLang="ja-JP" sz="1600" baseline="30000" dirty="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/+</a:t>
                  </a:r>
                  <a:r>
                    <a:rPr lang="ja-JP" altLang="en-US" sz="160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♂</a:t>
                  </a:r>
                  <a:r>
                    <a:rPr lang="en-US" altLang="ja-JP" sz="1600" baseline="30000" dirty="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  <a:endParaRPr lang="ja-JP" altLang="en-US" sz="16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テキスト ボックス 129">
                  <a:extLst>
                    <a:ext uri="{FF2B5EF4-FFF2-40B4-BE49-F238E27FC236}">
                      <a16:creationId xmlns:a16="http://schemas.microsoft.com/office/drawing/2014/main" id="{5CB6BA5B-AB30-3246-8CB3-7317F1CCFDB9}"/>
                    </a:ext>
                  </a:extLst>
                </p:cNvPr>
                <p:cNvSpPr txBox="1"/>
                <p:nvPr/>
              </p:nvSpPr>
              <p:spPr>
                <a:xfrm rot="18180329">
                  <a:off x="4886239" y="5907090"/>
                  <a:ext cx="126915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1600" i="1" dirty="0" err="1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Bmdsx</a:t>
                  </a:r>
                  <a:r>
                    <a:rPr lang="en-US" altLang="ja-JP" sz="1600" baseline="30000" dirty="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+/+ </a:t>
                  </a:r>
                  <a:r>
                    <a:rPr lang="ja-JP" altLang="en-US" sz="1600"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♀</a:t>
                  </a:r>
                  <a:endParaRPr lang="ja-JP" altLang="en-US" sz="16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2" name="グループ化 151">
              <a:extLst>
                <a:ext uri="{FF2B5EF4-FFF2-40B4-BE49-F238E27FC236}">
                  <a16:creationId xmlns:a16="http://schemas.microsoft.com/office/drawing/2014/main" id="{7F644001-4996-B74E-A988-4F5E8F298CB1}"/>
                </a:ext>
              </a:extLst>
            </p:cNvPr>
            <p:cNvGrpSpPr/>
            <p:nvPr/>
          </p:nvGrpSpPr>
          <p:grpSpPr>
            <a:xfrm>
              <a:off x="-53389" y="2745149"/>
              <a:ext cx="3095520" cy="3721761"/>
              <a:chOff x="958955" y="3265371"/>
              <a:chExt cx="3095520" cy="3721761"/>
            </a:xfrm>
          </p:grpSpPr>
          <p:sp>
            <p:nvSpPr>
              <p:cNvPr id="153" name="テキスト ボックス 152">
                <a:extLst>
                  <a:ext uri="{FF2B5EF4-FFF2-40B4-BE49-F238E27FC236}">
                    <a16:creationId xmlns:a16="http://schemas.microsoft.com/office/drawing/2014/main" id="{3FC0E64B-2038-F449-9636-7F196376E320}"/>
                  </a:ext>
                </a:extLst>
              </p:cNvPr>
              <p:cNvSpPr txBox="1"/>
              <p:nvPr/>
            </p:nvSpPr>
            <p:spPr>
              <a:xfrm>
                <a:off x="958955" y="3265371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ja-JP" altLang="en-US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4" name="直線コネクタ 153">
                <a:extLst>
                  <a:ext uri="{FF2B5EF4-FFF2-40B4-BE49-F238E27FC236}">
                    <a16:creationId xmlns:a16="http://schemas.microsoft.com/office/drawing/2014/main" id="{4A2115CA-C65A-6F47-AC88-7FD77FB617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44017" y="3606800"/>
                <a:ext cx="1" cy="198332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線コネクタ 154">
                <a:extLst>
                  <a:ext uri="{FF2B5EF4-FFF2-40B4-BE49-F238E27FC236}">
                    <a16:creationId xmlns:a16="http://schemas.microsoft.com/office/drawing/2014/main" id="{FA62F69E-448F-8942-AA5F-F8561D9A0E3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095458" y="5150011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直線コネクタ 155">
                <a:extLst>
                  <a:ext uri="{FF2B5EF4-FFF2-40B4-BE49-F238E27FC236}">
                    <a16:creationId xmlns:a16="http://schemas.microsoft.com/office/drawing/2014/main" id="{D077E68F-3A4B-0D47-A366-982DCDAAA9E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090683" y="4809998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テキスト ボックス 156">
                <a:extLst>
                  <a:ext uri="{FF2B5EF4-FFF2-40B4-BE49-F238E27FC236}">
                    <a16:creationId xmlns:a16="http://schemas.microsoft.com/office/drawing/2014/main" id="{76852128-4AE6-EB42-850F-B0366BB9B877}"/>
                  </a:ext>
                </a:extLst>
              </p:cNvPr>
              <p:cNvSpPr txBox="1"/>
              <p:nvPr/>
            </p:nvSpPr>
            <p:spPr>
              <a:xfrm rot="16200000">
                <a:off x="147194" y="4437459"/>
                <a:ext cx="22665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Relative </a:t>
                </a:r>
                <a:r>
                  <a:rPr lang="en-US" altLang="ja-JP" sz="12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BmdsxM</a:t>
                </a:r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mRNA level</a:t>
                </a:r>
              </a:p>
              <a:p>
                <a:pPr algn="ctr"/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(vs </a:t>
                </a:r>
                <a:r>
                  <a:rPr lang="en-US" altLang="ja-JP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EF-2</a:t>
                </a:r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8" name="直線コネクタ 157">
                <a:extLst>
                  <a:ext uri="{FF2B5EF4-FFF2-40B4-BE49-F238E27FC236}">
                    <a16:creationId xmlns:a16="http://schemas.microsoft.com/office/drawing/2014/main" id="{E975E983-A4A4-A94F-A46A-A0F0B084551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091185" y="4281470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直線コネクタ 158">
                <a:extLst>
                  <a:ext uri="{FF2B5EF4-FFF2-40B4-BE49-F238E27FC236}">
                    <a16:creationId xmlns:a16="http://schemas.microsoft.com/office/drawing/2014/main" id="{7030926D-68FC-4349-BC67-23A1B858ACD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090683" y="3991348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テキスト ボックス 159">
                <a:extLst>
                  <a:ext uri="{FF2B5EF4-FFF2-40B4-BE49-F238E27FC236}">
                    <a16:creationId xmlns:a16="http://schemas.microsoft.com/office/drawing/2014/main" id="{89BD3281-BCB8-F640-87DA-761B8B1C39E3}"/>
                  </a:ext>
                </a:extLst>
              </p:cNvPr>
              <p:cNvSpPr txBox="1"/>
              <p:nvPr/>
            </p:nvSpPr>
            <p:spPr>
              <a:xfrm>
                <a:off x="1835516" y="5366316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" name="テキスト ボックス 160">
                <a:extLst>
                  <a:ext uri="{FF2B5EF4-FFF2-40B4-BE49-F238E27FC236}">
                    <a16:creationId xmlns:a16="http://schemas.microsoft.com/office/drawing/2014/main" id="{C12182DE-BE1E-8A40-B46F-0AD79C35E5DC}"/>
                  </a:ext>
                </a:extLst>
              </p:cNvPr>
              <p:cNvSpPr txBox="1"/>
              <p:nvPr/>
            </p:nvSpPr>
            <p:spPr>
              <a:xfrm>
                <a:off x="1500301" y="5056570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0.5E-4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テキスト ボックス 161">
                <a:extLst>
                  <a:ext uri="{FF2B5EF4-FFF2-40B4-BE49-F238E27FC236}">
                    <a16:creationId xmlns:a16="http://schemas.microsoft.com/office/drawing/2014/main" id="{865E257E-1EAB-534F-8D5D-BEF5C807F06C}"/>
                  </a:ext>
                </a:extLst>
              </p:cNvPr>
              <p:cNvSpPr txBox="1"/>
              <p:nvPr/>
            </p:nvSpPr>
            <p:spPr>
              <a:xfrm>
                <a:off x="1494227" y="4705843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1.0E-4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テキスト ボックス 162">
                <a:extLst>
                  <a:ext uri="{FF2B5EF4-FFF2-40B4-BE49-F238E27FC236}">
                    <a16:creationId xmlns:a16="http://schemas.microsoft.com/office/drawing/2014/main" id="{13144A15-8C35-E84D-B31F-5F513C9AF986}"/>
                  </a:ext>
                </a:extLst>
              </p:cNvPr>
              <p:cNvSpPr txBox="1"/>
              <p:nvPr/>
            </p:nvSpPr>
            <p:spPr>
              <a:xfrm>
                <a:off x="1486660" y="4189094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3.0E-2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テキスト ボックス 163">
                <a:extLst>
                  <a:ext uri="{FF2B5EF4-FFF2-40B4-BE49-F238E27FC236}">
                    <a16:creationId xmlns:a16="http://schemas.microsoft.com/office/drawing/2014/main" id="{4F21A1CB-2EAC-004A-901F-DBA628AF3D9D}"/>
                  </a:ext>
                </a:extLst>
              </p:cNvPr>
              <p:cNvSpPr txBox="1"/>
              <p:nvPr/>
            </p:nvSpPr>
            <p:spPr>
              <a:xfrm>
                <a:off x="1495037" y="3907855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4.0E-2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65" name="グループ化 164">
                <a:extLst>
                  <a:ext uri="{FF2B5EF4-FFF2-40B4-BE49-F238E27FC236}">
                    <a16:creationId xmlns:a16="http://schemas.microsoft.com/office/drawing/2014/main" id="{BAB198FB-571B-D145-A56B-AA88CD1C1866}"/>
                  </a:ext>
                </a:extLst>
              </p:cNvPr>
              <p:cNvGrpSpPr/>
              <p:nvPr/>
            </p:nvGrpSpPr>
            <p:grpSpPr>
              <a:xfrm>
                <a:off x="2779088" y="4740263"/>
                <a:ext cx="101844" cy="388202"/>
                <a:chOff x="4656230" y="857244"/>
                <a:chExt cx="101844" cy="234857"/>
              </a:xfrm>
            </p:grpSpPr>
            <p:cxnSp>
              <p:nvCxnSpPr>
                <p:cNvPr id="196" name="直線コネクタ 195">
                  <a:extLst>
                    <a:ext uri="{FF2B5EF4-FFF2-40B4-BE49-F238E27FC236}">
                      <a16:creationId xmlns:a16="http://schemas.microsoft.com/office/drawing/2014/main" id="{91428AB8-4FFE-D745-B159-174690B2E0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直線コネクタ 196">
                  <a:extLst>
                    <a:ext uri="{FF2B5EF4-FFF2-40B4-BE49-F238E27FC236}">
                      <a16:creationId xmlns:a16="http://schemas.microsoft.com/office/drawing/2014/main" id="{E07443BE-A002-B347-BDC1-A5CE133BCB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6" name="正方形/長方形 165">
                <a:extLst>
                  <a:ext uri="{FF2B5EF4-FFF2-40B4-BE49-F238E27FC236}">
                    <a16:creationId xmlns:a16="http://schemas.microsoft.com/office/drawing/2014/main" id="{2CB7E048-B011-2D44-B5DA-080CDE35891B}"/>
                  </a:ext>
                </a:extLst>
              </p:cNvPr>
              <p:cNvSpPr/>
              <p:nvPr/>
            </p:nvSpPr>
            <p:spPr>
              <a:xfrm>
                <a:off x="2716164" y="4832351"/>
                <a:ext cx="236804" cy="703818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67" name="グループ化 166">
                <a:extLst>
                  <a:ext uri="{FF2B5EF4-FFF2-40B4-BE49-F238E27FC236}">
                    <a16:creationId xmlns:a16="http://schemas.microsoft.com/office/drawing/2014/main" id="{E5ADDC62-1309-EE41-9202-F06FE2C8E54C}"/>
                  </a:ext>
                </a:extLst>
              </p:cNvPr>
              <p:cNvGrpSpPr/>
              <p:nvPr/>
            </p:nvGrpSpPr>
            <p:grpSpPr>
              <a:xfrm>
                <a:off x="2373559" y="3655682"/>
                <a:ext cx="101844" cy="532107"/>
                <a:chOff x="4656230" y="857244"/>
                <a:chExt cx="101844" cy="234857"/>
              </a:xfrm>
            </p:grpSpPr>
            <p:cxnSp>
              <p:nvCxnSpPr>
                <p:cNvPr id="194" name="直線コネクタ 193">
                  <a:extLst>
                    <a:ext uri="{FF2B5EF4-FFF2-40B4-BE49-F238E27FC236}">
                      <a16:creationId xmlns:a16="http://schemas.microsoft.com/office/drawing/2014/main" id="{7FE19AE7-9014-9649-941C-7A8B8FC9A2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線コネクタ 194">
                  <a:extLst>
                    <a:ext uri="{FF2B5EF4-FFF2-40B4-BE49-F238E27FC236}">
                      <a16:creationId xmlns:a16="http://schemas.microsoft.com/office/drawing/2014/main" id="{CE425411-68C4-0945-BD2F-6626370188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8" name="グループ化 167">
                <a:extLst>
                  <a:ext uri="{FF2B5EF4-FFF2-40B4-BE49-F238E27FC236}">
                    <a16:creationId xmlns:a16="http://schemas.microsoft.com/office/drawing/2014/main" id="{2E877BB1-55EC-FC41-80C9-6AF8A2736E45}"/>
                  </a:ext>
                </a:extLst>
              </p:cNvPr>
              <p:cNvGrpSpPr/>
              <p:nvPr/>
            </p:nvGrpSpPr>
            <p:grpSpPr>
              <a:xfrm>
                <a:off x="3609957" y="5399228"/>
                <a:ext cx="101844" cy="48850"/>
                <a:chOff x="4656230" y="857244"/>
                <a:chExt cx="101844" cy="234857"/>
              </a:xfrm>
            </p:grpSpPr>
            <p:cxnSp>
              <p:nvCxnSpPr>
                <p:cNvPr id="192" name="直線コネクタ 191">
                  <a:extLst>
                    <a:ext uri="{FF2B5EF4-FFF2-40B4-BE49-F238E27FC236}">
                      <a16:creationId xmlns:a16="http://schemas.microsoft.com/office/drawing/2014/main" id="{2DA2C5D7-4B09-2D48-9C72-75CA5827CE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線コネクタ 192">
                  <a:extLst>
                    <a:ext uri="{FF2B5EF4-FFF2-40B4-BE49-F238E27FC236}">
                      <a16:creationId xmlns:a16="http://schemas.microsoft.com/office/drawing/2014/main" id="{A75982E2-6BC7-6F45-B4F9-AE316939A4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9" name="正方形/長方形 168">
                <a:extLst>
                  <a:ext uri="{FF2B5EF4-FFF2-40B4-BE49-F238E27FC236}">
                    <a16:creationId xmlns:a16="http://schemas.microsoft.com/office/drawing/2014/main" id="{D5CDC8A2-EAC6-B94E-96EB-075AF501D5A0}"/>
                  </a:ext>
                </a:extLst>
              </p:cNvPr>
              <p:cNvSpPr/>
              <p:nvPr/>
            </p:nvSpPr>
            <p:spPr>
              <a:xfrm>
                <a:off x="2310267" y="4013404"/>
                <a:ext cx="236804" cy="1520161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0" name="正方形/長方形 169">
                <a:extLst>
                  <a:ext uri="{FF2B5EF4-FFF2-40B4-BE49-F238E27FC236}">
                    <a16:creationId xmlns:a16="http://schemas.microsoft.com/office/drawing/2014/main" id="{40711D4D-ECF1-9B4E-912C-0048728F0F66}"/>
                  </a:ext>
                </a:extLst>
              </p:cNvPr>
              <p:cNvSpPr/>
              <p:nvPr/>
            </p:nvSpPr>
            <p:spPr>
              <a:xfrm>
                <a:off x="3542477" y="5445125"/>
                <a:ext cx="236804" cy="93362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71" name="グループ化 170">
                <a:extLst>
                  <a:ext uri="{FF2B5EF4-FFF2-40B4-BE49-F238E27FC236}">
                    <a16:creationId xmlns:a16="http://schemas.microsoft.com/office/drawing/2014/main" id="{F9ECE1BE-60D3-894E-861C-4FC71D6F9F5F}"/>
                  </a:ext>
                </a:extLst>
              </p:cNvPr>
              <p:cNvGrpSpPr/>
              <p:nvPr/>
            </p:nvGrpSpPr>
            <p:grpSpPr>
              <a:xfrm>
                <a:off x="3195853" y="5373418"/>
                <a:ext cx="101844" cy="78870"/>
                <a:chOff x="4656230" y="857244"/>
                <a:chExt cx="101844" cy="234857"/>
              </a:xfrm>
            </p:grpSpPr>
            <p:cxnSp>
              <p:nvCxnSpPr>
                <p:cNvPr id="190" name="直線コネクタ 189">
                  <a:extLst>
                    <a:ext uri="{FF2B5EF4-FFF2-40B4-BE49-F238E27FC236}">
                      <a16:creationId xmlns:a16="http://schemas.microsoft.com/office/drawing/2014/main" id="{3079BE98-AF6E-454A-9D05-229C2F7A16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4707152" y="806322"/>
                  <a:ext cx="0" cy="1018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線コネクタ 190">
                  <a:extLst>
                    <a:ext uri="{FF2B5EF4-FFF2-40B4-BE49-F238E27FC236}">
                      <a16:creationId xmlns:a16="http://schemas.microsoft.com/office/drawing/2014/main" id="{8A1595A0-52C2-054F-9596-CDDCC4DDCE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09358" y="858308"/>
                  <a:ext cx="0" cy="2337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2" name="正方形/長方形 171">
                <a:extLst>
                  <a:ext uri="{FF2B5EF4-FFF2-40B4-BE49-F238E27FC236}">
                    <a16:creationId xmlns:a16="http://schemas.microsoft.com/office/drawing/2014/main" id="{12FFCFDC-0D44-F143-8FF3-D7C3D4890F38}"/>
                  </a:ext>
                </a:extLst>
              </p:cNvPr>
              <p:cNvSpPr/>
              <p:nvPr/>
            </p:nvSpPr>
            <p:spPr>
              <a:xfrm>
                <a:off x="3128373" y="5403849"/>
                <a:ext cx="236804" cy="134637"/>
              </a:xfrm>
              <a:prstGeom prst="rect">
                <a:avLst/>
              </a:prstGeom>
              <a:solidFill>
                <a:srgbClr val="5D9CD3"/>
              </a:solidFill>
              <a:ln>
                <a:solidFill>
                  <a:srgbClr val="5D9C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73" name="グループ化 172">
                <a:extLst>
                  <a:ext uri="{FF2B5EF4-FFF2-40B4-BE49-F238E27FC236}">
                    <a16:creationId xmlns:a16="http://schemas.microsoft.com/office/drawing/2014/main" id="{8B5F88FC-9A42-7144-9907-92C20C8D2C21}"/>
                  </a:ext>
                </a:extLst>
              </p:cNvPr>
              <p:cNvGrpSpPr/>
              <p:nvPr/>
            </p:nvGrpSpPr>
            <p:grpSpPr>
              <a:xfrm>
                <a:off x="2425977" y="3338110"/>
                <a:ext cx="1233432" cy="1989524"/>
                <a:chOff x="2392840" y="3708323"/>
                <a:chExt cx="1271102" cy="1989524"/>
              </a:xfrm>
            </p:grpSpPr>
            <p:grpSp>
              <p:nvGrpSpPr>
                <p:cNvPr id="185" name="グループ化 184">
                  <a:extLst>
                    <a:ext uri="{FF2B5EF4-FFF2-40B4-BE49-F238E27FC236}">
                      <a16:creationId xmlns:a16="http://schemas.microsoft.com/office/drawing/2014/main" id="{EEEA893A-F99B-C242-A36A-98532BD372F2}"/>
                    </a:ext>
                  </a:extLst>
                </p:cNvPr>
                <p:cNvGrpSpPr/>
                <p:nvPr/>
              </p:nvGrpSpPr>
              <p:grpSpPr>
                <a:xfrm>
                  <a:off x="2392840" y="3911669"/>
                  <a:ext cx="1271102" cy="1786178"/>
                  <a:chOff x="3544765" y="800686"/>
                  <a:chExt cx="258407" cy="1308200"/>
                </a:xfrm>
              </p:grpSpPr>
              <p:cxnSp>
                <p:nvCxnSpPr>
                  <p:cNvPr id="187" name="直線コネクタ 186">
                    <a:extLst>
                      <a:ext uri="{FF2B5EF4-FFF2-40B4-BE49-F238E27FC236}">
                        <a16:creationId xmlns:a16="http://schemas.microsoft.com/office/drawing/2014/main" id="{266C7DDF-A290-6746-8DA8-3328A01821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03172" y="800686"/>
                    <a:ext cx="0" cy="13082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直線コネクタ 187">
                    <a:extLst>
                      <a:ext uri="{FF2B5EF4-FFF2-40B4-BE49-F238E27FC236}">
                        <a16:creationId xmlns:a16="http://schemas.microsoft.com/office/drawing/2014/main" id="{BE17D002-B6BF-8242-9D79-F3CC0975C4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44949" y="800686"/>
                    <a:ext cx="0" cy="56478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直線コネクタ 188">
                    <a:extLst>
                      <a:ext uri="{FF2B5EF4-FFF2-40B4-BE49-F238E27FC236}">
                        <a16:creationId xmlns:a16="http://schemas.microsoft.com/office/drawing/2014/main" id="{491621FD-DF63-4B4F-B523-0AFAFD554F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544765" y="802544"/>
                    <a:ext cx="2582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6" name="テキスト ボックス 185">
                  <a:extLst>
                    <a:ext uri="{FF2B5EF4-FFF2-40B4-BE49-F238E27FC236}">
                      <a16:creationId xmlns:a16="http://schemas.microsoft.com/office/drawing/2014/main" id="{1A2E1551-C51B-A74D-B8DA-C3A36C1534DA}"/>
                    </a:ext>
                  </a:extLst>
                </p:cNvPr>
                <p:cNvSpPr txBox="1"/>
                <p:nvPr/>
              </p:nvSpPr>
              <p:spPr>
                <a:xfrm>
                  <a:off x="2861227" y="3708323"/>
                  <a:ext cx="34889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ja-JP" altLang="en-US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＊</a:t>
                  </a:r>
                </a:p>
              </p:txBody>
            </p:sp>
          </p:grpSp>
          <p:cxnSp>
            <p:nvCxnSpPr>
              <p:cNvPr id="174" name="直線コネクタ 173">
                <a:extLst>
                  <a:ext uri="{FF2B5EF4-FFF2-40B4-BE49-F238E27FC236}">
                    <a16:creationId xmlns:a16="http://schemas.microsoft.com/office/drawing/2014/main" id="{37226913-10D8-1A4D-B5BB-7509F77306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0683" y="5538259"/>
                <a:ext cx="188586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線コネクタ 174">
                <a:extLst>
                  <a:ext uri="{FF2B5EF4-FFF2-40B4-BE49-F238E27FC236}">
                    <a16:creationId xmlns:a16="http://schemas.microsoft.com/office/drawing/2014/main" id="{FACB9810-685A-D549-8471-48EBC4968C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2093858" y="3699248"/>
                <a:ext cx="0" cy="1018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テキスト ボックス 175">
                <a:extLst>
                  <a:ext uri="{FF2B5EF4-FFF2-40B4-BE49-F238E27FC236}">
                    <a16:creationId xmlns:a16="http://schemas.microsoft.com/office/drawing/2014/main" id="{0ABE8DD8-DB1B-B243-9AB6-AC7323C93F42}"/>
                  </a:ext>
                </a:extLst>
              </p:cNvPr>
              <p:cNvSpPr txBox="1"/>
              <p:nvPr/>
            </p:nvSpPr>
            <p:spPr>
              <a:xfrm>
                <a:off x="1494227" y="3610398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5.0E-2</a:t>
                </a:r>
                <a:endParaRPr lang="ja-JP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7" name="グループ化 176">
                <a:extLst>
                  <a:ext uri="{FF2B5EF4-FFF2-40B4-BE49-F238E27FC236}">
                    <a16:creationId xmlns:a16="http://schemas.microsoft.com/office/drawing/2014/main" id="{1995B676-995E-8944-907F-566AD2FE085C}"/>
                  </a:ext>
                </a:extLst>
              </p:cNvPr>
              <p:cNvGrpSpPr/>
              <p:nvPr/>
            </p:nvGrpSpPr>
            <p:grpSpPr>
              <a:xfrm>
                <a:off x="2089150" y="4524322"/>
                <a:ext cx="1965325" cy="275042"/>
                <a:chOff x="2089150" y="4524322"/>
                <a:chExt cx="1965325" cy="275042"/>
              </a:xfrm>
            </p:grpSpPr>
            <p:sp>
              <p:nvSpPr>
                <p:cNvPr id="182" name="フリーフォーム 181">
                  <a:extLst>
                    <a:ext uri="{FF2B5EF4-FFF2-40B4-BE49-F238E27FC236}">
                      <a16:creationId xmlns:a16="http://schemas.microsoft.com/office/drawing/2014/main" id="{EFEFE0AC-9AF2-8D46-A50F-7D5E7178327B}"/>
                    </a:ext>
                  </a:extLst>
                </p:cNvPr>
                <p:cNvSpPr/>
                <p:nvPr/>
              </p:nvSpPr>
              <p:spPr>
                <a:xfrm>
                  <a:off x="2092325" y="4566660"/>
                  <a:ext cx="1962150" cy="186142"/>
                </a:xfrm>
                <a:custGeom>
                  <a:avLst/>
                  <a:gdLst>
                    <a:gd name="connsiteX0" fmla="*/ 0 w 1962150"/>
                    <a:gd name="connsiteY0" fmla="*/ 98478 h 186142"/>
                    <a:gd name="connsiteX1" fmla="*/ 187325 w 1962150"/>
                    <a:gd name="connsiteY1" fmla="*/ 3228 h 186142"/>
                    <a:gd name="connsiteX2" fmla="*/ 441325 w 1962150"/>
                    <a:gd name="connsiteY2" fmla="*/ 136578 h 186142"/>
                    <a:gd name="connsiteX3" fmla="*/ 692150 w 1962150"/>
                    <a:gd name="connsiteY3" fmla="*/ 53 h 186142"/>
                    <a:gd name="connsiteX4" fmla="*/ 955675 w 1962150"/>
                    <a:gd name="connsiteY4" fmla="*/ 155628 h 186142"/>
                    <a:gd name="connsiteX5" fmla="*/ 1193800 w 1962150"/>
                    <a:gd name="connsiteY5" fmla="*/ 19103 h 186142"/>
                    <a:gd name="connsiteX6" fmla="*/ 1447800 w 1962150"/>
                    <a:gd name="connsiteY6" fmla="*/ 158803 h 186142"/>
                    <a:gd name="connsiteX7" fmla="*/ 1663700 w 1962150"/>
                    <a:gd name="connsiteY7" fmla="*/ 34978 h 186142"/>
                    <a:gd name="connsiteX8" fmla="*/ 1873250 w 1962150"/>
                    <a:gd name="connsiteY8" fmla="*/ 168328 h 186142"/>
                    <a:gd name="connsiteX9" fmla="*/ 1962150 w 1962150"/>
                    <a:gd name="connsiteY9" fmla="*/ 181028 h 18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62150" h="186142">
                      <a:moveTo>
                        <a:pt x="0" y="98478"/>
                      </a:moveTo>
                      <a:cubicBezTo>
                        <a:pt x="56885" y="47678"/>
                        <a:pt x="113771" y="-3122"/>
                        <a:pt x="187325" y="3228"/>
                      </a:cubicBezTo>
                      <a:cubicBezTo>
                        <a:pt x="260879" y="9578"/>
                        <a:pt x="357188" y="137107"/>
                        <a:pt x="441325" y="136578"/>
                      </a:cubicBezTo>
                      <a:cubicBezTo>
                        <a:pt x="525462" y="136049"/>
                        <a:pt x="606425" y="-3122"/>
                        <a:pt x="692150" y="53"/>
                      </a:cubicBezTo>
                      <a:cubicBezTo>
                        <a:pt x="777875" y="3228"/>
                        <a:pt x="872067" y="152453"/>
                        <a:pt x="955675" y="155628"/>
                      </a:cubicBezTo>
                      <a:cubicBezTo>
                        <a:pt x="1039283" y="158803"/>
                        <a:pt x="1111779" y="18574"/>
                        <a:pt x="1193800" y="19103"/>
                      </a:cubicBezTo>
                      <a:cubicBezTo>
                        <a:pt x="1275821" y="19632"/>
                        <a:pt x="1369483" y="156157"/>
                        <a:pt x="1447800" y="158803"/>
                      </a:cubicBezTo>
                      <a:cubicBezTo>
                        <a:pt x="1526117" y="161449"/>
                        <a:pt x="1592792" y="33390"/>
                        <a:pt x="1663700" y="34978"/>
                      </a:cubicBezTo>
                      <a:cubicBezTo>
                        <a:pt x="1734608" y="36565"/>
                        <a:pt x="1823508" y="143986"/>
                        <a:pt x="1873250" y="168328"/>
                      </a:cubicBezTo>
                      <a:cubicBezTo>
                        <a:pt x="1922992" y="192670"/>
                        <a:pt x="1942571" y="186849"/>
                        <a:pt x="1962150" y="181028"/>
                      </a:cubicBezTo>
                    </a:path>
                  </a:pathLst>
                </a:custGeom>
                <a:noFill/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3" name="フリーフォーム 182">
                  <a:extLst>
                    <a:ext uri="{FF2B5EF4-FFF2-40B4-BE49-F238E27FC236}">
                      <a16:creationId xmlns:a16="http://schemas.microsoft.com/office/drawing/2014/main" id="{F26031C7-4895-0647-AF6C-129792B25D56}"/>
                    </a:ext>
                  </a:extLst>
                </p:cNvPr>
                <p:cNvSpPr/>
                <p:nvPr/>
              </p:nvSpPr>
              <p:spPr>
                <a:xfrm>
                  <a:off x="2092325" y="4524322"/>
                  <a:ext cx="1962150" cy="186142"/>
                </a:xfrm>
                <a:custGeom>
                  <a:avLst/>
                  <a:gdLst>
                    <a:gd name="connsiteX0" fmla="*/ 0 w 1962150"/>
                    <a:gd name="connsiteY0" fmla="*/ 98478 h 186142"/>
                    <a:gd name="connsiteX1" fmla="*/ 187325 w 1962150"/>
                    <a:gd name="connsiteY1" fmla="*/ 3228 h 186142"/>
                    <a:gd name="connsiteX2" fmla="*/ 441325 w 1962150"/>
                    <a:gd name="connsiteY2" fmla="*/ 136578 h 186142"/>
                    <a:gd name="connsiteX3" fmla="*/ 692150 w 1962150"/>
                    <a:gd name="connsiteY3" fmla="*/ 53 h 186142"/>
                    <a:gd name="connsiteX4" fmla="*/ 955675 w 1962150"/>
                    <a:gd name="connsiteY4" fmla="*/ 155628 h 186142"/>
                    <a:gd name="connsiteX5" fmla="*/ 1193800 w 1962150"/>
                    <a:gd name="connsiteY5" fmla="*/ 19103 h 186142"/>
                    <a:gd name="connsiteX6" fmla="*/ 1447800 w 1962150"/>
                    <a:gd name="connsiteY6" fmla="*/ 158803 h 186142"/>
                    <a:gd name="connsiteX7" fmla="*/ 1663700 w 1962150"/>
                    <a:gd name="connsiteY7" fmla="*/ 34978 h 186142"/>
                    <a:gd name="connsiteX8" fmla="*/ 1873250 w 1962150"/>
                    <a:gd name="connsiteY8" fmla="*/ 168328 h 186142"/>
                    <a:gd name="connsiteX9" fmla="*/ 1962150 w 1962150"/>
                    <a:gd name="connsiteY9" fmla="*/ 181028 h 18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62150" h="186142">
                      <a:moveTo>
                        <a:pt x="0" y="98478"/>
                      </a:moveTo>
                      <a:cubicBezTo>
                        <a:pt x="56885" y="47678"/>
                        <a:pt x="113771" y="-3122"/>
                        <a:pt x="187325" y="3228"/>
                      </a:cubicBezTo>
                      <a:cubicBezTo>
                        <a:pt x="260879" y="9578"/>
                        <a:pt x="357188" y="137107"/>
                        <a:pt x="441325" y="136578"/>
                      </a:cubicBezTo>
                      <a:cubicBezTo>
                        <a:pt x="525462" y="136049"/>
                        <a:pt x="606425" y="-3122"/>
                        <a:pt x="692150" y="53"/>
                      </a:cubicBezTo>
                      <a:cubicBezTo>
                        <a:pt x="777875" y="3228"/>
                        <a:pt x="872067" y="152453"/>
                        <a:pt x="955675" y="155628"/>
                      </a:cubicBezTo>
                      <a:cubicBezTo>
                        <a:pt x="1039283" y="158803"/>
                        <a:pt x="1111779" y="18574"/>
                        <a:pt x="1193800" y="19103"/>
                      </a:cubicBezTo>
                      <a:cubicBezTo>
                        <a:pt x="1275821" y="19632"/>
                        <a:pt x="1369483" y="156157"/>
                        <a:pt x="1447800" y="158803"/>
                      </a:cubicBezTo>
                      <a:cubicBezTo>
                        <a:pt x="1526117" y="161449"/>
                        <a:pt x="1592792" y="33390"/>
                        <a:pt x="1663700" y="34978"/>
                      </a:cubicBezTo>
                      <a:cubicBezTo>
                        <a:pt x="1734608" y="36565"/>
                        <a:pt x="1823508" y="143986"/>
                        <a:pt x="1873250" y="168328"/>
                      </a:cubicBezTo>
                      <a:cubicBezTo>
                        <a:pt x="1922992" y="192670"/>
                        <a:pt x="1942571" y="186849"/>
                        <a:pt x="1962150" y="18102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4" name="フリーフォーム 183">
                  <a:extLst>
                    <a:ext uri="{FF2B5EF4-FFF2-40B4-BE49-F238E27FC236}">
                      <a16:creationId xmlns:a16="http://schemas.microsoft.com/office/drawing/2014/main" id="{4A9171DC-FCCC-BB40-9FF4-6AEA2F05D69A}"/>
                    </a:ext>
                  </a:extLst>
                </p:cNvPr>
                <p:cNvSpPr/>
                <p:nvPr/>
              </p:nvSpPr>
              <p:spPr>
                <a:xfrm>
                  <a:off x="2089150" y="4613222"/>
                  <a:ext cx="1962150" cy="186142"/>
                </a:xfrm>
                <a:custGeom>
                  <a:avLst/>
                  <a:gdLst>
                    <a:gd name="connsiteX0" fmla="*/ 0 w 1962150"/>
                    <a:gd name="connsiteY0" fmla="*/ 98478 h 186142"/>
                    <a:gd name="connsiteX1" fmla="*/ 187325 w 1962150"/>
                    <a:gd name="connsiteY1" fmla="*/ 3228 h 186142"/>
                    <a:gd name="connsiteX2" fmla="*/ 441325 w 1962150"/>
                    <a:gd name="connsiteY2" fmla="*/ 136578 h 186142"/>
                    <a:gd name="connsiteX3" fmla="*/ 692150 w 1962150"/>
                    <a:gd name="connsiteY3" fmla="*/ 53 h 186142"/>
                    <a:gd name="connsiteX4" fmla="*/ 955675 w 1962150"/>
                    <a:gd name="connsiteY4" fmla="*/ 155628 h 186142"/>
                    <a:gd name="connsiteX5" fmla="*/ 1193800 w 1962150"/>
                    <a:gd name="connsiteY5" fmla="*/ 19103 h 186142"/>
                    <a:gd name="connsiteX6" fmla="*/ 1447800 w 1962150"/>
                    <a:gd name="connsiteY6" fmla="*/ 158803 h 186142"/>
                    <a:gd name="connsiteX7" fmla="*/ 1663700 w 1962150"/>
                    <a:gd name="connsiteY7" fmla="*/ 34978 h 186142"/>
                    <a:gd name="connsiteX8" fmla="*/ 1873250 w 1962150"/>
                    <a:gd name="connsiteY8" fmla="*/ 168328 h 186142"/>
                    <a:gd name="connsiteX9" fmla="*/ 1962150 w 1962150"/>
                    <a:gd name="connsiteY9" fmla="*/ 181028 h 186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62150" h="186142">
                      <a:moveTo>
                        <a:pt x="0" y="98478"/>
                      </a:moveTo>
                      <a:cubicBezTo>
                        <a:pt x="56885" y="47678"/>
                        <a:pt x="113771" y="-3122"/>
                        <a:pt x="187325" y="3228"/>
                      </a:cubicBezTo>
                      <a:cubicBezTo>
                        <a:pt x="260879" y="9578"/>
                        <a:pt x="357188" y="137107"/>
                        <a:pt x="441325" y="136578"/>
                      </a:cubicBezTo>
                      <a:cubicBezTo>
                        <a:pt x="525462" y="136049"/>
                        <a:pt x="606425" y="-3122"/>
                        <a:pt x="692150" y="53"/>
                      </a:cubicBezTo>
                      <a:cubicBezTo>
                        <a:pt x="777875" y="3228"/>
                        <a:pt x="872067" y="152453"/>
                        <a:pt x="955675" y="155628"/>
                      </a:cubicBezTo>
                      <a:cubicBezTo>
                        <a:pt x="1039283" y="158803"/>
                        <a:pt x="1111779" y="18574"/>
                        <a:pt x="1193800" y="19103"/>
                      </a:cubicBezTo>
                      <a:cubicBezTo>
                        <a:pt x="1275821" y="19632"/>
                        <a:pt x="1369483" y="156157"/>
                        <a:pt x="1447800" y="158803"/>
                      </a:cubicBezTo>
                      <a:cubicBezTo>
                        <a:pt x="1526117" y="161449"/>
                        <a:pt x="1592792" y="33390"/>
                        <a:pt x="1663700" y="34978"/>
                      </a:cubicBezTo>
                      <a:cubicBezTo>
                        <a:pt x="1734608" y="36565"/>
                        <a:pt x="1823508" y="143986"/>
                        <a:pt x="1873250" y="168328"/>
                      </a:cubicBezTo>
                      <a:cubicBezTo>
                        <a:pt x="1922992" y="192670"/>
                        <a:pt x="1942571" y="186849"/>
                        <a:pt x="1962150" y="18102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178" name="テキスト ボックス 177">
                <a:extLst>
                  <a:ext uri="{FF2B5EF4-FFF2-40B4-BE49-F238E27FC236}">
                    <a16:creationId xmlns:a16="http://schemas.microsoft.com/office/drawing/2014/main" id="{F46CD0C9-AC80-114E-B93E-116B87219894}"/>
                  </a:ext>
                </a:extLst>
              </p:cNvPr>
              <p:cNvSpPr txBox="1"/>
              <p:nvPr/>
            </p:nvSpPr>
            <p:spPr>
              <a:xfrm rot="18180329">
                <a:off x="1590595" y="5868014"/>
                <a:ext cx="12691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 err="1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+/+ 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♂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179" name="テキスト ボックス 178">
                <a:extLst>
                  <a:ext uri="{FF2B5EF4-FFF2-40B4-BE49-F238E27FC236}">
                    <a16:creationId xmlns:a16="http://schemas.microsoft.com/office/drawing/2014/main" id="{A62D202F-2B64-A546-A2B7-FAD1E1E34EC8}"/>
                  </a:ext>
                </a:extLst>
              </p:cNvPr>
              <p:cNvSpPr txBox="1"/>
              <p:nvPr/>
            </p:nvSpPr>
            <p:spPr>
              <a:xfrm rot="18180329">
                <a:off x="2529821" y="5965429"/>
                <a:ext cx="170485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MΔ7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/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MΔ7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♂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180" name="テキスト ボックス 179">
                <a:extLst>
                  <a:ext uri="{FF2B5EF4-FFF2-40B4-BE49-F238E27FC236}">
                    <a16:creationId xmlns:a16="http://schemas.microsoft.com/office/drawing/2014/main" id="{748D83DF-1B3D-FE46-A38B-E1A555DC6944}"/>
                  </a:ext>
                </a:extLst>
              </p:cNvPr>
              <p:cNvSpPr txBox="1"/>
              <p:nvPr/>
            </p:nvSpPr>
            <p:spPr>
              <a:xfrm rot="18180329">
                <a:off x="2240674" y="5864497"/>
                <a:ext cx="1588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i="1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MΔ7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/+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♂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 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181" name="テキスト ボックス 180">
                <a:extLst>
                  <a:ext uri="{FF2B5EF4-FFF2-40B4-BE49-F238E27FC236}">
                    <a16:creationId xmlns:a16="http://schemas.microsoft.com/office/drawing/2014/main" id="{AEDE0F85-D248-D649-9E48-2857F11D2546}"/>
                  </a:ext>
                </a:extLst>
              </p:cNvPr>
              <p:cNvSpPr txBox="1"/>
              <p:nvPr/>
            </p:nvSpPr>
            <p:spPr>
              <a:xfrm rot="18180329">
                <a:off x="1976948" y="5885177"/>
                <a:ext cx="12691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600" i="1" dirty="0" err="1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Bmdsx</a:t>
                </a:r>
                <a:r>
                  <a:rPr lang="en-US" altLang="ja-JP" sz="1600" baseline="30000" dirty="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+/+ </a:t>
                </a:r>
                <a:r>
                  <a:rPr lang="ja-JP" altLang="en-US" sz="1600"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rPr>
                  <a:t>♀</a:t>
                </a:r>
                <a:endParaRPr lang="ja-JP" altLang="en-US" sz="16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5" name="テキスト ボックス 294">
              <a:extLst>
                <a:ext uri="{FF2B5EF4-FFF2-40B4-BE49-F238E27FC236}">
                  <a16:creationId xmlns:a16="http://schemas.microsoft.com/office/drawing/2014/main" id="{A429B163-B62C-2B48-9D08-0CACA1F9ADDE}"/>
                </a:ext>
              </a:extLst>
            </p:cNvPr>
            <p:cNvSpPr txBox="1"/>
            <p:nvPr/>
          </p:nvSpPr>
          <p:spPr>
            <a:xfrm>
              <a:off x="9092773" y="275465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ja-JP" altLang="en-US" sz="2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6" name="直線コネクタ 295">
              <a:extLst>
                <a:ext uri="{FF2B5EF4-FFF2-40B4-BE49-F238E27FC236}">
                  <a16:creationId xmlns:a16="http://schemas.microsoft.com/office/drawing/2014/main" id="{57B3BF33-4B15-4142-A8B6-F46587C183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344095" y="3100039"/>
              <a:ext cx="1" cy="19833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線コネクタ 296">
              <a:extLst>
                <a:ext uri="{FF2B5EF4-FFF2-40B4-BE49-F238E27FC236}">
                  <a16:creationId xmlns:a16="http://schemas.microsoft.com/office/drawing/2014/main" id="{41470038-AAFD-9545-8EBC-5451083F382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295536" y="4597029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線コネクタ 297">
              <a:extLst>
                <a:ext uri="{FF2B5EF4-FFF2-40B4-BE49-F238E27FC236}">
                  <a16:creationId xmlns:a16="http://schemas.microsoft.com/office/drawing/2014/main" id="{05B34FEC-3CB0-124D-8114-7D776F99A36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290761" y="4175908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テキスト ボックス 298">
              <a:extLst>
                <a:ext uri="{FF2B5EF4-FFF2-40B4-BE49-F238E27FC236}">
                  <a16:creationId xmlns:a16="http://schemas.microsoft.com/office/drawing/2014/main" id="{F7DACA8D-7F31-8B47-879A-EA7D17EF2997}"/>
                </a:ext>
              </a:extLst>
            </p:cNvPr>
            <p:cNvSpPr txBox="1"/>
            <p:nvPr/>
          </p:nvSpPr>
          <p:spPr>
            <a:xfrm rot="16200000">
              <a:off x="8417112" y="3926740"/>
              <a:ext cx="2232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 Relative </a:t>
              </a:r>
              <a:r>
                <a:rPr lang="en-US" altLang="ja-JP" sz="1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BmdsxF</a:t>
              </a:r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 mRNA level</a:t>
              </a:r>
            </a:p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(vs </a:t>
              </a:r>
              <a:r>
                <a:rPr lang="en-US" altLang="ja-JP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EF-2</a:t>
              </a:r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0" name="直線コネクタ 299">
              <a:extLst>
                <a:ext uri="{FF2B5EF4-FFF2-40B4-BE49-F238E27FC236}">
                  <a16:creationId xmlns:a16="http://schemas.microsoft.com/office/drawing/2014/main" id="{1F20D59F-676E-384F-B0BA-891A344E77E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291263" y="3625609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テキスト ボックス 300">
              <a:extLst>
                <a:ext uri="{FF2B5EF4-FFF2-40B4-BE49-F238E27FC236}">
                  <a16:creationId xmlns:a16="http://schemas.microsoft.com/office/drawing/2014/main" id="{3C5DED1F-1359-8246-97BF-6EA0ADC08E0E}"/>
                </a:ext>
              </a:extLst>
            </p:cNvPr>
            <p:cNvSpPr txBox="1"/>
            <p:nvPr/>
          </p:nvSpPr>
          <p:spPr>
            <a:xfrm>
              <a:off x="10035594" y="485559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テキスト ボックス 301">
              <a:extLst>
                <a:ext uri="{FF2B5EF4-FFF2-40B4-BE49-F238E27FC236}">
                  <a16:creationId xmlns:a16="http://schemas.microsoft.com/office/drawing/2014/main" id="{3B871C47-B18D-5B49-93FD-8541081C1ED8}"/>
                </a:ext>
              </a:extLst>
            </p:cNvPr>
            <p:cNvSpPr txBox="1"/>
            <p:nvPr/>
          </p:nvSpPr>
          <p:spPr>
            <a:xfrm>
              <a:off x="9700379" y="4503588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1.0E-3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テキスト ボックス 302">
              <a:extLst>
                <a:ext uri="{FF2B5EF4-FFF2-40B4-BE49-F238E27FC236}">
                  <a16:creationId xmlns:a16="http://schemas.microsoft.com/office/drawing/2014/main" id="{093E8FD8-FECE-4D4F-AED3-294E678AA9B7}"/>
                </a:ext>
              </a:extLst>
            </p:cNvPr>
            <p:cNvSpPr txBox="1"/>
            <p:nvPr/>
          </p:nvSpPr>
          <p:spPr>
            <a:xfrm>
              <a:off x="9694305" y="4071753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2.0E-3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テキスト ボックス 303">
              <a:extLst>
                <a:ext uri="{FF2B5EF4-FFF2-40B4-BE49-F238E27FC236}">
                  <a16:creationId xmlns:a16="http://schemas.microsoft.com/office/drawing/2014/main" id="{48FB9D13-D691-ED49-A8BF-159CCFCC3D0E}"/>
                </a:ext>
              </a:extLst>
            </p:cNvPr>
            <p:cNvSpPr txBox="1"/>
            <p:nvPr/>
          </p:nvSpPr>
          <p:spPr>
            <a:xfrm>
              <a:off x="9686738" y="3533233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1.0E-2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5" name="グループ化 304">
              <a:extLst>
                <a:ext uri="{FF2B5EF4-FFF2-40B4-BE49-F238E27FC236}">
                  <a16:creationId xmlns:a16="http://schemas.microsoft.com/office/drawing/2014/main" id="{055B0EF9-0DB5-344A-9546-C16A747BE1F4}"/>
                </a:ext>
              </a:extLst>
            </p:cNvPr>
            <p:cNvGrpSpPr/>
            <p:nvPr/>
          </p:nvGrpSpPr>
          <p:grpSpPr>
            <a:xfrm>
              <a:off x="10979166" y="3566136"/>
              <a:ext cx="101844" cy="388202"/>
              <a:chOff x="4656230" y="857244"/>
              <a:chExt cx="101844" cy="234857"/>
            </a:xfrm>
          </p:grpSpPr>
          <p:cxnSp>
            <p:nvCxnSpPr>
              <p:cNvPr id="336" name="直線コネクタ 335">
                <a:extLst>
                  <a:ext uri="{FF2B5EF4-FFF2-40B4-BE49-F238E27FC236}">
                    <a16:creationId xmlns:a16="http://schemas.microsoft.com/office/drawing/2014/main" id="{67BF3B49-B068-B346-931C-F7C58804CEB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直線コネクタ 336">
                <a:extLst>
                  <a:ext uri="{FF2B5EF4-FFF2-40B4-BE49-F238E27FC236}">
                    <a16:creationId xmlns:a16="http://schemas.microsoft.com/office/drawing/2014/main" id="{986F1A6C-DEEF-1D4E-A597-C31517CEFD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08"/>
                <a:ext cx="0" cy="2337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6" name="正方形/長方形 305">
              <a:extLst>
                <a:ext uri="{FF2B5EF4-FFF2-40B4-BE49-F238E27FC236}">
                  <a16:creationId xmlns:a16="http://schemas.microsoft.com/office/drawing/2014/main" id="{6C6E24F8-89FB-EB49-8402-3EEA1E57B42B}"/>
                </a:ext>
              </a:extLst>
            </p:cNvPr>
            <p:cNvSpPr/>
            <p:nvPr/>
          </p:nvSpPr>
          <p:spPr>
            <a:xfrm>
              <a:off x="10916242" y="3729702"/>
              <a:ext cx="236804" cy="1295747"/>
            </a:xfrm>
            <a:prstGeom prst="rect">
              <a:avLst/>
            </a:prstGeom>
            <a:solidFill>
              <a:srgbClr val="FB0D1B"/>
            </a:solidFill>
            <a:ln>
              <a:solidFill>
                <a:srgbClr val="FB0D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07" name="グループ化 306">
              <a:extLst>
                <a:ext uri="{FF2B5EF4-FFF2-40B4-BE49-F238E27FC236}">
                  <a16:creationId xmlns:a16="http://schemas.microsoft.com/office/drawing/2014/main" id="{CED7724D-0A42-B043-99F5-D060B11D2DB8}"/>
                </a:ext>
              </a:extLst>
            </p:cNvPr>
            <p:cNvGrpSpPr/>
            <p:nvPr/>
          </p:nvGrpSpPr>
          <p:grpSpPr>
            <a:xfrm>
              <a:off x="10573637" y="4958924"/>
              <a:ext cx="101844" cy="60555"/>
              <a:chOff x="4656230" y="857244"/>
              <a:chExt cx="101844" cy="234857"/>
            </a:xfrm>
          </p:grpSpPr>
          <p:cxnSp>
            <p:nvCxnSpPr>
              <p:cNvPr id="334" name="直線コネクタ 333">
                <a:extLst>
                  <a:ext uri="{FF2B5EF4-FFF2-40B4-BE49-F238E27FC236}">
                    <a16:creationId xmlns:a16="http://schemas.microsoft.com/office/drawing/2014/main" id="{7082044F-2553-7F40-A0B6-7578ACA81AB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直線コネクタ 334">
                <a:extLst>
                  <a:ext uri="{FF2B5EF4-FFF2-40B4-BE49-F238E27FC236}">
                    <a16:creationId xmlns:a16="http://schemas.microsoft.com/office/drawing/2014/main" id="{F17A00A4-5CA3-D040-8F5A-153CE1152C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08"/>
                <a:ext cx="0" cy="2337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8" name="グループ化 307">
              <a:extLst>
                <a:ext uri="{FF2B5EF4-FFF2-40B4-BE49-F238E27FC236}">
                  <a16:creationId xmlns:a16="http://schemas.microsoft.com/office/drawing/2014/main" id="{90CEB9A3-41B6-8E4A-96EE-79BB269F8726}"/>
                </a:ext>
              </a:extLst>
            </p:cNvPr>
            <p:cNvGrpSpPr/>
            <p:nvPr/>
          </p:nvGrpSpPr>
          <p:grpSpPr>
            <a:xfrm>
              <a:off x="11810035" y="4951918"/>
              <a:ext cx="101844" cy="48850"/>
              <a:chOff x="4656230" y="857244"/>
              <a:chExt cx="101844" cy="234857"/>
            </a:xfrm>
          </p:grpSpPr>
          <p:cxnSp>
            <p:nvCxnSpPr>
              <p:cNvPr id="332" name="直線コネクタ 331">
                <a:extLst>
                  <a:ext uri="{FF2B5EF4-FFF2-40B4-BE49-F238E27FC236}">
                    <a16:creationId xmlns:a16="http://schemas.microsoft.com/office/drawing/2014/main" id="{1837C797-695F-3441-AA79-35B08A850B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直線コネクタ 332">
                <a:extLst>
                  <a:ext uri="{FF2B5EF4-FFF2-40B4-BE49-F238E27FC236}">
                    <a16:creationId xmlns:a16="http://schemas.microsoft.com/office/drawing/2014/main" id="{57895279-A30B-434A-9A6B-D747CE1756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08"/>
                <a:ext cx="0" cy="2337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9" name="正方形/長方形 308">
              <a:extLst>
                <a:ext uri="{FF2B5EF4-FFF2-40B4-BE49-F238E27FC236}">
                  <a16:creationId xmlns:a16="http://schemas.microsoft.com/office/drawing/2014/main" id="{15718A43-F9F5-324A-8E78-CA258A4095D7}"/>
                </a:ext>
              </a:extLst>
            </p:cNvPr>
            <p:cNvSpPr/>
            <p:nvPr/>
          </p:nvSpPr>
          <p:spPr>
            <a:xfrm>
              <a:off x="10510345" y="4977127"/>
              <a:ext cx="236804" cy="45719"/>
            </a:xfrm>
            <a:prstGeom prst="rect">
              <a:avLst/>
            </a:prstGeom>
            <a:solidFill>
              <a:srgbClr val="FB0D1B"/>
            </a:solidFill>
            <a:ln>
              <a:solidFill>
                <a:srgbClr val="FB0D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4C2800F9-36D7-D747-8A6C-0F2FF26B6584}"/>
                </a:ext>
              </a:extLst>
            </p:cNvPr>
            <p:cNvSpPr/>
            <p:nvPr/>
          </p:nvSpPr>
          <p:spPr>
            <a:xfrm>
              <a:off x="11742555" y="4975321"/>
              <a:ext cx="236804" cy="52447"/>
            </a:xfrm>
            <a:prstGeom prst="rect">
              <a:avLst/>
            </a:prstGeom>
            <a:solidFill>
              <a:srgbClr val="FB0D1B"/>
            </a:solidFill>
            <a:ln>
              <a:solidFill>
                <a:srgbClr val="FB0D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11" name="グループ化 310">
              <a:extLst>
                <a:ext uri="{FF2B5EF4-FFF2-40B4-BE49-F238E27FC236}">
                  <a16:creationId xmlns:a16="http://schemas.microsoft.com/office/drawing/2014/main" id="{1F2387C6-D115-C845-8D70-86B2836F87C1}"/>
                </a:ext>
              </a:extLst>
            </p:cNvPr>
            <p:cNvGrpSpPr/>
            <p:nvPr/>
          </p:nvGrpSpPr>
          <p:grpSpPr>
            <a:xfrm>
              <a:off x="11395931" y="3303334"/>
              <a:ext cx="101844" cy="229899"/>
              <a:chOff x="4656230" y="857244"/>
              <a:chExt cx="101844" cy="684587"/>
            </a:xfrm>
          </p:grpSpPr>
          <p:cxnSp>
            <p:nvCxnSpPr>
              <p:cNvPr id="330" name="直線コネクタ 329">
                <a:extLst>
                  <a:ext uri="{FF2B5EF4-FFF2-40B4-BE49-F238E27FC236}">
                    <a16:creationId xmlns:a16="http://schemas.microsoft.com/office/drawing/2014/main" id="{4C41E876-CCD1-334A-A63C-ACA827A990B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4707152" y="806322"/>
                <a:ext cx="0" cy="10184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直線コネクタ 330">
                <a:extLst>
                  <a:ext uri="{FF2B5EF4-FFF2-40B4-BE49-F238E27FC236}">
                    <a16:creationId xmlns:a16="http://schemas.microsoft.com/office/drawing/2014/main" id="{0AAFEF15-FA70-224B-8DF3-6D6643D1D6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358" y="858310"/>
                <a:ext cx="0" cy="68352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2" name="正方形/長方形 311">
              <a:extLst>
                <a:ext uri="{FF2B5EF4-FFF2-40B4-BE49-F238E27FC236}">
                  <a16:creationId xmlns:a16="http://schemas.microsoft.com/office/drawing/2014/main" id="{66EDE5D6-0C2D-7E4A-A300-FFAA2ED412BD}"/>
                </a:ext>
              </a:extLst>
            </p:cNvPr>
            <p:cNvSpPr/>
            <p:nvPr/>
          </p:nvSpPr>
          <p:spPr>
            <a:xfrm>
              <a:off x="11328451" y="3493182"/>
              <a:ext cx="236804" cy="1534585"/>
            </a:xfrm>
            <a:prstGeom prst="rect">
              <a:avLst/>
            </a:prstGeom>
            <a:solidFill>
              <a:srgbClr val="FB0D1B"/>
            </a:solidFill>
            <a:ln>
              <a:solidFill>
                <a:srgbClr val="FB0D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13" name="グループ化 312">
              <a:extLst>
                <a:ext uri="{FF2B5EF4-FFF2-40B4-BE49-F238E27FC236}">
                  <a16:creationId xmlns:a16="http://schemas.microsoft.com/office/drawing/2014/main" id="{83BDA67C-D6D9-8647-A2E7-519CB0868147}"/>
                </a:ext>
              </a:extLst>
            </p:cNvPr>
            <p:cNvGrpSpPr/>
            <p:nvPr/>
          </p:nvGrpSpPr>
          <p:grpSpPr>
            <a:xfrm>
              <a:off x="10626055" y="2827391"/>
              <a:ext cx="1233432" cy="2099081"/>
              <a:chOff x="2392840" y="3708323"/>
              <a:chExt cx="1271102" cy="2099081"/>
            </a:xfrm>
          </p:grpSpPr>
          <p:grpSp>
            <p:nvGrpSpPr>
              <p:cNvPr id="325" name="グループ化 324">
                <a:extLst>
                  <a:ext uri="{FF2B5EF4-FFF2-40B4-BE49-F238E27FC236}">
                    <a16:creationId xmlns:a16="http://schemas.microsoft.com/office/drawing/2014/main" id="{5B17660B-9672-924A-A636-DF31685D23E9}"/>
                  </a:ext>
                </a:extLst>
              </p:cNvPr>
              <p:cNvGrpSpPr/>
              <p:nvPr/>
            </p:nvGrpSpPr>
            <p:grpSpPr>
              <a:xfrm>
                <a:off x="2392840" y="3911670"/>
                <a:ext cx="1271102" cy="1895734"/>
                <a:chOff x="3544765" y="800687"/>
                <a:chExt cx="258407" cy="1388439"/>
              </a:xfrm>
            </p:grpSpPr>
            <p:cxnSp>
              <p:nvCxnSpPr>
                <p:cNvPr id="327" name="直線コネクタ 326">
                  <a:extLst>
                    <a:ext uri="{FF2B5EF4-FFF2-40B4-BE49-F238E27FC236}">
                      <a16:creationId xmlns:a16="http://schemas.microsoft.com/office/drawing/2014/main" id="{257C83FA-F784-D648-ADFD-FC5F48DB27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03172" y="800687"/>
                  <a:ext cx="0" cy="13884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直線コネクタ 327">
                  <a:extLst>
                    <a:ext uri="{FF2B5EF4-FFF2-40B4-BE49-F238E27FC236}">
                      <a16:creationId xmlns:a16="http://schemas.microsoft.com/office/drawing/2014/main" id="{B6A0DD85-F108-E54A-B43E-6F96C93266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44914" y="800687"/>
                  <a:ext cx="35" cy="138728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直線コネクタ 328">
                  <a:extLst>
                    <a:ext uri="{FF2B5EF4-FFF2-40B4-BE49-F238E27FC236}">
                      <a16:creationId xmlns:a16="http://schemas.microsoft.com/office/drawing/2014/main" id="{39900F32-76C4-024C-ABCF-BA0E91E0D8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44765" y="802544"/>
                  <a:ext cx="25823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6" name="テキスト ボックス 325">
                <a:extLst>
                  <a:ext uri="{FF2B5EF4-FFF2-40B4-BE49-F238E27FC236}">
                    <a16:creationId xmlns:a16="http://schemas.microsoft.com/office/drawing/2014/main" id="{9516B312-F61F-CD46-8373-AEBAB9BFCF84}"/>
                  </a:ext>
                </a:extLst>
              </p:cNvPr>
              <p:cNvSpPr txBox="1"/>
              <p:nvPr/>
            </p:nvSpPr>
            <p:spPr>
              <a:xfrm>
                <a:off x="2861227" y="3708323"/>
                <a:ext cx="348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＊</a:t>
                </a:r>
              </a:p>
            </p:txBody>
          </p:sp>
        </p:grpSp>
        <p:cxnSp>
          <p:nvCxnSpPr>
            <p:cNvPr id="314" name="直線コネクタ 313">
              <a:extLst>
                <a:ext uri="{FF2B5EF4-FFF2-40B4-BE49-F238E27FC236}">
                  <a16:creationId xmlns:a16="http://schemas.microsoft.com/office/drawing/2014/main" id="{0F0B2A77-0A3F-1449-A651-F7B33347A994}"/>
                </a:ext>
              </a:extLst>
            </p:cNvPr>
            <p:cNvCxnSpPr>
              <a:cxnSpLocks/>
            </p:cNvCxnSpPr>
            <p:nvPr/>
          </p:nvCxnSpPr>
          <p:spPr>
            <a:xfrm>
              <a:off x="10290761" y="5027540"/>
              <a:ext cx="18858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線コネクタ 314">
              <a:extLst>
                <a:ext uri="{FF2B5EF4-FFF2-40B4-BE49-F238E27FC236}">
                  <a16:creationId xmlns:a16="http://schemas.microsoft.com/office/drawing/2014/main" id="{C0929258-B2FE-244A-8A8A-D7681AAFACA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293936" y="3244774"/>
              <a:ext cx="0" cy="10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テキスト ボックス 315">
              <a:extLst>
                <a:ext uri="{FF2B5EF4-FFF2-40B4-BE49-F238E27FC236}">
                  <a16:creationId xmlns:a16="http://schemas.microsoft.com/office/drawing/2014/main" id="{6EB39907-188F-224A-8CD3-B8B07A48D73D}"/>
                </a:ext>
              </a:extLst>
            </p:cNvPr>
            <p:cNvSpPr txBox="1"/>
            <p:nvPr/>
          </p:nvSpPr>
          <p:spPr>
            <a:xfrm>
              <a:off x="9694305" y="3155924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2.0E-2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7" name="グループ化 316">
              <a:extLst>
                <a:ext uri="{FF2B5EF4-FFF2-40B4-BE49-F238E27FC236}">
                  <a16:creationId xmlns:a16="http://schemas.microsoft.com/office/drawing/2014/main" id="{6A2E5006-FEF6-9248-89F9-8F2F2DE35CBB}"/>
                </a:ext>
              </a:extLst>
            </p:cNvPr>
            <p:cNvGrpSpPr/>
            <p:nvPr/>
          </p:nvGrpSpPr>
          <p:grpSpPr>
            <a:xfrm>
              <a:off x="10289228" y="3909107"/>
              <a:ext cx="1965325" cy="275042"/>
              <a:chOff x="2089150" y="4524322"/>
              <a:chExt cx="1965325" cy="275042"/>
            </a:xfrm>
          </p:grpSpPr>
          <p:sp>
            <p:nvSpPr>
              <p:cNvPr id="322" name="フリーフォーム 321">
                <a:extLst>
                  <a:ext uri="{FF2B5EF4-FFF2-40B4-BE49-F238E27FC236}">
                    <a16:creationId xmlns:a16="http://schemas.microsoft.com/office/drawing/2014/main" id="{CCEA572E-1BC9-9C4A-8143-091297270175}"/>
                  </a:ext>
                </a:extLst>
              </p:cNvPr>
              <p:cNvSpPr/>
              <p:nvPr/>
            </p:nvSpPr>
            <p:spPr>
              <a:xfrm>
                <a:off x="2092325" y="4566660"/>
                <a:ext cx="1962150" cy="186142"/>
              </a:xfrm>
              <a:custGeom>
                <a:avLst/>
                <a:gdLst>
                  <a:gd name="connsiteX0" fmla="*/ 0 w 1962150"/>
                  <a:gd name="connsiteY0" fmla="*/ 98478 h 186142"/>
                  <a:gd name="connsiteX1" fmla="*/ 187325 w 1962150"/>
                  <a:gd name="connsiteY1" fmla="*/ 3228 h 186142"/>
                  <a:gd name="connsiteX2" fmla="*/ 441325 w 1962150"/>
                  <a:gd name="connsiteY2" fmla="*/ 136578 h 186142"/>
                  <a:gd name="connsiteX3" fmla="*/ 692150 w 1962150"/>
                  <a:gd name="connsiteY3" fmla="*/ 53 h 186142"/>
                  <a:gd name="connsiteX4" fmla="*/ 955675 w 1962150"/>
                  <a:gd name="connsiteY4" fmla="*/ 155628 h 186142"/>
                  <a:gd name="connsiteX5" fmla="*/ 1193800 w 1962150"/>
                  <a:gd name="connsiteY5" fmla="*/ 19103 h 186142"/>
                  <a:gd name="connsiteX6" fmla="*/ 1447800 w 1962150"/>
                  <a:gd name="connsiteY6" fmla="*/ 158803 h 186142"/>
                  <a:gd name="connsiteX7" fmla="*/ 1663700 w 1962150"/>
                  <a:gd name="connsiteY7" fmla="*/ 34978 h 186142"/>
                  <a:gd name="connsiteX8" fmla="*/ 1873250 w 1962150"/>
                  <a:gd name="connsiteY8" fmla="*/ 168328 h 186142"/>
                  <a:gd name="connsiteX9" fmla="*/ 1962150 w 1962150"/>
                  <a:gd name="connsiteY9" fmla="*/ 181028 h 18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2150" h="186142">
                    <a:moveTo>
                      <a:pt x="0" y="98478"/>
                    </a:moveTo>
                    <a:cubicBezTo>
                      <a:pt x="56885" y="47678"/>
                      <a:pt x="113771" y="-3122"/>
                      <a:pt x="187325" y="3228"/>
                    </a:cubicBezTo>
                    <a:cubicBezTo>
                      <a:pt x="260879" y="9578"/>
                      <a:pt x="357188" y="137107"/>
                      <a:pt x="441325" y="136578"/>
                    </a:cubicBezTo>
                    <a:cubicBezTo>
                      <a:pt x="525462" y="136049"/>
                      <a:pt x="606425" y="-3122"/>
                      <a:pt x="692150" y="53"/>
                    </a:cubicBezTo>
                    <a:cubicBezTo>
                      <a:pt x="777875" y="3228"/>
                      <a:pt x="872067" y="152453"/>
                      <a:pt x="955675" y="155628"/>
                    </a:cubicBezTo>
                    <a:cubicBezTo>
                      <a:pt x="1039283" y="158803"/>
                      <a:pt x="1111779" y="18574"/>
                      <a:pt x="1193800" y="19103"/>
                    </a:cubicBezTo>
                    <a:cubicBezTo>
                      <a:pt x="1275821" y="19632"/>
                      <a:pt x="1369483" y="156157"/>
                      <a:pt x="1447800" y="158803"/>
                    </a:cubicBezTo>
                    <a:cubicBezTo>
                      <a:pt x="1526117" y="161449"/>
                      <a:pt x="1592792" y="33390"/>
                      <a:pt x="1663700" y="34978"/>
                    </a:cubicBezTo>
                    <a:cubicBezTo>
                      <a:pt x="1734608" y="36565"/>
                      <a:pt x="1823508" y="143986"/>
                      <a:pt x="1873250" y="168328"/>
                    </a:cubicBezTo>
                    <a:cubicBezTo>
                      <a:pt x="1922992" y="192670"/>
                      <a:pt x="1942571" y="186849"/>
                      <a:pt x="1962150" y="181028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23" name="フリーフォーム 322">
                <a:extLst>
                  <a:ext uri="{FF2B5EF4-FFF2-40B4-BE49-F238E27FC236}">
                    <a16:creationId xmlns:a16="http://schemas.microsoft.com/office/drawing/2014/main" id="{260A2DC2-AE83-1246-A8D6-06D2424C24B3}"/>
                  </a:ext>
                </a:extLst>
              </p:cNvPr>
              <p:cNvSpPr/>
              <p:nvPr/>
            </p:nvSpPr>
            <p:spPr>
              <a:xfrm>
                <a:off x="2092325" y="4524322"/>
                <a:ext cx="1962150" cy="186142"/>
              </a:xfrm>
              <a:custGeom>
                <a:avLst/>
                <a:gdLst>
                  <a:gd name="connsiteX0" fmla="*/ 0 w 1962150"/>
                  <a:gd name="connsiteY0" fmla="*/ 98478 h 186142"/>
                  <a:gd name="connsiteX1" fmla="*/ 187325 w 1962150"/>
                  <a:gd name="connsiteY1" fmla="*/ 3228 h 186142"/>
                  <a:gd name="connsiteX2" fmla="*/ 441325 w 1962150"/>
                  <a:gd name="connsiteY2" fmla="*/ 136578 h 186142"/>
                  <a:gd name="connsiteX3" fmla="*/ 692150 w 1962150"/>
                  <a:gd name="connsiteY3" fmla="*/ 53 h 186142"/>
                  <a:gd name="connsiteX4" fmla="*/ 955675 w 1962150"/>
                  <a:gd name="connsiteY4" fmla="*/ 155628 h 186142"/>
                  <a:gd name="connsiteX5" fmla="*/ 1193800 w 1962150"/>
                  <a:gd name="connsiteY5" fmla="*/ 19103 h 186142"/>
                  <a:gd name="connsiteX6" fmla="*/ 1447800 w 1962150"/>
                  <a:gd name="connsiteY6" fmla="*/ 158803 h 186142"/>
                  <a:gd name="connsiteX7" fmla="*/ 1663700 w 1962150"/>
                  <a:gd name="connsiteY7" fmla="*/ 34978 h 186142"/>
                  <a:gd name="connsiteX8" fmla="*/ 1873250 w 1962150"/>
                  <a:gd name="connsiteY8" fmla="*/ 168328 h 186142"/>
                  <a:gd name="connsiteX9" fmla="*/ 1962150 w 1962150"/>
                  <a:gd name="connsiteY9" fmla="*/ 181028 h 18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2150" h="186142">
                    <a:moveTo>
                      <a:pt x="0" y="98478"/>
                    </a:moveTo>
                    <a:cubicBezTo>
                      <a:pt x="56885" y="47678"/>
                      <a:pt x="113771" y="-3122"/>
                      <a:pt x="187325" y="3228"/>
                    </a:cubicBezTo>
                    <a:cubicBezTo>
                      <a:pt x="260879" y="9578"/>
                      <a:pt x="357188" y="137107"/>
                      <a:pt x="441325" y="136578"/>
                    </a:cubicBezTo>
                    <a:cubicBezTo>
                      <a:pt x="525462" y="136049"/>
                      <a:pt x="606425" y="-3122"/>
                      <a:pt x="692150" y="53"/>
                    </a:cubicBezTo>
                    <a:cubicBezTo>
                      <a:pt x="777875" y="3228"/>
                      <a:pt x="872067" y="152453"/>
                      <a:pt x="955675" y="155628"/>
                    </a:cubicBezTo>
                    <a:cubicBezTo>
                      <a:pt x="1039283" y="158803"/>
                      <a:pt x="1111779" y="18574"/>
                      <a:pt x="1193800" y="19103"/>
                    </a:cubicBezTo>
                    <a:cubicBezTo>
                      <a:pt x="1275821" y="19632"/>
                      <a:pt x="1369483" y="156157"/>
                      <a:pt x="1447800" y="158803"/>
                    </a:cubicBezTo>
                    <a:cubicBezTo>
                      <a:pt x="1526117" y="161449"/>
                      <a:pt x="1592792" y="33390"/>
                      <a:pt x="1663700" y="34978"/>
                    </a:cubicBezTo>
                    <a:cubicBezTo>
                      <a:pt x="1734608" y="36565"/>
                      <a:pt x="1823508" y="143986"/>
                      <a:pt x="1873250" y="168328"/>
                    </a:cubicBezTo>
                    <a:cubicBezTo>
                      <a:pt x="1922992" y="192670"/>
                      <a:pt x="1942571" y="186849"/>
                      <a:pt x="1962150" y="18102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24" name="フリーフォーム 323">
                <a:extLst>
                  <a:ext uri="{FF2B5EF4-FFF2-40B4-BE49-F238E27FC236}">
                    <a16:creationId xmlns:a16="http://schemas.microsoft.com/office/drawing/2014/main" id="{68ADB159-8F2E-0641-954D-58A54170FCFD}"/>
                  </a:ext>
                </a:extLst>
              </p:cNvPr>
              <p:cNvSpPr/>
              <p:nvPr/>
            </p:nvSpPr>
            <p:spPr>
              <a:xfrm>
                <a:off x="2089150" y="4613222"/>
                <a:ext cx="1962150" cy="186142"/>
              </a:xfrm>
              <a:custGeom>
                <a:avLst/>
                <a:gdLst>
                  <a:gd name="connsiteX0" fmla="*/ 0 w 1962150"/>
                  <a:gd name="connsiteY0" fmla="*/ 98478 h 186142"/>
                  <a:gd name="connsiteX1" fmla="*/ 187325 w 1962150"/>
                  <a:gd name="connsiteY1" fmla="*/ 3228 h 186142"/>
                  <a:gd name="connsiteX2" fmla="*/ 441325 w 1962150"/>
                  <a:gd name="connsiteY2" fmla="*/ 136578 h 186142"/>
                  <a:gd name="connsiteX3" fmla="*/ 692150 w 1962150"/>
                  <a:gd name="connsiteY3" fmla="*/ 53 h 186142"/>
                  <a:gd name="connsiteX4" fmla="*/ 955675 w 1962150"/>
                  <a:gd name="connsiteY4" fmla="*/ 155628 h 186142"/>
                  <a:gd name="connsiteX5" fmla="*/ 1193800 w 1962150"/>
                  <a:gd name="connsiteY5" fmla="*/ 19103 h 186142"/>
                  <a:gd name="connsiteX6" fmla="*/ 1447800 w 1962150"/>
                  <a:gd name="connsiteY6" fmla="*/ 158803 h 186142"/>
                  <a:gd name="connsiteX7" fmla="*/ 1663700 w 1962150"/>
                  <a:gd name="connsiteY7" fmla="*/ 34978 h 186142"/>
                  <a:gd name="connsiteX8" fmla="*/ 1873250 w 1962150"/>
                  <a:gd name="connsiteY8" fmla="*/ 168328 h 186142"/>
                  <a:gd name="connsiteX9" fmla="*/ 1962150 w 1962150"/>
                  <a:gd name="connsiteY9" fmla="*/ 181028 h 18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2150" h="186142">
                    <a:moveTo>
                      <a:pt x="0" y="98478"/>
                    </a:moveTo>
                    <a:cubicBezTo>
                      <a:pt x="56885" y="47678"/>
                      <a:pt x="113771" y="-3122"/>
                      <a:pt x="187325" y="3228"/>
                    </a:cubicBezTo>
                    <a:cubicBezTo>
                      <a:pt x="260879" y="9578"/>
                      <a:pt x="357188" y="137107"/>
                      <a:pt x="441325" y="136578"/>
                    </a:cubicBezTo>
                    <a:cubicBezTo>
                      <a:pt x="525462" y="136049"/>
                      <a:pt x="606425" y="-3122"/>
                      <a:pt x="692150" y="53"/>
                    </a:cubicBezTo>
                    <a:cubicBezTo>
                      <a:pt x="777875" y="3228"/>
                      <a:pt x="872067" y="152453"/>
                      <a:pt x="955675" y="155628"/>
                    </a:cubicBezTo>
                    <a:cubicBezTo>
                      <a:pt x="1039283" y="158803"/>
                      <a:pt x="1111779" y="18574"/>
                      <a:pt x="1193800" y="19103"/>
                    </a:cubicBezTo>
                    <a:cubicBezTo>
                      <a:pt x="1275821" y="19632"/>
                      <a:pt x="1369483" y="156157"/>
                      <a:pt x="1447800" y="158803"/>
                    </a:cubicBezTo>
                    <a:cubicBezTo>
                      <a:pt x="1526117" y="161449"/>
                      <a:pt x="1592792" y="33390"/>
                      <a:pt x="1663700" y="34978"/>
                    </a:cubicBezTo>
                    <a:cubicBezTo>
                      <a:pt x="1734608" y="36565"/>
                      <a:pt x="1823508" y="143986"/>
                      <a:pt x="1873250" y="168328"/>
                    </a:cubicBezTo>
                    <a:cubicBezTo>
                      <a:pt x="1922992" y="192670"/>
                      <a:pt x="1942571" y="186849"/>
                      <a:pt x="1962150" y="18102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18" name="テキスト ボックス 317">
              <a:extLst>
                <a:ext uri="{FF2B5EF4-FFF2-40B4-BE49-F238E27FC236}">
                  <a16:creationId xmlns:a16="http://schemas.microsoft.com/office/drawing/2014/main" id="{C3A9F1B0-DDEF-C140-83B9-FB6CD6A6FFC5}"/>
                </a:ext>
              </a:extLst>
            </p:cNvPr>
            <p:cNvSpPr txBox="1"/>
            <p:nvPr/>
          </p:nvSpPr>
          <p:spPr>
            <a:xfrm rot="18180329">
              <a:off x="9790673" y="5357295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♂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319" name="テキスト ボックス 318">
              <a:extLst>
                <a:ext uri="{FF2B5EF4-FFF2-40B4-BE49-F238E27FC236}">
                  <a16:creationId xmlns:a16="http://schemas.microsoft.com/office/drawing/2014/main" id="{7F38AC0A-1141-E84E-BCCB-449D0C1EF19A}"/>
                </a:ext>
              </a:extLst>
            </p:cNvPr>
            <p:cNvSpPr txBox="1"/>
            <p:nvPr/>
          </p:nvSpPr>
          <p:spPr>
            <a:xfrm rot="18180329">
              <a:off x="10684631" y="5564265"/>
              <a:ext cx="17048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320" name="テキスト ボックス 319">
              <a:extLst>
                <a:ext uri="{FF2B5EF4-FFF2-40B4-BE49-F238E27FC236}">
                  <a16:creationId xmlns:a16="http://schemas.microsoft.com/office/drawing/2014/main" id="{D0D7352E-169C-544B-84BC-5E45690F2DFA}"/>
                </a:ext>
              </a:extLst>
            </p:cNvPr>
            <p:cNvSpPr txBox="1"/>
            <p:nvPr/>
          </p:nvSpPr>
          <p:spPr>
            <a:xfrm rot="18180329">
              <a:off x="10417885" y="5403460"/>
              <a:ext cx="15887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i="1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FΔ85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/+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321" name="テキスト ボックス 320">
              <a:extLst>
                <a:ext uri="{FF2B5EF4-FFF2-40B4-BE49-F238E27FC236}">
                  <a16:creationId xmlns:a16="http://schemas.microsoft.com/office/drawing/2014/main" id="{FD1C2BAF-74DF-404C-9FBE-7DC0008FBF53}"/>
                </a:ext>
              </a:extLst>
            </p:cNvPr>
            <p:cNvSpPr txBox="1"/>
            <p:nvPr/>
          </p:nvSpPr>
          <p:spPr>
            <a:xfrm rot="18180329">
              <a:off x="10177026" y="5374458"/>
              <a:ext cx="12691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i="1" dirty="0" err="1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Bmdsx</a:t>
              </a:r>
              <a:r>
                <a:rPr lang="en-US" altLang="ja-JP" sz="1600" baseline="30000" dirty="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+/+ </a:t>
              </a:r>
              <a:r>
                <a:rPr lang="ja-JP" altLang="en-US" sz="1600"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♀</a:t>
              </a:r>
              <a:endParaRPr lang="ja-JP" altLang="en-US" sz="16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853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118</Words>
  <Application>Microsoft Macintosh PowerPoint</Application>
  <PresentationFormat>ユーザー設定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鈴木雅京</dc:creator>
  <cp:lastModifiedBy>鈴木雅京</cp:lastModifiedBy>
  <cp:revision>22</cp:revision>
  <dcterms:created xsi:type="dcterms:W3CDTF">2020-03-14T02:11:35Z</dcterms:created>
  <dcterms:modified xsi:type="dcterms:W3CDTF">2020-08-31T01:13:20Z</dcterms:modified>
</cp:coreProperties>
</file>