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2553950" cy="5813425"/>
  <p:notesSz cx="6858000" cy="9144000"/>
  <p:defaultTextStyle>
    <a:defPPr>
      <a:defRPr lang="ja-JP"/>
    </a:defPPr>
    <a:lvl1pPr marL="0" algn="l" defTabSz="1015883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1pPr>
    <a:lvl2pPr marL="507942" algn="l" defTabSz="1015883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2pPr>
    <a:lvl3pPr marL="1015883" algn="l" defTabSz="1015883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3pPr>
    <a:lvl4pPr marL="1523825" algn="l" defTabSz="1015883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4pPr>
    <a:lvl5pPr marL="2031766" algn="l" defTabSz="1015883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5pPr>
    <a:lvl6pPr marL="2539708" algn="l" defTabSz="1015883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6pPr>
    <a:lvl7pPr marL="3047650" algn="l" defTabSz="1015883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7pPr>
    <a:lvl8pPr marL="3555592" algn="l" defTabSz="1015883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8pPr>
    <a:lvl9pPr marL="4063534" algn="l" defTabSz="1015883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6E6"/>
    <a:srgbClr val="FF7E79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588"/>
    <p:restoredTop sz="94640"/>
  </p:normalViewPr>
  <p:slideViewPr>
    <p:cSldViewPr snapToGrid="0" snapToObjects="1">
      <p:cViewPr varScale="1">
        <p:scale>
          <a:sx n="121" d="100"/>
          <a:sy n="121" d="100"/>
        </p:scale>
        <p:origin x="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9244" y="951411"/>
            <a:ext cx="9415463" cy="2023933"/>
          </a:xfrm>
        </p:spPr>
        <p:txBody>
          <a:bodyPr anchor="b"/>
          <a:lstStyle>
            <a:lvl1pPr algn="ctr">
              <a:defRPr sz="508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9244" y="3053394"/>
            <a:ext cx="9415463" cy="1403565"/>
          </a:xfrm>
        </p:spPr>
        <p:txBody>
          <a:bodyPr/>
          <a:lstStyle>
            <a:lvl1pPr marL="0" indent="0" algn="ctr">
              <a:buNone/>
              <a:defRPr sz="2034"/>
            </a:lvl1pPr>
            <a:lvl2pPr marL="387568" indent="0" algn="ctr">
              <a:buNone/>
              <a:defRPr sz="1695"/>
            </a:lvl2pPr>
            <a:lvl3pPr marL="775137" indent="0" algn="ctr">
              <a:buNone/>
              <a:defRPr sz="1526"/>
            </a:lvl3pPr>
            <a:lvl4pPr marL="1162705" indent="0" algn="ctr">
              <a:buNone/>
              <a:defRPr sz="1356"/>
            </a:lvl4pPr>
            <a:lvl5pPr marL="1550274" indent="0" algn="ctr">
              <a:buNone/>
              <a:defRPr sz="1356"/>
            </a:lvl5pPr>
            <a:lvl6pPr marL="1937842" indent="0" algn="ctr">
              <a:buNone/>
              <a:defRPr sz="1356"/>
            </a:lvl6pPr>
            <a:lvl7pPr marL="2325411" indent="0" algn="ctr">
              <a:buNone/>
              <a:defRPr sz="1356"/>
            </a:lvl7pPr>
            <a:lvl8pPr marL="2712979" indent="0" algn="ctr">
              <a:buNone/>
              <a:defRPr sz="1356"/>
            </a:lvl8pPr>
            <a:lvl9pPr marL="3100548" indent="0" algn="ctr">
              <a:buNone/>
              <a:defRPr sz="135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57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597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45" y="1449320"/>
            <a:ext cx="10827782" cy="2418223"/>
          </a:xfrm>
        </p:spPr>
        <p:txBody>
          <a:bodyPr anchor="b"/>
          <a:lstStyle>
            <a:lvl1pPr>
              <a:defRPr sz="508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545" y="3890420"/>
            <a:ext cx="10827782" cy="1271686"/>
          </a:xfrm>
        </p:spPr>
        <p:txBody>
          <a:bodyPr/>
          <a:lstStyle>
            <a:lvl1pPr marL="0" indent="0">
              <a:buNone/>
              <a:defRPr sz="2034">
                <a:solidFill>
                  <a:schemeClr val="tx1">
                    <a:tint val="75000"/>
                  </a:schemeClr>
                </a:solidFill>
              </a:defRPr>
            </a:lvl1pPr>
            <a:lvl2pPr marL="387568" indent="0">
              <a:buNone/>
              <a:defRPr sz="1695">
                <a:solidFill>
                  <a:schemeClr val="tx1">
                    <a:tint val="75000"/>
                  </a:schemeClr>
                </a:solidFill>
              </a:defRPr>
            </a:lvl2pPr>
            <a:lvl3pPr marL="775137" indent="0">
              <a:buNone/>
              <a:defRPr sz="1526">
                <a:solidFill>
                  <a:schemeClr val="tx1">
                    <a:tint val="75000"/>
                  </a:schemeClr>
                </a:solidFill>
              </a:defRPr>
            </a:lvl3pPr>
            <a:lvl4pPr marL="1162705" indent="0">
              <a:buNone/>
              <a:defRPr sz="1356">
                <a:solidFill>
                  <a:schemeClr val="tx1">
                    <a:tint val="75000"/>
                  </a:schemeClr>
                </a:solidFill>
              </a:defRPr>
            </a:lvl4pPr>
            <a:lvl5pPr marL="1550274" indent="0">
              <a:buNone/>
              <a:defRPr sz="1356">
                <a:solidFill>
                  <a:schemeClr val="tx1">
                    <a:tint val="75000"/>
                  </a:schemeClr>
                </a:solidFill>
              </a:defRPr>
            </a:lvl5pPr>
            <a:lvl6pPr marL="1937842" indent="0">
              <a:buNone/>
              <a:defRPr sz="1356">
                <a:solidFill>
                  <a:schemeClr val="tx1">
                    <a:tint val="75000"/>
                  </a:schemeClr>
                </a:solidFill>
              </a:defRPr>
            </a:lvl6pPr>
            <a:lvl7pPr marL="2325411" indent="0">
              <a:buNone/>
              <a:defRPr sz="1356">
                <a:solidFill>
                  <a:schemeClr val="tx1">
                    <a:tint val="75000"/>
                  </a:schemeClr>
                </a:solidFill>
              </a:defRPr>
            </a:lvl7pPr>
            <a:lvl8pPr marL="2712979" indent="0">
              <a:buNone/>
              <a:defRPr sz="1356">
                <a:solidFill>
                  <a:schemeClr val="tx1">
                    <a:tint val="75000"/>
                  </a:schemeClr>
                </a:solidFill>
              </a:defRPr>
            </a:lvl8pPr>
            <a:lvl9pPr marL="3100548" indent="0">
              <a:buNone/>
              <a:defRPr sz="13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030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3084" y="1547555"/>
            <a:ext cx="5335429" cy="36885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5437" y="1547555"/>
            <a:ext cx="5335429" cy="36885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2549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719" y="309512"/>
            <a:ext cx="10827782" cy="11236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720" y="1425097"/>
            <a:ext cx="5310909" cy="698418"/>
          </a:xfrm>
        </p:spPr>
        <p:txBody>
          <a:bodyPr anchor="b"/>
          <a:lstStyle>
            <a:lvl1pPr marL="0" indent="0">
              <a:buNone/>
              <a:defRPr sz="2034" b="1"/>
            </a:lvl1pPr>
            <a:lvl2pPr marL="387568" indent="0">
              <a:buNone/>
              <a:defRPr sz="1695" b="1"/>
            </a:lvl2pPr>
            <a:lvl3pPr marL="775137" indent="0">
              <a:buNone/>
              <a:defRPr sz="1526" b="1"/>
            </a:lvl3pPr>
            <a:lvl4pPr marL="1162705" indent="0">
              <a:buNone/>
              <a:defRPr sz="1356" b="1"/>
            </a:lvl4pPr>
            <a:lvl5pPr marL="1550274" indent="0">
              <a:buNone/>
              <a:defRPr sz="1356" b="1"/>
            </a:lvl5pPr>
            <a:lvl6pPr marL="1937842" indent="0">
              <a:buNone/>
              <a:defRPr sz="1356" b="1"/>
            </a:lvl6pPr>
            <a:lvl7pPr marL="2325411" indent="0">
              <a:buNone/>
              <a:defRPr sz="1356" b="1"/>
            </a:lvl7pPr>
            <a:lvl8pPr marL="2712979" indent="0">
              <a:buNone/>
              <a:defRPr sz="1356" b="1"/>
            </a:lvl8pPr>
            <a:lvl9pPr marL="3100548" indent="0">
              <a:buNone/>
              <a:defRPr sz="1356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720" y="2123515"/>
            <a:ext cx="5310909" cy="3123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5437" y="1425097"/>
            <a:ext cx="5337064" cy="698418"/>
          </a:xfrm>
        </p:spPr>
        <p:txBody>
          <a:bodyPr anchor="b"/>
          <a:lstStyle>
            <a:lvl1pPr marL="0" indent="0">
              <a:buNone/>
              <a:defRPr sz="2034" b="1"/>
            </a:lvl1pPr>
            <a:lvl2pPr marL="387568" indent="0">
              <a:buNone/>
              <a:defRPr sz="1695" b="1"/>
            </a:lvl2pPr>
            <a:lvl3pPr marL="775137" indent="0">
              <a:buNone/>
              <a:defRPr sz="1526" b="1"/>
            </a:lvl3pPr>
            <a:lvl4pPr marL="1162705" indent="0">
              <a:buNone/>
              <a:defRPr sz="1356" b="1"/>
            </a:lvl4pPr>
            <a:lvl5pPr marL="1550274" indent="0">
              <a:buNone/>
              <a:defRPr sz="1356" b="1"/>
            </a:lvl5pPr>
            <a:lvl6pPr marL="1937842" indent="0">
              <a:buNone/>
              <a:defRPr sz="1356" b="1"/>
            </a:lvl6pPr>
            <a:lvl7pPr marL="2325411" indent="0">
              <a:buNone/>
              <a:defRPr sz="1356" b="1"/>
            </a:lvl7pPr>
            <a:lvl8pPr marL="2712979" indent="0">
              <a:buNone/>
              <a:defRPr sz="1356" b="1"/>
            </a:lvl8pPr>
            <a:lvl9pPr marL="3100548" indent="0">
              <a:buNone/>
              <a:defRPr sz="1356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5437" y="2123515"/>
            <a:ext cx="5337064" cy="3123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355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82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697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720" y="387562"/>
            <a:ext cx="4048975" cy="1356466"/>
          </a:xfrm>
        </p:spPr>
        <p:txBody>
          <a:bodyPr anchor="b"/>
          <a:lstStyle>
            <a:lvl1pPr>
              <a:defRPr sz="271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7064" y="837026"/>
            <a:ext cx="6355437" cy="4131300"/>
          </a:xfrm>
        </p:spPr>
        <p:txBody>
          <a:bodyPr/>
          <a:lstStyle>
            <a:lvl1pPr>
              <a:defRPr sz="2713"/>
            </a:lvl1pPr>
            <a:lvl2pPr>
              <a:defRPr sz="2374"/>
            </a:lvl2pPr>
            <a:lvl3pPr>
              <a:defRPr sz="2034"/>
            </a:lvl3pPr>
            <a:lvl4pPr>
              <a:defRPr sz="1695"/>
            </a:lvl4pPr>
            <a:lvl5pPr>
              <a:defRPr sz="1695"/>
            </a:lvl5pPr>
            <a:lvl6pPr>
              <a:defRPr sz="1695"/>
            </a:lvl6pPr>
            <a:lvl7pPr>
              <a:defRPr sz="1695"/>
            </a:lvl7pPr>
            <a:lvl8pPr>
              <a:defRPr sz="1695"/>
            </a:lvl8pPr>
            <a:lvl9pPr>
              <a:defRPr sz="169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4720" y="1744027"/>
            <a:ext cx="4048975" cy="3231027"/>
          </a:xfrm>
        </p:spPr>
        <p:txBody>
          <a:bodyPr/>
          <a:lstStyle>
            <a:lvl1pPr marL="0" indent="0">
              <a:buNone/>
              <a:defRPr sz="1356"/>
            </a:lvl1pPr>
            <a:lvl2pPr marL="387568" indent="0">
              <a:buNone/>
              <a:defRPr sz="1187"/>
            </a:lvl2pPr>
            <a:lvl3pPr marL="775137" indent="0">
              <a:buNone/>
              <a:defRPr sz="1017"/>
            </a:lvl3pPr>
            <a:lvl4pPr marL="1162705" indent="0">
              <a:buNone/>
              <a:defRPr sz="848"/>
            </a:lvl4pPr>
            <a:lvl5pPr marL="1550274" indent="0">
              <a:buNone/>
              <a:defRPr sz="848"/>
            </a:lvl5pPr>
            <a:lvl6pPr marL="1937842" indent="0">
              <a:buNone/>
              <a:defRPr sz="848"/>
            </a:lvl6pPr>
            <a:lvl7pPr marL="2325411" indent="0">
              <a:buNone/>
              <a:defRPr sz="848"/>
            </a:lvl7pPr>
            <a:lvl8pPr marL="2712979" indent="0">
              <a:buNone/>
              <a:defRPr sz="848"/>
            </a:lvl8pPr>
            <a:lvl9pPr marL="3100548" indent="0">
              <a:buNone/>
              <a:defRPr sz="848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9886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720" y="387562"/>
            <a:ext cx="4048975" cy="1356466"/>
          </a:xfrm>
        </p:spPr>
        <p:txBody>
          <a:bodyPr anchor="b"/>
          <a:lstStyle>
            <a:lvl1pPr>
              <a:defRPr sz="271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37064" y="837026"/>
            <a:ext cx="6355437" cy="4131300"/>
          </a:xfrm>
        </p:spPr>
        <p:txBody>
          <a:bodyPr anchor="t"/>
          <a:lstStyle>
            <a:lvl1pPr marL="0" indent="0">
              <a:buNone/>
              <a:defRPr sz="2713"/>
            </a:lvl1pPr>
            <a:lvl2pPr marL="387568" indent="0">
              <a:buNone/>
              <a:defRPr sz="2374"/>
            </a:lvl2pPr>
            <a:lvl3pPr marL="775137" indent="0">
              <a:buNone/>
              <a:defRPr sz="2034"/>
            </a:lvl3pPr>
            <a:lvl4pPr marL="1162705" indent="0">
              <a:buNone/>
              <a:defRPr sz="1695"/>
            </a:lvl4pPr>
            <a:lvl5pPr marL="1550274" indent="0">
              <a:buNone/>
              <a:defRPr sz="1695"/>
            </a:lvl5pPr>
            <a:lvl6pPr marL="1937842" indent="0">
              <a:buNone/>
              <a:defRPr sz="1695"/>
            </a:lvl6pPr>
            <a:lvl7pPr marL="2325411" indent="0">
              <a:buNone/>
              <a:defRPr sz="1695"/>
            </a:lvl7pPr>
            <a:lvl8pPr marL="2712979" indent="0">
              <a:buNone/>
              <a:defRPr sz="1695"/>
            </a:lvl8pPr>
            <a:lvl9pPr marL="3100548" indent="0">
              <a:buNone/>
              <a:defRPr sz="169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4720" y="1744027"/>
            <a:ext cx="4048975" cy="3231027"/>
          </a:xfrm>
        </p:spPr>
        <p:txBody>
          <a:bodyPr/>
          <a:lstStyle>
            <a:lvl1pPr marL="0" indent="0">
              <a:buNone/>
              <a:defRPr sz="1356"/>
            </a:lvl1pPr>
            <a:lvl2pPr marL="387568" indent="0">
              <a:buNone/>
              <a:defRPr sz="1187"/>
            </a:lvl2pPr>
            <a:lvl3pPr marL="775137" indent="0">
              <a:buNone/>
              <a:defRPr sz="1017"/>
            </a:lvl3pPr>
            <a:lvl4pPr marL="1162705" indent="0">
              <a:buNone/>
              <a:defRPr sz="848"/>
            </a:lvl4pPr>
            <a:lvl5pPr marL="1550274" indent="0">
              <a:buNone/>
              <a:defRPr sz="848"/>
            </a:lvl5pPr>
            <a:lvl6pPr marL="1937842" indent="0">
              <a:buNone/>
              <a:defRPr sz="848"/>
            </a:lvl6pPr>
            <a:lvl7pPr marL="2325411" indent="0">
              <a:buNone/>
              <a:defRPr sz="848"/>
            </a:lvl7pPr>
            <a:lvl8pPr marL="2712979" indent="0">
              <a:buNone/>
              <a:defRPr sz="848"/>
            </a:lvl8pPr>
            <a:lvl9pPr marL="3100548" indent="0">
              <a:buNone/>
              <a:defRPr sz="848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894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149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921" y="309511"/>
            <a:ext cx="2706945" cy="49266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3084" y="309511"/>
            <a:ext cx="7963912" cy="49266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85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3084" y="309512"/>
            <a:ext cx="10827782" cy="11236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084" y="1547555"/>
            <a:ext cx="10827782" cy="3688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3084" y="5388184"/>
            <a:ext cx="2824639" cy="3095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8496" y="5388184"/>
            <a:ext cx="4236958" cy="3095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66227" y="5388184"/>
            <a:ext cx="2824639" cy="3095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69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5137" rtl="0" eaLnBrk="1" latinLnBrk="0" hangingPunct="1">
        <a:lnSpc>
          <a:spcPct val="90000"/>
        </a:lnSpc>
        <a:spcBef>
          <a:spcPct val="0"/>
        </a:spcBef>
        <a:buNone/>
        <a:defRPr kumimoji="1" sz="3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784" indent="-193784" algn="l" defTabSz="775137" rtl="0" eaLnBrk="1" latinLnBrk="0" hangingPunct="1">
        <a:lnSpc>
          <a:spcPct val="90000"/>
        </a:lnSpc>
        <a:spcBef>
          <a:spcPts val="848"/>
        </a:spcBef>
        <a:buFont typeface="Arial" panose="020B0604020202020204" pitchFamily="34" charset="0"/>
        <a:buChar char="•"/>
        <a:defRPr kumimoji="1" sz="2374" kern="1200">
          <a:solidFill>
            <a:schemeClr val="tx1"/>
          </a:solidFill>
          <a:latin typeface="+mn-lt"/>
          <a:ea typeface="+mn-ea"/>
          <a:cs typeface="+mn-cs"/>
        </a:defRPr>
      </a:lvl1pPr>
      <a:lvl2pPr marL="581353" indent="-193784" algn="l" defTabSz="775137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kumimoji="1" sz="2034" kern="1200">
          <a:solidFill>
            <a:schemeClr val="tx1"/>
          </a:solidFill>
          <a:latin typeface="+mn-lt"/>
          <a:ea typeface="+mn-ea"/>
          <a:cs typeface="+mn-cs"/>
        </a:defRPr>
      </a:lvl2pPr>
      <a:lvl3pPr marL="968921" indent="-193784" algn="l" defTabSz="775137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kumimoji="1" sz="1695" kern="1200">
          <a:solidFill>
            <a:schemeClr val="tx1"/>
          </a:solidFill>
          <a:latin typeface="+mn-lt"/>
          <a:ea typeface="+mn-ea"/>
          <a:cs typeface="+mn-cs"/>
        </a:defRPr>
      </a:lvl3pPr>
      <a:lvl4pPr marL="1356490" indent="-193784" algn="l" defTabSz="775137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4pPr>
      <a:lvl5pPr marL="1744058" indent="-193784" algn="l" defTabSz="775137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5pPr>
      <a:lvl6pPr marL="2131626" indent="-193784" algn="l" defTabSz="775137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6pPr>
      <a:lvl7pPr marL="2519195" indent="-193784" algn="l" defTabSz="775137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7pPr>
      <a:lvl8pPr marL="2906763" indent="-193784" algn="l" defTabSz="775137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8pPr>
      <a:lvl9pPr marL="3294332" indent="-193784" algn="l" defTabSz="775137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5137" rtl="0" eaLnBrk="1" latinLnBrk="0" hangingPunct="1"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1pPr>
      <a:lvl2pPr marL="387568" algn="l" defTabSz="775137" rtl="0" eaLnBrk="1" latinLnBrk="0" hangingPunct="1"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2pPr>
      <a:lvl3pPr marL="775137" algn="l" defTabSz="775137" rtl="0" eaLnBrk="1" latinLnBrk="0" hangingPunct="1"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3pPr>
      <a:lvl4pPr marL="1162705" algn="l" defTabSz="775137" rtl="0" eaLnBrk="1" latinLnBrk="0" hangingPunct="1"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4pPr>
      <a:lvl5pPr marL="1550274" algn="l" defTabSz="775137" rtl="0" eaLnBrk="1" latinLnBrk="0" hangingPunct="1"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5pPr>
      <a:lvl6pPr marL="1937842" algn="l" defTabSz="775137" rtl="0" eaLnBrk="1" latinLnBrk="0" hangingPunct="1"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6pPr>
      <a:lvl7pPr marL="2325411" algn="l" defTabSz="775137" rtl="0" eaLnBrk="1" latinLnBrk="0" hangingPunct="1"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7pPr>
      <a:lvl8pPr marL="2712979" algn="l" defTabSz="775137" rtl="0" eaLnBrk="1" latinLnBrk="0" hangingPunct="1"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8pPr>
      <a:lvl9pPr marL="3100548" algn="l" defTabSz="775137" rtl="0" eaLnBrk="1" latinLnBrk="0" hangingPunct="1">
        <a:defRPr kumimoji="1" sz="15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F50B4A7-F788-DB4B-A8DB-30E34748DB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647" y="1671764"/>
            <a:ext cx="4654908" cy="2809206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41E5337-E192-DE4D-B99F-32FB986BF86B}"/>
              </a:ext>
            </a:extLst>
          </p:cNvPr>
          <p:cNvSpPr/>
          <p:nvPr/>
        </p:nvSpPr>
        <p:spPr>
          <a:xfrm>
            <a:off x="3145744" y="1671764"/>
            <a:ext cx="142514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8A9FB53-4A68-4C4A-8747-86B618B5BE2F}"/>
              </a:ext>
            </a:extLst>
          </p:cNvPr>
          <p:cNvSpPr/>
          <p:nvPr/>
        </p:nvSpPr>
        <p:spPr>
          <a:xfrm>
            <a:off x="1006332" y="1672463"/>
            <a:ext cx="142514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2C447E6-55E5-E948-9A19-064628912EB6}"/>
              </a:ext>
            </a:extLst>
          </p:cNvPr>
          <p:cNvSpPr/>
          <p:nvPr/>
        </p:nvSpPr>
        <p:spPr>
          <a:xfrm>
            <a:off x="3083960" y="1351862"/>
            <a:ext cx="1643714" cy="319905"/>
          </a:xfrm>
          <a:prstGeom prst="rect">
            <a:avLst/>
          </a:prstGeom>
          <a:solidFill>
            <a:srgbClr val="73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7FBE3D-1ED8-0342-BF99-DDB7CED6FF4D}"/>
              </a:ext>
            </a:extLst>
          </p:cNvPr>
          <p:cNvSpPr txBox="1"/>
          <p:nvPr/>
        </p:nvSpPr>
        <p:spPr>
          <a:xfrm>
            <a:off x="3192868" y="1671764"/>
            <a:ext cx="1462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Masc</a:t>
            </a:r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-R/+ </a:t>
            </a:r>
            <a:r>
              <a:rPr lang="ja-JP" altLang="en-US" sz="16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♂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2B6C396-3768-494C-9B0E-5561DFB53207}"/>
              </a:ext>
            </a:extLst>
          </p:cNvPr>
          <p:cNvSpPr txBox="1"/>
          <p:nvPr/>
        </p:nvSpPr>
        <p:spPr>
          <a:xfrm>
            <a:off x="3207528" y="1333210"/>
            <a:ext cx="1425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Masc</a:t>
            </a:r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-R </a:t>
            </a:r>
            <a:r>
              <a:rPr lang="en-US" altLang="ja-JP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line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62C85DF-D9A0-2846-AF21-B4D49C429B7D}"/>
              </a:ext>
            </a:extLst>
          </p:cNvPr>
          <p:cNvSpPr/>
          <p:nvPr/>
        </p:nvSpPr>
        <p:spPr>
          <a:xfrm>
            <a:off x="3083960" y="1671764"/>
            <a:ext cx="1643714" cy="3385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A6C0B97-D0AA-AF41-844C-3DE50A6B9DD6}"/>
              </a:ext>
            </a:extLst>
          </p:cNvPr>
          <p:cNvSpPr/>
          <p:nvPr/>
        </p:nvSpPr>
        <p:spPr>
          <a:xfrm>
            <a:off x="843006" y="1364219"/>
            <a:ext cx="1643715" cy="319905"/>
          </a:xfrm>
          <a:prstGeom prst="rect">
            <a:avLst/>
          </a:prstGeom>
          <a:solidFill>
            <a:srgbClr val="FF7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BF8D0DD-10E9-5440-953A-DB63BA12BAD9}"/>
              </a:ext>
            </a:extLst>
          </p:cNvPr>
          <p:cNvSpPr txBox="1"/>
          <p:nvPr/>
        </p:nvSpPr>
        <p:spPr>
          <a:xfrm>
            <a:off x="843004" y="1684121"/>
            <a:ext cx="1643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MΔ7/MΔ7</a:t>
            </a:r>
            <a:r>
              <a:rPr lang="ja-JP" altLang="en-US" sz="16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♀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A236E3E-12D0-354D-8BBE-BA69102196FB}"/>
              </a:ext>
            </a:extLst>
          </p:cNvPr>
          <p:cNvSpPr txBox="1"/>
          <p:nvPr/>
        </p:nvSpPr>
        <p:spPr>
          <a:xfrm>
            <a:off x="402046" y="1351859"/>
            <a:ext cx="2508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ja-JP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line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5F73CA1-2492-274F-842C-9EDD45B34223}"/>
              </a:ext>
            </a:extLst>
          </p:cNvPr>
          <p:cNvSpPr/>
          <p:nvPr/>
        </p:nvSpPr>
        <p:spPr>
          <a:xfrm>
            <a:off x="843004" y="1684121"/>
            <a:ext cx="1643714" cy="3385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D12D5D21-60F7-4449-84D2-C5281EDA90F7}"/>
              </a:ext>
            </a:extLst>
          </p:cNvPr>
          <p:cNvSpPr/>
          <p:nvPr/>
        </p:nvSpPr>
        <p:spPr>
          <a:xfrm>
            <a:off x="3153329" y="2641212"/>
            <a:ext cx="2249888" cy="25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C873ACE-E62E-CC49-A11F-74C67B99366F}"/>
              </a:ext>
            </a:extLst>
          </p:cNvPr>
          <p:cNvSpPr txBox="1"/>
          <p:nvPr/>
        </p:nvSpPr>
        <p:spPr>
          <a:xfrm>
            <a:off x="3044730" y="2552768"/>
            <a:ext cx="2440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Masc</a:t>
            </a:r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-R/+, 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r>
              <a:rPr lang="ja-JP" altLang="en-US" sz="16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♂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56F3570-47E0-834F-A3C5-A55F81AC2C4F}"/>
              </a:ext>
            </a:extLst>
          </p:cNvPr>
          <p:cNvSpPr/>
          <p:nvPr/>
        </p:nvSpPr>
        <p:spPr>
          <a:xfrm>
            <a:off x="1006335" y="2641212"/>
            <a:ext cx="1359693" cy="25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387489E-25D6-5045-BFC9-1E425EE52797}"/>
              </a:ext>
            </a:extLst>
          </p:cNvPr>
          <p:cNvSpPr txBox="1"/>
          <p:nvPr/>
        </p:nvSpPr>
        <p:spPr>
          <a:xfrm>
            <a:off x="665724" y="2577860"/>
            <a:ext cx="2440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+/+, 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r>
              <a:rPr lang="ja-JP" altLang="en-US" sz="16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♀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893A7DCA-0B5D-1641-9160-02BE81F84AF4}"/>
              </a:ext>
            </a:extLst>
          </p:cNvPr>
          <p:cNvSpPr/>
          <p:nvPr/>
        </p:nvSpPr>
        <p:spPr>
          <a:xfrm>
            <a:off x="665727" y="3342692"/>
            <a:ext cx="2143921" cy="1222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0323A2E1-F058-644D-91EA-60EDDB4EAB41}"/>
              </a:ext>
            </a:extLst>
          </p:cNvPr>
          <p:cNvSpPr/>
          <p:nvPr/>
        </p:nvSpPr>
        <p:spPr>
          <a:xfrm>
            <a:off x="974077" y="3334635"/>
            <a:ext cx="1457405" cy="2806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F33484C-C635-2E49-82F9-7BC8E9D4E7D6}"/>
              </a:ext>
            </a:extLst>
          </p:cNvPr>
          <p:cNvSpPr txBox="1"/>
          <p:nvPr/>
        </p:nvSpPr>
        <p:spPr>
          <a:xfrm>
            <a:off x="990202" y="3296921"/>
            <a:ext cx="1425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i="1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Masc</a:t>
            </a:r>
            <a:r>
              <a:rPr lang="en-US" altLang="ja-JP" sz="1600" i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-R/+</a:t>
            </a:r>
            <a:endParaRPr lang="ja-JP" altLang="en-US" sz="1600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BEA1C9A-A39A-7E48-B2AB-8B36953B52EB}"/>
              </a:ext>
            </a:extLst>
          </p:cNvPr>
          <p:cNvSpPr txBox="1"/>
          <p:nvPr/>
        </p:nvSpPr>
        <p:spPr>
          <a:xfrm>
            <a:off x="1009197" y="3800151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1CDC045-90DD-4648-AAA2-54DE9B541661}"/>
              </a:ext>
            </a:extLst>
          </p:cNvPr>
          <p:cNvSpPr txBox="1"/>
          <p:nvPr/>
        </p:nvSpPr>
        <p:spPr>
          <a:xfrm>
            <a:off x="1009197" y="4012844"/>
            <a:ext cx="1793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E9E40A9-14A5-1B4A-AEB4-AD3644D6C9FF}"/>
              </a:ext>
            </a:extLst>
          </p:cNvPr>
          <p:cNvSpPr txBox="1"/>
          <p:nvPr/>
        </p:nvSpPr>
        <p:spPr>
          <a:xfrm>
            <a:off x="1009197" y="3582644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 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6E5C6B2-9238-DB4D-8289-5BE0242D2B6E}"/>
              </a:ext>
            </a:extLst>
          </p:cNvPr>
          <p:cNvSpPr/>
          <p:nvPr/>
        </p:nvSpPr>
        <p:spPr>
          <a:xfrm>
            <a:off x="974076" y="3613810"/>
            <a:ext cx="1457405" cy="7049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AD4F47C7-828A-7F48-B98A-57E5CD903BE4}"/>
              </a:ext>
            </a:extLst>
          </p:cNvPr>
          <p:cNvSpPr/>
          <p:nvPr/>
        </p:nvSpPr>
        <p:spPr>
          <a:xfrm>
            <a:off x="2918386" y="3334635"/>
            <a:ext cx="2143921" cy="1222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884A45B9-1DDD-4B47-A9A7-0A66D677EB1B}"/>
              </a:ext>
            </a:extLst>
          </p:cNvPr>
          <p:cNvGrpSpPr/>
          <p:nvPr/>
        </p:nvGrpSpPr>
        <p:grpSpPr>
          <a:xfrm>
            <a:off x="3336317" y="3309543"/>
            <a:ext cx="1815641" cy="1041342"/>
            <a:chOff x="2083069" y="4014283"/>
            <a:chExt cx="1815641" cy="1041342"/>
          </a:xfrm>
        </p:grpSpPr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060D51D2-D367-5846-958E-EF5B74CFF25A}"/>
                </a:ext>
              </a:extLst>
            </p:cNvPr>
            <p:cNvSpPr/>
            <p:nvPr/>
          </p:nvSpPr>
          <p:spPr>
            <a:xfrm>
              <a:off x="2083070" y="4043944"/>
              <a:ext cx="1457405" cy="280658"/>
            </a:xfrm>
            <a:prstGeom prst="rect">
              <a:avLst/>
            </a:prstGeom>
            <a:solidFill>
              <a:srgbClr val="E7E6E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E1B2E603-DB4B-DC4E-A11A-81AD076D1F99}"/>
                </a:ext>
              </a:extLst>
            </p:cNvPr>
            <p:cNvSpPr txBox="1"/>
            <p:nvPr/>
          </p:nvSpPr>
          <p:spPr>
            <a:xfrm>
              <a:off x="2105537" y="4014283"/>
              <a:ext cx="14251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</a:t>
              </a:r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/+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BBF3F85-D2E0-7046-A232-ED7785F74FDE}"/>
                </a:ext>
              </a:extLst>
            </p:cNvPr>
            <p:cNvSpPr txBox="1"/>
            <p:nvPr/>
          </p:nvSpPr>
          <p:spPr>
            <a:xfrm>
              <a:off x="2118190" y="4509460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MΔ7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/+ 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A62E002-924D-7E42-986A-D47987A52DB7}"/>
                </a:ext>
              </a:extLst>
            </p:cNvPr>
            <p:cNvSpPr txBox="1"/>
            <p:nvPr/>
          </p:nvSpPr>
          <p:spPr>
            <a:xfrm>
              <a:off x="2118190" y="4291953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90E2CADF-4CDF-D04D-B44D-A9CF26C6B73C}"/>
                </a:ext>
              </a:extLst>
            </p:cNvPr>
            <p:cNvSpPr/>
            <p:nvPr/>
          </p:nvSpPr>
          <p:spPr>
            <a:xfrm>
              <a:off x="2083069" y="4323116"/>
              <a:ext cx="1457405" cy="70494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D90903A-4DBB-6242-8836-D427645ECAA6}"/>
                </a:ext>
              </a:extLst>
            </p:cNvPr>
            <p:cNvSpPr txBox="1"/>
            <p:nvPr/>
          </p:nvSpPr>
          <p:spPr>
            <a:xfrm>
              <a:off x="2105537" y="4717071"/>
              <a:ext cx="1793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MΔ7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MΔ7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2E681DE-DA6C-BB41-8D94-49E8B8298776}"/>
              </a:ext>
            </a:extLst>
          </p:cNvPr>
          <p:cNvSpPr txBox="1"/>
          <p:nvPr/>
        </p:nvSpPr>
        <p:spPr>
          <a:xfrm>
            <a:off x="246815" y="1684121"/>
            <a:ext cx="531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G0</a:t>
            </a:r>
            <a:endParaRPr lang="ja-JP" altLang="en-US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AE83EC2-D062-DB4B-84B8-4EC7D810576F}"/>
              </a:ext>
            </a:extLst>
          </p:cNvPr>
          <p:cNvSpPr txBox="1"/>
          <p:nvPr/>
        </p:nvSpPr>
        <p:spPr>
          <a:xfrm>
            <a:off x="275533" y="2547082"/>
            <a:ext cx="531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G1</a:t>
            </a:r>
            <a:endParaRPr lang="ja-JP" altLang="en-US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AB1215C-1A9A-F140-B4C7-12D94650D2A0}"/>
              </a:ext>
            </a:extLst>
          </p:cNvPr>
          <p:cNvSpPr txBox="1"/>
          <p:nvPr/>
        </p:nvSpPr>
        <p:spPr>
          <a:xfrm>
            <a:off x="282792" y="3278765"/>
            <a:ext cx="531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G2</a:t>
            </a:r>
            <a:endParaRPr lang="ja-JP" altLang="en-US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50DE495-A62C-A94E-9593-7904E3AFE1FF}"/>
              </a:ext>
            </a:extLst>
          </p:cNvPr>
          <p:cNvSpPr txBox="1"/>
          <p:nvPr/>
        </p:nvSpPr>
        <p:spPr>
          <a:xfrm>
            <a:off x="180975" y="1000244"/>
            <a:ext cx="544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</a:t>
            </a:r>
            <a:endParaRPr lang="ja-JP" altLang="en-US" sz="2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9B3E4A3-5494-6B43-8B60-E03326FD0112}"/>
              </a:ext>
            </a:extLst>
          </p:cNvPr>
          <p:cNvSpPr txBox="1"/>
          <p:nvPr/>
        </p:nvSpPr>
        <p:spPr>
          <a:xfrm>
            <a:off x="5528710" y="147683"/>
            <a:ext cx="544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</a:t>
            </a:r>
            <a:endParaRPr lang="ja-JP" altLang="en-US" sz="2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5AAB1D2-7588-D448-8766-12721E8B3F5B}"/>
              </a:ext>
            </a:extLst>
          </p:cNvPr>
          <p:cNvSpPr txBox="1"/>
          <p:nvPr/>
        </p:nvSpPr>
        <p:spPr>
          <a:xfrm rot="18806155">
            <a:off x="7456086" y="444500"/>
            <a:ext cx="1793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7241CDB-D966-024E-99F2-08294C401266}"/>
              </a:ext>
            </a:extLst>
          </p:cNvPr>
          <p:cNvSpPr txBox="1"/>
          <p:nvPr/>
        </p:nvSpPr>
        <p:spPr>
          <a:xfrm rot="18806155">
            <a:off x="8355434" y="628619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ACEF40D4-773D-5944-A407-CFB6F31F6628}"/>
              </a:ext>
            </a:extLst>
          </p:cNvPr>
          <p:cNvSpPr txBox="1"/>
          <p:nvPr/>
        </p:nvSpPr>
        <p:spPr>
          <a:xfrm rot="18806155">
            <a:off x="8652648" y="448075"/>
            <a:ext cx="1793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3E759E2-F48F-F64B-999F-F6E155AC61F2}"/>
              </a:ext>
            </a:extLst>
          </p:cNvPr>
          <p:cNvSpPr txBox="1"/>
          <p:nvPr/>
        </p:nvSpPr>
        <p:spPr>
          <a:xfrm rot="18806155">
            <a:off x="9117725" y="589737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 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9C222EE-266D-274B-82AE-C41FA9E58854}"/>
              </a:ext>
            </a:extLst>
          </p:cNvPr>
          <p:cNvSpPr txBox="1"/>
          <p:nvPr/>
        </p:nvSpPr>
        <p:spPr>
          <a:xfrm rot="18806155">
            <a:off x="7916988" y="609514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 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64E6F84-0E37-414A-B9E7-405A7F4080C6}"/>
              </a:ext>
            </a:extLst>
          </p:cNvPr>
          <p:cNvSpPr txBox="1"/>
          <p:nvPr/>
        </p:nvSpPr>
        <p:spPr>
          <a:xfrm rot="18806155">
            <a:off x="9851391" y="443810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613E2E7-023C-AC4E-BB5A-FA14DCD900B3}"/>
              </a:ext>
            </a:extLst>
          </p:cNvPr>
          <p:cNvGrpSpPr/>
          <p:nvPr/>
        </p:nvGrpSpPr>
        <p:grpSpPr>
          <a:xfrm>
            <a:off x="6616600" y="1072985"/>
            <a:ext cx="996708" cy="142635"/>
            <a:chOff x="7203989" y="1938636"/>
            <a:chExt cx="996708" cy="142635"/>
          </a:xfrm>
        </p:grpSpPr>
        <p:cxnSp>
          <p:nvCxnSpPr>
            <p:cNvPr id="3" name="直線コネクタ 2">
              <a:extLst>
                <a:ext uri="{FF2B5EF4-FFF2-40B4-BE49-F238E27FC236}">
                  <a16:creationId xmlns:a16="http://schemas.microsoft.com/office/drawing/2014/main" id="{B156A7C0-B156-324E-9450-666037E27405}"/>
                </a:ext>
              </a:extLst>
            </p:cNvPr>
            <p:cNvCxnSpPr/>
            <p:nvPr/>
          </p:nvCxnSpPr>
          <p:spPr>
            <a:xfrm>
              <a:off x="7203989" y="1948101"/>
              <a:ext cx="996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5AD1C14E-5B82-4F4E-814A-C6BF89A8FB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3989" y="1938636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4898B150-9DFA-C04C-9021-0B7356ACB8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00697" y="1940234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A905CE5-2492-CC4E-A284-AF7A3191485F}"/>
              </a:ext>
            </a:extLst>
          </p:cNvPr>
          <p:cNvSpPr txBox="1"/>
          <p:nvPr/>
        </p:nvSpPr>
        <p:spPr>
          <a:xfrm rot="18806155">
            <a:off x="6865996" y="440069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 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C1F21471-8832-574E-8F67-3AC12E1FB464}"/>
              </a:ext>
            </a:extLst>
          </p:cNvPr>
          <p:cNvGrpSpPr/>
          <p:nvPr/>
        </p:nvGrpSpPr>
        <p:grpSpPr>
          <a:xfrm>
            <a:off x="9636025" y="1078649"/>
            <a:ext cx="996708" cy="142635"/>
            <a:chOff x="7203989" y="1938636"/>
            <a:chExt cx="996708" cy="142635"/>
          </a:xfrm>
        </p:grpSpPr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02FF52E3-1FE3-2649-BBA4-8BB70383F885}"/>
                </a:ext>
              </a:extLst>
            </p:cNvPr>
            <p:cNvCxnSpPr/>
            <p:nvPr/>
          </p:nvCxnSpPr>
          <p:spPr>
            <a:xfrm>
              <a:off x="7203989" y="1948101"/>
              <a:ext cx="996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AB263659-73D5-3A4F-B0E0-E619D05383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3989" y="1938636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48A38333-CC90-9746-B506-80653E7FDD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00697" y="1940234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1105BC9B-8E0A-DC48-BCD3-A76DDA141241}"/>
              </a:ext>
            </a:extLst>
          </p:cNvPr>
          <p:cNvSpPr txBox="1"/>
          <p:nvPr/>
        </p:nvSpPr>
        <p:spPr>
          <a:xfrm rot="18806155">
            <a:off x="10440397" y="415146"/>
            <a:ext cx="1793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F9DCBC9C-9585-0A42-B1C1-0F3B1F6AA417}"/>
              </a:ext>
            </a:extLst>
          </p:cNvPr>
          <p:cNvSpPr txBox="1"/>
          <p:nvPr/>
        </p:nvSpPr>
        <p:spPr>
          <a:xfrm rot="18806155">
            <a:off x="6088850" y="620384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Size marker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7B676CB4-E44A-6648-ABCD-B621880B2F62}"/>
              </a:ext>
            </a:extLst>
          </p:cNvPr>
          <p:cNvCxnSpPr>
            <a:cxnSpLocks/>
          </p:cNvCxnSpPr>
          <p:nvPr/>
        </p:nvCxnSpPr>
        <p:spPr>
          <a:xfrm rot="16200000" flipV="1">
            <a:off x="6127797" y="3722498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AB8728BA-2D0B-5940-BC67-AFED3CC7B73E}"/>
              </a:ext>
            </a:extLst>
          </p:cNvPr>
          <p:cNvCxnSpPr>
            <a:cxnSpLocks/>
          </p:cNvCxnSpPr>
          <p:nvPr/>
        </p:nvCxnSpPr>
        <p:spPr>
          <a:xfrm rot="16200000" flipV="1">
            <a:off x="6126284" y="4204642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C060185D-E9BF-B64E-9622-2D0C64983EC7}"/>
              </a:ext>
            </a:extLst>
          </p:cNvPr>
          <p:cNvCxnSpPr>
            <a:cxnSpLocks/>
          </p:cNvCxnSpPr>
          <p:nvPr/>
        </p:nvCxnSpPr>
        <p:spPr>
          <a:xfrm rot="16200000" flipV="1">
            <a:off x="6122541" y="5030543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647581BD-FA57-A044-926F-3ED3C644AAF6}"/>
              </a:ext>
            </a:extLst>
          </p:cNvPr>
          <p:cNvCxnSpPr>
            <a:cxnSpLocks/>
          </p:cNvCxnSpPr>
          <p:nvPr/>
        </p:nvCxnSpPr>
        <p:spPr>
          <a:xfrm rot="16200000" flipV="1">
            <a:off x="6122540" y="4366589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>
            <a:extLst>
              <a:ext uri="{FF2B5EF4-FFF2-40B4-BE49-F238E27FC236}">
                <a16:creationId xmlns:a16="http://schemas.microsoft.com/office/drawing/2014/main" id="{7EC54C8C-0557-1C41-9AB0-A705AF44D267}"/>
              </a:ext>
            </a:extLst>
          </p:cNvPr>
          <p:cNvCxnSpPr>
            <a:cxnSpLocks/>
          </p:cNvCxnSpPr>
          <p:nvPr/>
        </p:nvCxnSpPr>
        <p:spPr>
          <a:xfrm rot="16200000" flipV="1">
            <a:off x="6127626" y="4556520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808C1814-F03A-DF43-805C-A6FD2B5D191D}"/>
              </a:ext>
            </a:extLst>
          </p:cNvPr>
          <p:cNvCxnSpPr>
            <a:cxnSpLocks/>
          </p:cNvCxnSpPr>
          <p:nvPr/>
        </p:nvCxnSpPr>
        <p:spPr>
          <a:xfrm rot="16200000" flipV="1">
            <a:off x="6125563" y="4092730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C6808A73-5342-5647-B7AB-BCD8A1EBBDA9}"/>
              </a:ext>
            </a:extLst>
          </p:cNvPr>
          <p:cNvCxnSpPr>
            <a:cxnSpLocks/>
          </p:cNvCxnSpPr>
          <p:nvPr/>
        </p:nvCxnSpPr>
        <p:spPr>
          <a:xfrm rot="16200000" flipV="1">
            <a:off x="6125563" y="3975255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AD22782-9B39-8F4D-91B0-16CF9AE84028}"/>
              </a:ext>
            </a:extLst>
          </p:cNvPr>
          <p:cNvSpPr txBox="1"/>
          <p:nvPr/>
        </p:nvSpPr>
        <p:spPr>
          <a:xfrm>
            <a:off x="5718039" y="3652228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100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E4BE6C51-77CB-B640-A56F-13E1DD1CA0B0}"/>
              </a:ext>
            </a:extLst>
          </p:cNvPr>
          <p:cNvSpPr txBox="1"/>
          <p:nvPr/>
        </p:nvSpPr>
        <p:spPr>
          <a:xfrm>
            <a:off x="5786580" y="4154099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50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9F89DE4A-C143-A648-B76B-14D18DA02446}"/>
              </a:ext>
            </a:extLst>
          </p:cNvPr>
          <p:cNvSpPr txBox="1"/>
          <p:nvPr/>
        </p:nvSpPr>
        <p:spPr>
          <a:xfrm>
            <a:off x="5786580" y="4030212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60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DFA9194-C952-ED45-B2A9-5E89D779BB7B}"/>
              </a:ext>
            </a:extLst>
          </p:cNvPr>
          <p:cNvSpPr txBox="1"/>
          <p:nvPr/>
        </p:nvSpPr>
        <p:spPr>
          <a:xfrm>
            <a:off x="5786579" y="3906920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70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0C22AA20-C24E-0845-B427-B0D059240522}"/>
              </a:ext>
            </a:extLst>
          </p:cNvPr>
          <p:cNvSpPr txBox="1"/>
          <p:nvPr/>
        </p:nvSpPr>
        <p:spPr>
          <a:xfrm>
            <a:off x="5786580" y="4310266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40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F0BBAAC9-CBCC-4743-BA69-22B61D040A13}"/>
              </a:ext>
            </a:extLst>
          </p:cNvPr>
          <p:cNvSpPr txBox="1"/>
          <p:nvPr/>
        </p:nvSpPr>
        <p:spPr>
          <a:xfrm>
            <a:off x="5798435" y="4975760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A49F2E43-7599-6F48-83C5-255765A476A7}"/>
              </a:ext>
            </a:extLst>
          </p:cNvPr>
          <p:cNvSpPr txBox="1"/>
          <p:nvPr/>
        </p:nvSpPr>
        <p:spPr>
          <a:xfrm>
            <a:off x="5786579" y="4512208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30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033CED35-0BEB-CE40-BCBD-671DE87CAC0B}"/>
              </a:ext>
            </a:extLst>
          </p:cNvPr>
          <p:cNvCxnSpPr/>
          <p:nvPr/>
        </p:nvCxnSpPr>
        <p:spPr>
          <a:xfrm flipH="1">
            <a:off x="11213130" y="4166344"/>
            <a:ext cx="29287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3A187331-8BE5-304A-ADC2-6189B55DBC48}"/>
              </a:ext>
            </a:extLst>
          </p:cNvPr>
          <p:cNvCxnSpPr/>
          <p:nvPr/>
        </p:nvCxnSpPr>
        <p:spPr>
          <a:xfrm flipH="1">
            <a:off x="11213130" y="4256924"/>
            <a:ext cx="29287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483255AB-3302-3740-9BC8-63668D77C036}"/>
              </a:ext>
            </a:extLst>
          </p:cNvPr>
          <p:cNvSpPr txBox="1"/>
          <p:nvPr/>
        </p:nvSpPr>
        <p:spPr>
          <a:xfrm>
            <a:off x="11456338" y="4131796"/>
            <a:ext cx="1240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08B962A-9D9A-AF48-B24D-A3CACDF4C8F9}"/>
              </a:ext>
            </a:extLst>
          </p:cNvPr>
          <p:cNvSpPr txBox="1"/>
          <p:nvPr/>
        </p:nvSpPr>
        <p:spPr>
          <a:xfrm>
            <a:off x="11451788" y="3964064"/>
            <a:ext cx="1240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ja-JP" altLang="en-US" sz="1400" baseline="300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＋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AF91174-216F-B04C-8EDD-09875E2FEC05}"/>
              </a:ext>
            </a:extLst>
          </p:cNvPr>
          <p:cNvSpPr txBox="1"/>
          <p:nvPr/>
        </p:nvSpPr>
        <p:spPr>
          <a:xfrm>
            <a:off x="5755488" y="1072174"/>
            <a:ext cx="439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bp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E1D2A768-BD83-2347-AAFD-96A75088C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1" t="5" r="15706" b="22923"/>
          <a:stretch/>
        </p:blipFill>
        <p:spPr>
          <a:xfrm>
            <a:off x="6244604" y="1277791"/>
            <a:ext cx="4963976" cy="439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24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</TotalTime>
  <Words>74</Words>
  <Application>Microsoft Macintosh PowerPoint</Application>
  <PresentationFormat>ユーザー設定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MS PGothic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鈴木雅京</dc:creator>
  <cp:lastModifiedBy>鈴木雅京</cp:lastModifiedBy>
  <cp:revision>24</cp:revision>
  <cp:lastPrinted>2020-06-06T09:28:15Z</cp:lastPrinted>
  <dcterms:created xsi:type="dcterms:W3CDTF">2020-03-13T05:48:18Z</dcterms:created>
  <dcterms:modified xsi:type="dcterms:W3CDTF">2020-09-02T04:20:37Z</dcterms:modified>
</cp:coreProperties>
</file>