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5353050" cy="5778500"/>
  <p:notesSz cx="6858000" cy="9144000"/>
  <p:defaultTextStyle>
    <a:defPPr>
      <a:defRPr lang="ja-JP"/>
    </a:defPPr>
    <a:lvl1pPr marL="0" algn="l" defTabSz="787024" rtl="0" eaLnBrk="1" latinLnBrk="0" hangingPunct="1">
      <a:defRPr kumimoji="1" sz="1549" kern="1200">
        <a:solidFill>
          <a:schemeClr val="tx1"/>
        </a:solidFill>
        <a:latin typeface="+mn-lt"/>
        <a:ea typeface="+mn-ea"/>
        <a:cs typeface="+mn-cs"/>
      </a:defRPr>
    </a:lvl1pPr>
    <a:lvl2pPr marL="393512" algn="l" defTabSz="787024" rtl="0" eaLnBrk="1" latinLnBrk="0" hangingPunct="1">
      <a:defRPr kumimoji="1" sz="1549" kern="1200">
        <a:solidFill>
          <a:schemeClr val="tx1"/>
        </a:solidFill>
        <a:latin typeface="+mn-lt"/>
        <a:ea typeface="+mn-ea"/>
        <a:cs typeface="+mn-cs"/>
      </a:defRPr>
    </a:lvl2pPr>
    <a:lvl3pPr marL="787024" algn="l" defTabSz="787024" rtl="0" eaLnBrk="1" latinLnBrk="0" hangingPunct="1">
      <a:defRPr kumimoji="1" sz="1549" kern="1200">
        <a:solidFill>
          <a:schemeClr val="tx1"/>
        </a:solidFill>
        <a:latin typeface="+mn-lt"/>
        <a:ea typeface="+mn-ea"/>
        <a:cs typeface="+mn-cs"/>
      </a:defRPr>
    </a:lvl3pPr>
    <a:lvl4pPr marL="1180536" algn="l" defTabSz="787024" rtl="0" eaLnBrk="1" latinLnBrk="0" hangingPunct="1">
      <a:defRPr kumimoji="1" sz="1549" kern="1200">
        <a:solidFill>
          <a:schemeClr val="tx1"/>
        </a:solidFill>
        <a:latin typeface="+mn-lt"/>
        <a:ea typeface="+mn-ea"/>
        <a:cs typeface="+mn-cs"/>
      </a:defRPr>
    </a:lvl4pPr>
    <a:lvl5pPr marL="1574048" algn="l" defTabSz="787024" rtl="0" eaLnBrk="1" latinLnBrk="0" hangingPunct="1">
      <a:defRPr kumimoji="1" sz="1549" kern="1200">
        <a:solidFill>
          <a:schemeClr val="tx1"/>
        </a:solidFill>
        <a:latin typeface="+mn-lt"/>
        <a:ea typeface="+mn-ea"/>
        <a:cs typeface="+mn-cs"/>
      </a:defRPr>
    </a:lvl5pPr>
    <a:lvl6pPr marL="1967560" algn="l" defTabSz="787024" rtl="0" eaLnBrk="1" latinLnBrk="0" hangingPunct="1">
      <a:defRPr kumimoji="1" sz="1549" kern="1200">
        <a:solidFill>
          <a:schemeClr val="tx1"/>
        </a:solidFill>
        <a:latin typeface="+mn-lt"/>
        <a:ea typeface="+mn-ea"/>
        <a:cs typeface="+mn-cs"/>
      </a:defRPr>
    </a:lvl6pPr>
    <a:lvl7pPr marL="2361072" algn="l" defTabSz="787024" rtl="0" eaLnBrk="1" latinLnBrk="0" hangingPunct="1">
      <a:defRPr kumimoji="1" sz="1549" kern="1200">
        <a:solidFill>
          <a:schemeClr val="tx1"/>
        </a:solidFill>
        <a:latin typeface="+mn-lt"/>
        <a:ea typeface="+mn-ea"/>
        <a:cs typeface="+mn-cs"/>
      </a:defRPr>
    </a:lvl7pPr>
    <a:lvl8pPr marL="2754584" algn="l" defTabSz="787024" rtl="0" eaLnBrk="1" latinLnBrk="0" hangingPunct="1">
      <a:defRPr kumimoji="1" sz="1549" kern="1200">
        <a:solidFill>
          <a:schemeClr val="tx1"/>
        </a:solidFill>
        <a:latin typeface="+mn-lt"/>
        <a:ea typeface="+mn-ea"/>
        <a:cs typeface="+mn-cs"/>
      </a:defRPr>
    </a:lvl8pPr>
    <a:lvl9pPr marL="3148096" algn="l" defTabSz="787024" rtl="0" eaLnBrk="1" latinLnBrk="0" hangingPunct="1">
      <a:defRPr kumimoji="1" sz="154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73"/>
    <p:restoredTop sz="94640"/>
  </p:normalViewPr>
  <p:slideViewPr>
    <p:cSldViewPr snapToGrid="0" snapToObjects="1">
      <p:cViewPr varScale="1">
        <p:scale>
          <a:sx n="117" d="100"/>
          <a:sy n="117" d="100"/>
        </p:scale>
        <p:origin x="72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1479" y="945695"/>
            <a:ext cx="4550093" cy="2011774"/>
          </a:xfrm>
        </p:spPr>
        <p:txBody>
          <a:bodyPr anchor="b"/>
          <a:lstStyle>
            <a:lvl1pPr algn="ctr">
              <a:defRPr sz="351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9131" y="3035050"/>
            <a:ext cx="4014788" cy="1395133"/>
          </a:xfrm>
        </p:spPr>
        <p:txBody>
          <a:bodyPr/>
          <a:lstStyle>
            <a:lvl1pPr marL="0" indent="0" algn="ctr">
              <a:buNone/>
              <a:defRPr sz="1405"/>
            </a:lvl1pPr>
            <a:lvl2pPr marL="267645" indent="0" algn="ctr">
              <a:buNone/>
              <a:defRPr sz="1171"/>
            </a:lvl2pPr>
            <a:lvl3pPr marL="535290" indent="0" algn="ctr">
              <a:buNone/>
              <a:defRPr sz="1054"/>
            </a:lvl3pPr>
            <a:lvl4pPr marL="802935" indent="0" algn="ctr">
              <a:buNone/>
              <a:defRPr sz="937"/>
            </a:lvl4pPr>
            <a:lvl5pPr marL="1070580" indent="0" algn="ctr">
              <a:buNone/>
              <a:defRPr sz="937"/>
            </a:lvl5pPr>
            <a:lvl6pPr marL="1338224" indent="0" algn="ctr">
              <a:buNone/>
              <a:defRPr sz="937"/>
            </a:lvl6pPr>
            <a:lvl7pPr marL="1605869" indent="0" algn="ctr">
              <a:buNone/>
              <a:defRPr sz="937"/>
            </a:lvl7pPr>
            <a:lvl8pPr marL="1873514" indent="0" algn="ctr">
              <a:buNone/>
              <a:defRPr sz="937"/>
            </a:lvl8pPr>
            <a:lvl9pPr marL="2141159" indent="0" algn="ctr">
              <a:buNone/>
              <a:defRPr sz="937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ACA6F-AD5E-E746-997C-1F37D1EE9178}" type="datetimeFigureOut">
              <a:rPr kumimoji="1" lang="ja-JP" altLang="en-US" smtClean="0"/>
              <a:t>2020/8/30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9E224-55FA-5B46-83FD-6010C63264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9672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ACA6F-AD5E-E746-997C-1F37D1EE9178}" type="datetimeFigureOut">
              <a:rPr kumimoji="1" lang="ja-JP" altLang="en-US" smtClean="0"/>
              <a:t>2020/8/30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9E224-55FA-5B46-83FD-6010C63264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6900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234" y="1440614"/>
            <a:ext cx="4617006" cy="2403695"/>
          </a:xfrm>
        </p:spPr>
        <p:txBody>
          <a:bodyPr anchor="b"/>
          <a:lstStyle>
            <a:lvl1pPr>
              <a:defRPr sz="351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234" y="3867049"/>
            <a:ext cx="4617006" cy="1264046"/>
          </a:xfrm>
        </p:spPr>
        <p:txBody>
          <a:bodyPr/>
          <a:lstStyle>
            <a:lvl1pPr marL="0" indent="0">
              <a:buNone/>
              <a:defRPr sz="1405">
                <a:solidFill>
                  <a:schemeClr val="tx1"/>
                </a:solidFill>
              </a:defRPr>
            </a:lvl1pPr>
            <a:lvl2pPr marL="267645" indent="0">
              <a:buNone/>
              <a:defRPr sz="1171">
                <a:solidFill>
                  <a:schemeClr val="tx1">
                    <a:tint val="75000"/>
                  </a:schemeClr>
                </a:solidFill>
              </a:defRPr>
            </a:lvl2pPr>
            <a:lvl3pPr marL="535290" indent="0">
              <a:buNone/>
              <a:defRPr sz="1054">
                <a:solidFill>
                  <a:schemeClr val="tx1">
                    <a:tint val="75000"/>
                  </a:schemeClr>
                </a:solidFill>
              </a:defRPr>
            </a:lvl3pPr>
            <a:lvl4pPr marL="802935" indent="0">
              <a:buNone/>
              <a:defRPr sz="937">
                <a:solidFill>
                  <a:schemeClr val="tx1">
                    <a:tint val="75000"/>
                  </a:schemeClr>
                </a:solidFill>
              </a:defRPr>
            </a:lvl4pPr>
            <a:lvl5pPr marL="1070580" indent="0">
              <a:buNone/>
              <a:defRPr sz="937">
                <a:solidFill>
                  <a:schemeClr val="tx1">
                    <a:tint val="75000"/>
                  </a:schemeClr>
                </a:solidFill>
              </a:defRPr>
            </a:lvl5pPr>
            <a:lvl6pPr marL="1338224" indent="0">
              <a:buNone/>
              <a:defRPr sz="937">
                <a:solidFill>
                  <a:schemeClr val="tx1">
                    <a:tint val="75000"/>
                  </a:schemeClr>
                </a:solidFill>
              </a:defRPr>
            </a:lvl6pPr>
            <a:lvl7pPr marL="1605869" indent="0">
              <a:buNone/>
              <a:defRPr sz="937">
                <a:solidFill>
                  <a:schemeClr val="tx1">
                    <a:tint val="75000"/>
                  </a:schemeClr>
                </a:solidFill>
              </a:defRPr>
            </a:lvl7pPr>
            <a:lvl8pPr marL="1873514" indent="0">
              <a:buNone/>
              <a:defRPr sz="937">
                <a:solidFill>
                  <a:schemeClr val="tx1">
                    <a:tint val="75000"/>
                  </a:schemeClr>
                </a:solidFill>
              </a:defRPr>
            </a:lvl8pPr>
            <a:lvl9pPr marL="2141159" indent="0">
              <a:buNone/>
              <a:defRPr sz="93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ACA6F-AD5E-E746-997C-1F37D1EE9178}" type="datetimeFigureOut">
              <a:rPr kumimoji="1" lang="ja-JP" altLang="en-US" smtClean="0"/>
              <a:t>2020/8/30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9E224-55FA-5B46-83FD-6010C63264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7111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8022" y="1538258"/>
            <a:ext cx="2275046" cy="366640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09982" y="1538258"/>
            <a:ext cx="2275046" cy="366640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ACA6F-AD5E-E746-997C-1F37D1EE9178}" type="datetimeFigureOut">
              <a:rPr kumimoji="1" lang="ja-JP" altLang="en-US" smtClean="0"/>
              <a:t>2020/8/30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9E224-55FA-5B46-83FD-6010C63264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1065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719" y="307653"/>
            <a:ext cx="4617006" cy="111691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720" y="1416536"/>
            <a:ext cx="2264591" cy="694222"/>
          </a:xfrm>
        </p:spPr>
        <p:txBody>
          <a:bodyPr anchor="b"/>
          <a:lstStyle>
            <a:lvl1pPr marL="0" indent="0">
              <a:buNone/>
              <a:defRPr sz="1405" b="1"/>
            </a:lvl1pPr>
            <a:lvl2pPr marL="267645" indent="0">
              <a:buNone/>
              <a:defRPr sz="1171" b="1"/>
            </a:lvl2pPr>
            <a:lvl3pPr marL="535290" indent="0">
              <a:buNone/>
              <a:defRPr sz="1054" b="1"/>
            </a:lvl3pPr>
            <a:lvl4pPr marL="802935" indent="0">
              <a:buNone/>
              <a:defRPr sz="937" b="1"/>
            </a:lvl4pPr>
            <a:lvl5pPr marL="1070580" indent="0">
              <a:buNone/>
              <a:defRPr sz="937" b="1"/>
            </a:lvl5pPr>
            <a:lvl6pPr marL="1338224" indent="0">
              <a:buNone/>
              <a:defRPr sz="937" b="1"/>
            </a:lvl6pPr>
            <a:lvl7pPr marL="1605869" indent="0">
              <a:buNone/>
              <a:defRPr sz="937" b="1"/>
            </a:lvl7pPr>
            <a:lvl8pPr marL="1873514" indent="0">
              <a:buNone/>
              <a:defRPr sz="937" b="1"/>
            </a:lvl8pPr>
            <a:lvl9pPr marL="2141159" indent="0">
              <a:buNone/>
              <a:defRPr sz="937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720" y="2110757"/>
            <a:ext cx="2264591" cy="310460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09982" y="1416536"/>
            <a:ext cx="2275743" cy="694222"/>
          </a:xfrm>
        </p:spPr>
        <p:txBody>
          <a:bodyPr anchor="b"/>
          <a:lstStyle>
            <a:lvl1pPr marL="0" indent="0">
              <a:buNone/>
              <a:defRPr sz="1405" b="1"/>
            </a:lvl1pPr>
            <a:lvl2pPr marL="267645" indent="0">
              <a:buNone/>
              <a:defRPr sz="1171" b="1"/>
            </a:lvl2pPr>
            <a:lvl3pPr marL="535290" indent="0">
              <a:buNone/>
              <a:defRPr sz="1054" b="1"/>
            </a:lvl3pPr>
            <a:lvl4pPr marL="802935" indent="0">
              <a:buNone/>
              <a:defRPr sz="937" b="1"/>
            </a:lvl4pPr>
            <a:lvl5pPr marL="1070580" indent="0">
              <a:buNone/>
              <a:defRPr sz="937" b="1"/>
            </a:lvl5pPr>
            <a:lvl6pPr marL="1338224" indent="0">
              <a:buNone/>
              <a:defRPr sz="937" b="1"/>
            </a:lvl6pPr>
            <a:lvl7pPr marL="1605869" indent="0">
              <a:buNone/>
              <a:defRPr sz="937" b="1"/>
            </a:lvl7pPr>
            <a:lvl8pPr marL="1873514" indent="0">
              <a:buNone/>
              <a:defRPr sz="937" b="1"/>
            </a:lvl8pPr>
            <a:lvl9pPr marL="2141159" indent="0">
              <a:buNone/>
              <a:defRPr sz="937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09982" y="2110757"/>
            <a:ext cx="2275743" cy="310460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ACA6F-AD5E-E746-997C-1F37D1EE9178}" type="datetimeFigureOut">
              <a:rPr kumimoji="1" lang="ja-JP" altLang="en-US" smtClean="0"/>
              <a:t>2020/8/30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9E224-55FA-5B46-83FD-6010C63264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8832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ACA6F-AD5E-E746-997C-1F37D1EE9178}" type="datetimeFigureOut">
              <a:rPr kumimoji="1" lang="ja-JP" altLang="en-US" smtClean="0"/>
              <a:t>2020/8/30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9E224-55FA-5B46-83FD-6010C63264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9357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ACA6F-AD5E-E746-997C-1F37D1EE9178}" type="datetimeFigureOut">
              <a:rPr kumimoji="1" lang="ja-JP" altLang="en-US" smtClean="0"/>
              <a:t>2020/8/30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9E224-55FA-5B46-83FD-6010C63264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5986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719" y="385233"/>
            <a:ext cx="1726498" cy="1348317"/>
          </a:xfrm>
        </p:spPr>
        <p:txBody>
          <a:bodyPr anchor="b"/>
          <a:lstStyle>
            <a:lvl1pPr>
              <a:defRPr sz="1873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5743" y="831998"/>
            <a:ext cx="2709982" cy="4106480"/>
          </a:xfrm>
        </p:spPr>
        <p:txBody>
          <a:bodyPr/>
          <a:lstStyle>
            <a:lvl1pPr>
              <a:defRPr sz="1873"/>
            </a:lvl1pPr>
            <a:lvl2pPr>
              <a:defRPr sz="1639"/>
            </a:lvl2pPr>
            <a:lvl3pPr>
              <a:defRPr sz="1405"/>
            </a:lvl3pPr>
            <a:lvl4pPr>
              <a:defRPr sz="1171"/>
            </a:lvl4pPr>
            <a:lvl5pPr>
              <a:defRPr sz="1171"/>
            </a:lvl5pPr>
            <a:lvl6pPr>
              <a:defRPr sz="1171"/>
            </a:lvl6pPr>
            <a:lvl7pPr>
              <a:defRPr sz="1171"/>
            </a:lvl7pPr>
            <a:lvl8pPr>
              <a:defRPr sz="1171"/>
            </a:lvl8pPr>
            <a:lvl9pPr>
              <a:defRPr sz="117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8719" y="1733550"/>
            <a:ext cx="1726498" cy="3211616"/>
          </a:xfrm>
        </p:spPr>
        <p:txBody>
          <a:bodyPr/>
          <a:lstStyle>
            <a:lvl1pPr marL="0" indent="0">
              <a:buNone/>
              <a:defRPr sz="937"/>
            </a:lvl1pPr>
            <a:lvl2pPr marL="267645" indent="0">
              <a:buNone/>
              <a:defRPr sz="820"/>
            </a:lvl2pPr>
            <a:lvl3pPr marL="535290" indent="0">
              <a:buNone/>
              <a:defRPr sz="702"/>
            </a:lvl3pPr>
            <a:lvl4pPr marL="802935" indent="0">
              <a:buNone/>
              <a:defRPr sz="585"/>
            </a:lvl4pPr>
            <a:lvl5pPr marL="1070580" indent="0">
              <a:buNone/>
              <a:defRPr sz="585"/>
            </a:lvl5pPr>
            <a:lvl6pPr marL="1338224" indent="0">
              <a:buNone/>
              <a:defRPr sz="585"/>
            </a:lvl6pPr>
            <a:lvl7pPr marL="1605869" indent="0">
              <a:buNone/>
              <a:defRPr sz="585"/>
            </a:lvl7pPr>
            <a:lvl8pPr marL="1873514" indent="0">
              <a:buNone/>
              <a:defRPr sz="585"/>
            </a:lvl8pPr>
            <a:lvl9pPr marL="2141159" indent="0">
              <a:buNone/>
              <a:defRPr sz="58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ACA6F-AD5E-E746-997C-1F37D1EE9178}" type="datetimeFigureOut">
              <a:rPr kumimoji="1" lang="ja-JP" altLang="en-US" smtClean="0"/>
              <a:t>2020/8/30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9E224-55FA-5B46-83FD-6010C63264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8684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719" y="385233"/>
            <a:ext cx="1726498" cy="1348317"/>
          </a:xfrm>
        </p:spPr>
        <p:txBody>
          <a:bodyPr anchor="b"/>
          <a:lstStyle>
            <a:lvl1pPr>
              <a:defRPr sz="1873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75743" y="831998"/>
            <a:ext cx="2709982" cy="4106480"/>
          </a:xfrm>
        </p:spPr>
        <p:txBody>
          <a:bodyPr anchor="t"/>
          <a:lstStyle>
            <a:lvl1pPr marL="0" indent="0">
              <a:buNone/>
              <a:defRPr sz="1873"/>
            </a:lvl1pPr>
            <a:lvl2pPr marL="267645" indent="0">
              <a:buNone/>
              <a:defRPr sz="1639"/>
            </a:lvl2pPr>
            <a:lvl3pPr marL="535290" indent="0">
              <a:buNone/>
              <a:defRPr sz="1405"/>
            </a:lvl3pPr>
            <a:lvl4pPr marL="802935" indent="0">
              <a:buNone/>
              <a:defRPr sz="1171"/>
            </a:lvl4pPr>
            <a:lvl5pPr marL="1070580" indent="0">
              <a:buNone/>
              <a:defRPr sz="1171"/>
            </a:lvl5pPr>
            <a:lvl6pPr marL="1338224" indent="0">
              <a:buNone/>
              <a:defRPr sz="1171"/>
            </a:lvl6pPr>
            <a:lvl7pPr marL="1605869" indent="0">
              <a:buNone/>
              <a:defRPr sz="1171"/>
            </a:lvl7pPr>
            <a:lvl8pPr marL="1873514" indent="0">
              <a:buNone/>
              <a:defRPr sz="1171"/>
            </a:lvl8pPr>
            <a:lvl9pPr marL="2141159" indent="0">
              <a:buNone/>
              <a:defRPr sz="1171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8719" y="1733550"/>
            <a:ext cx="1726498" cy="3211616"/>
          </a:xfrm>
        </p:spPr>
        <p:txBody>
          <a:bodyPr/>
          <a:lstStyle>
            <a:lvl1pPr marL="0" indent="0">
              <a:buNone/>
              <a:defRPr sz="937"/>
            </a:lvl1pPr>
            <a:lvl2pPr marL="267645" indent="0">
              <a:buNone/>
              <a:defRPr sz="820"/>
            </a:lvl2pPr>
            <a:lvl3pPr marL="535290" indent="0">
              <a:buNone/>
              <a:defRPr sz="702"/>
            </a:lvl3pPr>
            <a:lvl4pPr marL="802935" indent="0">
              <a:buNone/>
              <a:defRPr sz="585"/>
            </a:lvl4pPr>
            <a:lvl5pPr marL="1070580" indent="0">
              <a:buNone/>
              <a:defRPr sz="585"/>
            </a:lvl5pPr>
            <a:lvl6pPr marL="1338224" indent="0">
              <a:buNone/>
              <a:defRPr sz="585"/>
            </a:lvl6pPr>
            <a:lvl7pPr marL="1605869" indent="0">
              <a:buNone/>
              <a:defRPr sz="585"/>
            </a:lvl7pPr>
            <a:lvl8pPr marL="1873514" indent="0">
              <a:buNone/>
              <a:defRPr sz="585"/>
            </a:lvl8pPr>
            <a:lvl9pPr marL="2141159" indent="0">
              <a:buNone/>
              <a:defRPr sz="58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ACA6F-AD5E-E746-997C-1F37D1EE9178}" type="datetimeFigureOut">
              <a:rPr kumimoji="1" lang="ja-JP" altLang="en-US" smtClean="0"/>
              <a:t>2020/8/30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9E224-55FA-5B46-83FD-6010C63264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585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ACA6F-AD5E-E746-997C-1F37D1EE9178}" type="datetimeFigureOut">
              <a:rPr kumimoji="1" lang="ja-JP" altLang="en-US" smtClean="0"/>
              <a:t>2020/8/30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9E224-55FA-5B46-83FD-6010C63264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6734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30777" y="307651"/>
            <a:ext cx="1154251" cy="489701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8023" y="307651"/>
            <a:ext cx="3395841" cy="489701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ACA6F-AD5E-E746-997C-1F37D1EE9178}" type="datetimeFigureOut">
              <a:rPr kumimoji="1" lang="ja-JP" altLang="en-US" smtClean="0"/>
              <a:t>2020/8/30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9E224-55FA-5B46-83FD-6010C63264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577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8022" y="307653"/>
            <a:ext cx="4617006" cy="1116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022" y="1538258"/>
            <a:ext cx="4617006" cy="36664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8022" y="5355815"/>
            <a:ext cx="1204436" cy="307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7ACA6F-AD5E-E746-997C-1F37D1EE9178}" type="datetimeFigureOut">
              <a:rPr kumimoji="1" lang="ja-JP" altLang="en-US" smtClean="0"/>
              <a:t>2020/8/30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73198" y="5355815"/>
            <a:ext cx="1806654" cy="307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80592" y="5355815"/>
            <a:ext cx="1204436" cy="307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9E224-55FA-5B46-83FD-6010C63264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53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35290" rtl="0" eaLnBrk="1" latinLnBrk="0" hangingPunct="1">
        <a:lnSpc>
          <a:spcPct val="90000"/>
        </a:lnSpc>
        <a:spcBef>
          <a:spcPct val="0"/>
        </a:spcBef>
        <a:buNone/>
        <a:defRPr kumimoji="1" sz="257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3822" indent="-133822" algn="l" defTabSz="535290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1639" kern="1200">
          <a:solidFill>
            <a:schemeClr val="tx1"/>
          </a:solidFill>
          <a:latin typeface="+mn-lt"/>
          <a:ea typeface="+mn-ea"/>
          <a:cs typeface="+mn-cs"/>
        </a:defRPr>
      </a:lvl1pPr>
      <a:lvl2pPr marL="401467" indent="-133822" algn="l" defTabSz="535290" rtl="0" eaLnBrk="1" latinLnBrk="0" hangingPunct="1">
        <a:lnSpc>
          <a:spcPct val="90000"/>
        </a:lnSpc>
        <a:spcBef>
          <a:spcPts val="293"/>
        </a:spcBef>
        <a:buFont typeface="Arial" panose="020B0604020202020204" pitchFamily="34" charset="0"/>
        <a:buChar char="•"/>
        <a:defRPr kumimoji="1" sz="1405" kern="1200">
          <a:solidFill>
            <a:schemeClr val="tx1"/>
          </a:solidFill>
          <a:latin typeface="+mn-lt"/>
          <a:ea typeface="+mn-ea"/>
          <a:cs typeface="+mn-cs"/>
        </a:defRPr>
      </a:lvl2pPr>
      <a:lvl3pPr marL="669112" indent="-133822" algn="l" defTabSz="535290" rtl="0" eaLnBrk="1" latinLnBrk="0" hangingPunct="1">
        <a:lnSpc>
          <a:spcPct val="90000"/>
        </a:lnSpc>
        <a:spcBef>
          <a:spcPts val="293"/>
        </a:spcBef>
        <a:buFont typeface="Arial" panose="020B0604020202020204" pitchFamily="34" charset="0"/>
        <a:buChar char="•"/>
        <a:defRPr kumimoji="1" sz="1171" kern="1200">
          <a:solidFill>
            <a:schemeClr val="tx1"/>
          </a:solidFill>
          <a:latin typeface="+mn-lt"/>
          <a:ea typeface="+mn-ea"/>
          <a:cs typeface="+mn-cs"/>
        </a:defRPr>
      </a:lvl3pPr>
      <a:lvl4pPr marL="936757" indent="-133822" algn="l" defTabSz="535290" rtl="0" eaLnBrk="1" latinLnBrk="0" hangingPunct="1">
        <a:lnSpc>
          <a:spcPct val="90000"/>
        </a:lnSpc>
        <a:spcBef>
          <a:spcPts val="293"/>
        </a:spcBef>
        <a:buFont typeface="Arial" panose="020B0604020202020204" pitchFamily="34" charset="0"/>
        <a:buChar char="•"/>
        <a:defRPr kumimoji="1" sz="1054" kern="1200">
          <a:solidFill>
            <a:schemeClr val="tx1"/>
          </a:solidFill>
          <a:latin typeface="+mn-lt"/>
          <a:ea typeface="+mn-ea"/>
          <a:cs typeface="+mn-cs"/>
        </a:defRPr>
      </a:lvl4pPr>
      <a:lvl5pPr marL="1204402" indent="-133822" algn="l" defTabSz="535290" rtl="0" eaLnBrk="1" latinLnBrk="0" hangingPunct="1">
        <a:lnSpc>
          <a:spcPct val="90000"/>
        </a:lnSpc>
        <a:spcBef>
          <a:spcPts val="293"/>
        </a:spcBef>
        <a:buFont typeface="Arial" panose="020B0604020202020204" pitchFamily="34" charset="0"/>
        <a:buChar char="•"/>
        <a:defRPr kumimoji="1" sz="1054" kern="1200">
          <a:solidFill>
            <a:schemeClr val="tx1"/>
          </a:solidFill>
          <a:latin typeface="+mn-lt"/>
          <a:ea typeface="+mn-ea"/>
          <a:cs typeface="+mn-cs"/>
        </a:defRPr>
      </a:lvl5pPr>
      <a:lvl6pPr marL="1472047" indent="-133822" algn="l" defTabSz="535290" rtl="0" eaLnBrk="1" latinLnBrk="0" hangingPunct="1">
        <a:lnSpc>
          <a:spcPct val="90000"/>
        </a:lnSpc>
        <a:spcBef>
          <a:spcPts val="293"/>
        </a:spcBef>
        <a:buFont typeface="Arial" panose="020B0604020202020204" pitchFamily="34" charset="0"/>
        <a:buChar char="•"/>
        <a:defRPr kumimoji="1" sz="1054" kern="1200">
          <a:solidFill>
            <a:schemeClr val="tx1"/>
          </a:solidFill>
          <a:latin typeface="+mn-lt"/>
          <a:ea typeface="+mn-ea"/>
          <a:cs typeface="+mn-cs"/>
        </a:defRPr>
      </a:lvl6pPr>
      <a:lvl7pPr marL="1739692" indent="-133822" algn="l" defTabSz="535290" rtl="0" eaLnBrk="1" latinLnBrk="0" hangingPunct="1">
        <a:lnSpc>
          <a:spcPct val="90000"/>
        </a:lnSpc>
        <a:spcBef>
          <a:spcPts val="293"/>
        </a:spcBef>
        <a:buFont typeface="Arial" panose="020B0604020202020204" pitchFamily="34" charset="0"/>
        <a:buChar char="•"/>
        <a:defRPr kumimoji="1" sz="1054" kern="1200">
          <a:solidFill>
            <a:schemeClr val="tx1"/>
          </a:solidFill>
          <a:latin typeface="+mn-lt"/>
          <a:ea typeface="+mn-ea"/>
          <a:cs typeface="+mn-cs"/>
        </a:defRPr>
      </a:lvl7pPr>
      <a:lvl8pPr marL="2007337" indent="-133822" algn="l" defTabSz="535290" rtl="0" eaLnBrk="1" latinLnBrk="0" hangingPunct="1">
        <a:lnSpc>
          <a:spcPct val="90000"/>
        </a:lnSpc>
        <a:spcBef>
          <a:spcPts val="293"/>
        </a:spcBef>
        <a:buFont typeface="Arial" panose="020B0604020202020204" pitchFamily="34" charset="0"/>
        <a:buChar char="•"/>
        <a:defRPr kumimoji="1" sz="1054" kern="1200">
          <a:solidFill>
            <a:schemeClr val="tx1"/>
          </a:solidFill>
          <a:latin typeface="+mn-lt"/>
          <a:ea typeface="+mn-ea"/>
          <a:cs typeface="+mn-cs"/>
        </a:defRPr>
      </a:lvl8pPr>
      <a:lvl9pPr marL="2274981" indent="-133822" algn="l" defTabSz="535290" rtl="0" eaLnBrk="1" latinLnBrk="0" hangingPunct="1">
        <a:lnSpc>
          <a:spcPct val="90000"/>
        </a:lnSpc>
        <a:spcBef>
          <a:spcPts val="293"/>
        </a:spcBef>
        <a:buFont typeface="Arial" panose="020B0604020202020204" pitchFamily="34" charset="0"/>
        <a:buChar char="•"/>
        <a:defRPr kumimoji="1" sz="105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5290" rtl="0" eaLnBrk="1" latinLnBrk="0" hangingPunct="1">
        <a:defRPr kumimoji="1" sz="1054" kern="1200">
          <a:solidFill>
            <a:schemeClr val="tx1"/>
          </a:solidFill>
          <a:latin typeface="+mn-lt"/>
          <a:ea typeface="+mn-ea"/>
          <a:cs typeface="+mn-cs"/>
        </a:defRPr>
      </a:lvl1pPr>
      <a:lvl2pPr marL="267645" algn="l" defTabSz="535290" rtl="0" eaLnBrk="1" latinLnBrk="0" hangingPunct="1">
        <a:defRPr kumimoji="1" sz="1054" kern="1200">
          <a:solidFill>
            <a:schemeClr val="tx1"/>
          </a:solidFill>
          <a:latin typeface="+mn-lt"/>
          <a:ea typeface="+mn-ea"/>
          <a:cs typeface="+mn-cs"/>
        </a:defRPr>
      </a:lvl2pPr>
      <a:lvl3pPr marL="535290" algn="l" defTabSz="535290" rtl="0" eaLnBrk="1" latinLnBrk="0" hangingPunct="1">
        <a:defRPr kumimoji="1" sz="1054" kern="1200">
          <a:solidFill>
            <a:schemeClr val="tx1"/>
          </a:solidFill>
          <a:latin typeface="+mn-lt"/>
          <a:ea typeface="+mn-ea"/>
          <a:cs typeface="+mn-cs"/>
        </a:defRPr>
      </a:lvl3pPr>
      <a:lvl4pPr marL="802935" algn="l" defTabSz="535290" rtl="0" eaLnBrk="1" latinLnBrk="0" hangingPunct="1">
        <a:defRPr kumimoji="1" sz="1054" kern="1200">
          <a:solidFill>
            <a:schemeClr val="tx1"/>
          </a:solidFill>
          <a:latin typeface="+mn-lt"/>
          <a:ea typeface="+mn-ea"/>
          <a:cs typeface="+mn-cs"/>
        </a:defRPr>
      </a:lvl4pPr>
      <a:lvl5pPr marL="1070580" algn="l" defTabSz="535290" rtl="0" eaLnBrk="1" latinLnBrk="0" hangingPunct="1">
        <a:defRPr kumimoji="1" sz="1054" kern="1200">
          <a:solidFill>
            <a:schemeClr val="tx1"/>
          </a:solidFill>
          <a:latin typeface="+mn-lt"/>
          <a:ea typeface="+mn-ea"/>
          <a:cs typeface="+mn-cs"/>
        </a:defRPr>
      </a:lvl5pPr>
      <a:lvl6pPr marL="1338224" algn="l" defTabSz="535290" rtl="0" eaLnBrk="1" latinLnBrk="0" hangingPunct="1">
        <a:defRPr kumimoji="1" sz="1054" kern="1200">
          <a:solidFill>
            <a:schemeClr val="tx1"/>
          </a:solidFill>
          <a:latin typeface="+mn-lt"/>
          <a:ea typeface="+mn-ea"/>
          <a:cs typeface="+mn-cs"/>
        </a:defRPr>
      </a:lvl6pPr>
      <a:lvl7pPr marL="1605869" algn="l" defTabSz="535290" rtl="0" eaLnBrk="1" latinLnBrk="0" hangingPunct="1">
        <a:defRPr kumimoji="1" sz="1054" kern="1200">
          <a:solidFill>
            <a:schemeClr val="tx1"/>
          </a:solidFill>
          <a:latin typeface="+mn-lt"/>
          <a:ea typeface="+mn-ea"/>
          <a:cs typeface="+mn-cs"/>
        </a:defRPr>
      </a:lvl7pPr>
      <a:lvl8pPr marL="1873514" algn="l" defTabSz="535290" rtl="0" eaLnBrk="1" latinLnBrk="0" hangingPunct="1">
        <a:defRPr kumimoji="1" sz="1054" kern="1200">
          <a:solidFill>
            <a:schemeClr val="tx1"/>
          </a:solidFill>
          <a:latin typeface="+mn-lt"/>
          <a:ea typeface="+mn-ea"/>
          <a:cs typeface="+mn-cs"/>
        </a:defRPr>
      </a:lvl8pPr>
      <a:lvl9pPr marL="2141159" algn="l" defTabSz="535290" rtl="0" eaLnBrk="1" latinLnBrk="0" hangingPunct="1">
        <a:defRPr kumimoji="1" sz="105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4622163-B6A2-3A4B-8CBA-14E1EFFB3304}"/>
              </a:ext>
            </a:extLst>
          </p:cNvPr>
          <p:cNvGrpSpPr/>
          <p:nvPr/>
        </p:nvGrpSpPr>
        <p:grpSpPr>
          <a:xfrm>
            <a:off x="76200" y="337457"/>
            <a:ext cx="5371678" cy="4839579"/>
            <a:chOff x="957066" y="-30385"/>
            <a:chExt cx="5371678" cy="4839579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C4DB021A-D4AF-1444-AE4F-528EEA083F03}"/>
                </a:ext>
              </a:extLst>
            </p:cNvPr>
            <p:cNvSpPr txBox="1"/>
            <p:nvPr/>
          </p:nvSpPr>
          <p:spPr>
            <a:xfrm>
              <a:off x="957066" y="-726"/>
              <a:ext cx="327334" cy="330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ja-JP" altLang="en-US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6B99C788-B636-5D47-A305-3857478BFCE2}"/>
                </a:ext>
              </a:extLst>
            </p:cNvPr>
            <p:cNvSpPr/>
            <p:nvPr/>
          </p:nvSpPr>
          <p:spPr>
            <a:xfrm>
              <a:off x="1254265" y="1452520"/>
              <a:ext cx="728284" cy="3358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CB5638CE-DC51-5B40-936F-6645BEE8275A}"/>
                </a:ext>
              </a:extLst>
            </p:cNvPr>
            <p:cNvSpPr/>
            <p:nvPr/>
          </p:nvSpPr>
          <p:spPr>
            <a:xfrm>
              <a:off x="4983341" y="1467790"/>
              <a:ext cx="199604" cy="3358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AC2D578C-05B1-2B49-97CE-7256F9E2C0F5}"/>
                </a:ext>
              </a:extLst>
            </p:cNvPr>
            <p:cNvSpPr/>
            <p:nvPr/>
          </p:nvSpPr>
          <p:spPr>
            <a:xfrm>
              <a:off x="3761304" y="1452520"/>
              <a:ext cx="87665" cy="3358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4C6838BE-5620-A642-B14E-C14B4B9E58FA}"/>
                </a:ext>
              </a:extLst>
            </p:cNvPr>
            <p:cNvSpPr/>
            <p:nvPr/>
          </p:nvSpPr>
          <p:spPr>
            <a:xfrm>
              <a:off x="4665052" y="1451172"/>
              <a:ext cx="87665" cy="3358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85179D5A-5158-9E46-85C4-2DE631B927D9}"/>
                </a:ext>
              </a:extLst>
            </p:cNvPr>
            <p:cNvSpPr/>
            <p:nvPr/>
          </p:nvSpPr>
          <p:spPr>
            <a:xfrm>
              <a:off x="4493095" y="1627413"/>
              <a:ext cx="343913" cy="1609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86497072-18F8-E249-B71D-09146E38DB03}"/>
                </a:ext>
              </a:extLst>
            </p:cNvPr>
            <p:cNvSpPr/>
            <p:nvPr/>
          </p:nvSpPr>
          <p:spPr>
            <a:xfrm>
              <a:off x="1375441" y="1350358"/>
              <a:ext cx="779795" cy="1237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7E8241F7-6994-A641-B79F-1CE0D582F625}"/>
                </a:ext>
              </a:extLst>
            </p:cNvPr>
            <p:cNvSpPr/>
            <p:nvPr/>
          </p:nvSpPr>
          <p:spPr>
            <a:xfrm>
              <a:off x="2517045" y="1348581"/>
              <a:ext cx="264520" cy="1237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63E2CEFE-3732-B541-BB72-531C9825407A}"/>
                </a:ext>
              </a:extLst>
            </p:cNvPr>
            <p:cNvSpPr/>
            <p:nvPr/>
          </p:nvSpPr>
          <p:spPr>
            <a:xfrm>
              <a:off x="3705812" y="1346397"/>
              <a:ext cx="169019" cy="12378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3C265625-3DFC-7E4E-BFBF-18A5B20E1C45}"/>
                </a:ext>
              </a:extLst>
            </p:cNvPr>
            <p:cNvSpPr/>
            <p:nvPr/>
          </p:nvSpPr>
          <p:spPr>
            <a:xfrm>
              <a:off x="4099217" y="1346397"/>
              <a:ext cx="138161" cy="12378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A9461B86-238E-AB43-875E-B0656CD3CB37}"/>
                </a:ext>
              </a:extLst>
            </p:cNvPr>
            <p:cNvSpPr/>
            <p:nvPr/>
          </p:nvSpPr>
          <p:spPr>
            <a:xfrm>
              <a:off x="4234426" y="1346397"/>
              <a:ext cx="147471" cy="1237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C9E9C651-5DEA-D74C-B49C-91C91B4207BB}"/>
                </a:ext>
              </a:extLst>
            </p:cNvPr>
            <p:cNvSpPr/>
            <p:nvPr/>
          </p:nvSpPr>
          <p:spPr>
            <a:xfrm>
              <a:off x="5090760" y="1340601"/>
              <a:ext cx="217898" cy="12378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0AC29A6-28BB-9749-BDD5-1BA732ECC985}"/>
                </a:ext>
              </a:extLst>
            </p:cNvPr>
            <p:cNvSpPr/>
            <p:nvPr/>
          </p:nvSpPr>
          <p:spPr>
            <a:xfrm>
              <a:off x="5309542" y="1338595"/>
              <a:ext cx="108554" cy="1237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29D9EF9A-D729-E64D-BC5A-ABA49652522D}"/>
                </a:ext>
              </a:extLst>
            </p:cNvPr>
            <p:cNvSpPr/>
            <p:nvPr/>
          </p:nvSpPr>
          <p:spPr>
            <a:xfrm>
              <a:off x="5610290" y="1338595"/>
              <a:ext cx="322320" cy="1237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3D114BB0-3AC1-E84D-A44E-FBEA63524070}"/>
                </a:ext>
              </a:extLst>
            </p:cNvPr>
            <p:cNvGrpSpPr/>
            <p:nvPr/>
          </p:nvGrpSpPr>
          <p:grpSpPr>
            <a:xfrm>
              <a:off x="2156779" y="1113297"/>
              <a:ext cx="356048" cy="233100"/>
              <a:chOff x="2038037" y="1113297"/>
              <a:chExt cx="281637" cy="233100"/>
            </a:xfrm>
          </p:grpSpPr>
          <p:cxnSp>
            <p:nvCxnSpPr>
              <p:cNvPr id="3" name="直線コネクタ 2">
                <a:extLst>
                  <a:ext uri="{FF2B5EF4-FFF2-40B4-BE49-F238E27FC236}">
                    <a16:creationId xmlns:a16="http://schemas.microsoft.com/office/drawing/2014/main" id="{4D547CFC-EDB3-9546-B9D2-1ED4F6929A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38037" y="1117258"/>
                <a:ext cx="142529" cy="22913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線コネクタ 20">
                <a:extLst>
                  <a:ext uri="{FF2B5EF4-FFF2-40B4-BE49-F238E27FC236}">
                    <a16:creationId xmlns:a16="http://schemas.microsoft.com/office/drawing/2014/main" id="{1D076ADE-82B9-C247-A986-D2A8583B170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177145" y="1113297"/>
                <a:ext cx="142529" cy="22913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348C1CB3-37C9-404E-962A-022A101C994B}"/>
                </a:ext>
              </a:extLst>
            </p:cNvPr>
            <p:cNvGrpSpPr/>
            <p:nvPr/>
          </p:nvGrpSpPr>
          <p:grpSpPr>
            <a:xfrm flipV="1">
              <a:off x="2782450" y="1469243"/>
              <a:ext cx="929781" cy="134648"/>
              <a:chOff x="2038037" y="1113297"/>
              <a:chExt cx="281637" cy="233100"/>
            </a:xfrm>
          </p:grpSpPr>
          <p:cxnSp>
            <p:nvCxnSpPr>
              <p:cNvPr id="24" name="直線コネクタ 23">
                <a:extLst>
                  <a:ext uri="{FF2B5EF4-FFF2-40B4-BE49-F238E27FC236}">
                    <a16:creationId xmlns:a16="http://schemas.microsoft.com/office/drawing/2014/main" id="{2D147AD6-353D-0B49-A618-9205D832D3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38037" y="1117258"/>
                <a:ext cx="142529" cy="22913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線コネクタ 24">
                <a:extLst>
                  <a:ext uri="{FF2B5EF4-FFF2-40B4-BE49-F238E27FC236}">
                    <a16:creationId xmlns:a16="http://schemas.microsoft.com/office/drawing/2014/main" id="{C52ADFDB-7B2C-9B40-AD29-3DD6D1F8CB8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177145" y="1113297"/>
                <a:ext cx="142529" cy="22913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133FF122-7569-2D4C-A3F6-19BDA595EF49}"/>
                </a:ext>
              </a:extLst>
            </p:cNvPr>
            <p:cNvGrpSpPr/>
            <p:nvPr/>
          </p:nvGrpSpPr>
          <p:grpSpPr>
            <a:xfrm flipV="1">
              <a:off x="3872775" y="1462893"/>
              <a:ext cx="225558" cy="134648"/>
              <a:chOff x="2038037" y="1113297"/>
              <a:chExt cx="281637" cy="233100"/>
            </a:xfrm>
          </p:grpSpPr>
          <p:cxnSp>
            <p:nvCxnSpPr>
              <p:cNvPr id="27" name="直線コネクタ 26">
                <a:extLst>
                  <a:ext uri="{FF2B5EF4-FFF2-40B4-BE49-F238E27FC236}">
                    <a16:creationId xmlns:a16="http://schemas.microsoft.com/office/drawing/2014/main" id="{1232BCCD-2512-3E4A-9626-86B1305E9DD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38037" y="1117258"/>
                <a:ext cx="142529" cy="22913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線コネクタ 27">
                <a:extLst>
                  <a:ext uri="{FF2B5EF4-FFF2-40B4-BE49-F238E27FC236}">
                    <a16:creationId xmlns:a16="http://schemas.microsoft.com/office/drawing/2014/main" id="{CB00738B-4CFA-CB4E-BA88-97F5DBB37A9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177145" y="1113297"/>
                <a:ext cx="142529" cy="22913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BC095B32-1A80-2049-8A56-AFF343ED7F31}"/>
                </a:ext>
              </a:extLst>
            </p:cNvPr>
            <p:cNvGrpSpPr/>
            <p:nvPr/>
          </p:nvGrpSpPr>
          <p:grpSpPr>
            <a:xfrm flipV="1">
              <a:off x="4378589" y="1465077"/>
              <a:ext cx="705827" cy="134648"/>
              <a:chOff x="2038037" y="1113297"/>
              <a:chExt cx="281637" cy="233100"/>
            </a:xfrm>
          </p:grpSpPr>
          <p:cxnSp>
            <p:nvCxnSpPr>
              <p:cNvPr id="30" name="直線コネクタ 29">
                <a:extLst>
                  <a:ext uri="{FF2B5EF4-FFF2-40B4-BE49-F238E27FC236}">
                    <a16:creationId xmlns:a16="http://schemas.microsoft.com/office/drawing/2014/main" id="{95C98854-2FB8-0440-ADCD-B619F9B8AB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38037" y="1117258"/>
                <a:ext cx="142529" cy="22913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線コネクタ 30">
                <a:extLst>
                  <a:ext uri="{FF2B5EF4-FFF2-40B4-BE49-F238E27FC236}">
                    <a16:creationId xmlns:a16="http://schemas.microsoft.com/office/drawing/2014/main" id="{DE4B7B6F-C662-FD4D-9642-DDF0F986816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177145" y="1113297"/>
                <a:ext cx="142529" cy="22913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2E4CFCDB-6290-5C45-B038-69CEBC3E1E9A}"/>
                </a:ext>
              </a:extLst>
            </p:cNvPr>
            <p:cNvGrpSpPr/>
            <p:nvPr/>
          </p:nvGrpSpPr>
          <p:grpSpPr>
            <a:xfrm>
              <a:off x="5405204" y="1106310"/>
              <a:ext cx="206746" cy="233100"/>
              <a:chOff x="2038037" y="1113297"/>
              <a:chExt cx="281637" cy="233100"/>
            </a:xfrm>
          </p:grpSpPr>
          <p:cxnSp>
            <p:nvCxnSpPr>
              <p:cNvPr id="33" name="直線コネクタ 32">
                <a:extLst>
                  <a:ext uri="{FF2B5EF4-FFF2-40B4-BE49-F238E27FC236}">
                    <a16:creationId xmlns:a16="http://schemas.microsoft.com/office/drawing/2014/main" id="{6FBD3C2E-1DA2-EA4A-9CC5-9A89BADF6E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38037" y="1117258"/>
                <a:ext cx="142529" cy="22913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線コネクタ 33">
                <a:extLst>
                  <a:ext uri="{FF2B5EF4-FFF2-40B4-BE49-F238E27FC236}">
                    <a16:creationId xmlns:a16="http://schemas.microsoft.com/office/drawing/2014/main" id="{B73E8568-EA38-0047-BB2D-5491442394F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177145" y="1113297"/>
                <a:ext cx="142529" cy="22913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1855172D-3EAB-BE41-BAEA-D06615D01B49}"/>
                </a:ext>
              </a:extLst>
            </p:cNvPr>
            <p:cNvGrpSpPr/>
            <p:nvPr/>
          </p:nvGrpSpPr>
          <p:grpSpPr>
            <a:xfrm flipV="1">
              <a:off x="2158055" y="1462377"/>
              <a:ext cx="356048" cy="134648"/>
              <a:chOff x="2038037" y="1113297"/>
              <a:chExt cx="281637" cy="233100"/>
            </a:xfrm>
          </p:grpSpPr>
          <p:cxnSp>
            <p:nvCxnSpPr>
              <p:cNvPr id="36" name="直線コネクタ 35">
                <a:extLst>
                  <a:ext uri="{FF2B5EF4-FFF2-40B4-BE49-F238E27FC236}">
                    <a16:creationId xmlns:a16="http://schemas.microsoft.com/office/drawing/2014/main" id="{124D148F-5825-7842-9056-42DC47DA300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38037" y="1117258"/>
                <a:ext cx="142529" cy="22913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線コネクタ 36">
                <a:extLst>
                  <a:ext uri="{FF2B5EF4-FFF2-40B4-BE49-F238E27FC236}">
                    <a16:creationId xmlns:a16="http://schemas.microsoft.com/office/drawing/2014/main" id="{E8D91556-A538-D545-8F71-07C8CF09E6C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177145" y="1113297"/>
                <a:ext cx="142529" cy="22913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B884535F-DA34-EE43-B638-EF9C792D9D92}"/>
                </a:ext>
              </a:extLst>
            </p:cNvPr>
            <p:cNvGrpSpPr/>
            <p:nvPr/>
          </p:nvGrpSpPr>
          <p:grpSpPr>
            <a:xfrm>
              <a:off x="2777404" y="1113297"/>
              <a:ext cx="2311891" cy="233921"/>
              <a:chOff x="2038037" y="1112477"/>
              <a:chExt cx="281637" cy="233921"/>
            </a:xfrm>
          </p:grpSpPr>
          <p:cxnSp>
            <p:nvCxnSpPr>
              <p:cNvPr id="39" name="直線コネクタ 38">
                <a:extLst>
                  <a:ext uri="{FF2B5EF4-FFF2-40B4-BE49-F238E27FC236}">
                    <a16:creationId xmlns:a16="http://schemas.microsoft.com/office/drawing/2014/main" id="{420F9F9A-7002-824C-AF9C-89BF5F7D9C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38037" y="1112477"/>
                <a:ext cx="141661" cy="23392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線コネクタ 39">
                <a:extLst>
                  <a:ext uri="{FF2B5EF4-FFF2-40B4-BE49-F238E27FC236}">
                    <a16:creationId xmlns:a16="http://schemas.microsoft.com/office/drawing/2014/main" id="{AA6E1139-92F3-0442-B4B6-C6227112967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177145" y="1113297"/>
                <a:ext cx="142529" cy="22913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F9674F20-6FA7-544A-B9EC-DBB0A6D7C2AC}"/>
                </a:ext>
              </a:extLst>
            </p:cNvPr>
            <p:cNvSpPr txBox="1"/>
            <p:nvPr/>
          </p:nvSpPr>
          <p:spPr>
            <a:xfrm>
              <a:off x="1618293" y="141309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ja-JP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EAF1B78B-4A7F-1D44-A4B2-60A5B3AC8B83}"/>
                </a:ext>
              </a:extLst>
            </p:cNvPr>
            <p:cNvSpPr txBox="1"/>
            <p:nvPr/>
          </p:nvSpPr>
          <p:spPr>
            <a:xfrm>
              <a:off x="2510788" y="141309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ja-JP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30296D3B-D139-4F4E-BE16-91DAFCD654D4}"/>
                </a:ext>
              </a:extLst>
            </p:cNvPr>
            <p:cNvSpPr txBox="1"/>
            <p:nvPr/>
          </p:nvSpPr>
          <p:spPr>
            <a:xfrm>
              <a:off x="3659415" y="141067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ja-JP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280949C7-1164-FC43-850D-E848EC4031C7}"/>
                </a:ext>
              </a:extLst>
            </p:cNvPr>
            <p:cNvSpPr txBox="1"/>
            <p:nvPr/>
          </p:nvSpPr>
          <p:spPr>
            <a:xfrm>
              <a:off x="4095696" y="1407675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ja-JP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F8DA8E59-D393-8841-8F99-3442645F1599}"/>
                </a:ext>
              </a:extLst>
            </p:cNvPr>
            <p:cNvSpPr txBox="1"/>
            <p:nvPr/>
          </p:nvSpPr>
          <p:spPr>
            <a:xfrm>
              <a:off x="5095020" y="1395508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ja-JP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9A00448E-88A6-F74D-B3BD-2C24408DEA0D}"/>
                </a:ext>
              </a:extLst>
            </p:cNvPr>
            <p:cNvSpPr txBox="1"/>
            <p:nvPr/>
          </p:nvSpPr>
          <p:spPr>
            <a:xfrm>
              <a:off x="5641530" y="1395508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ja-JP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A5D2520A-B4AB-9A43-BA8B-D7A5DF53FCB1}"/>
                </a:ext>
              </a:extLst>
            </p:cNvPr>
            <p:cNvGrpSpPr/>
            <p:nvPr/>
          </p:nvGrpSpPr>
          <p:grpSpPr>
            <a:xfrm flipV="1">
              <a:off x="5421999" y="1458416"/>
              <a:ext cx="186206" cy="134648"/>
              <a:chOff x="2038037" y="1113297"/>
              <a:chExt cx="281637" cy="233100"/>
            </a:xfrm>
          </p:grpSpPr>
          <p:cxnSp>
            <p:nvCxnSpPr>
              <p:cNvPr id="49" name="直線コネクタ 48">
                <a:extLst>
                  <a:ext uri="{FF2B5EF4-FFF2-40B4-BE49-F238E27FC236}">
                    <a16:creationId xmlns:a16="http://schemas.microsoft.com/office/drawing/2014/main" id="{61CC3D7D-9AF5-1B49-96B3-631FFCEE2BF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38037" y="1117258"/>
                <a:ext cx="142529" cy="22913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線コネクタ 49">
                <a:extLst>
                  <a:ext uri="{FF2B5EF4-FFF2-40B4-BE49-F238E27FC236}">
                    <a16:creationId xmlns:a16="http://schemas.microsoft.com/office/drawing/2014/main" id="{B4F8E575-4B57-D445-944A-2663C1C65FB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177145" y="1113297"/>
                <a:ext cx="142529" cy="22913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1" name="直線コネクタ 50">
              <a:extLst>
                <a:ext uri="{FF2B5EF4-FFF2-40B4-BE49-F238E27FC236}">
                  <a16:creationId xmlns:a16="http://schemas.microsoft.com/office/drawing/2014/main" id="{984FE76F-EBE3-2548-9D33-767B71E972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12757" y="1479550"/>
              <a:ext cx="1598818" cy="66675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510C7D95-3F6E-C742-B9EA-09C55FB7C418}"/>
                </a:ext>
              </a:extLst>
            </p:cNvPr>
            <p:cNvSpPr txBox="1"/>
            <p:nvPr/>
          </p:nvSpPr>
          <p:spPr>
            <a:xfrm>
              <a:off x="1259734" y="867410"/>
              <a:ext cx="5164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Male</a:t>
              </a:r>
              <a:endParaRPr lang="ja-JP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1BB54B82-C2D9-BC4A-965D-5D773B5BEFB4}"/>
                </a:ext>
              </a:extLst>
            </p:cNvPr>
            <p:cNvSpPr txBox="1"/>
            <p:nvPr/>
          </p:nvSpPr>
          <p:spPr>
            <a:xfrm>
              <a:off x="1259734" y="1609506"/>
              <a:ext cx="6960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Female</a:t>
              </a:r>
              <a:endParaRPr lang="ja-JP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79A17AD9-3345-F64D-8E4B-44287D5E2564}"/>
                </a:ext>
              </a:extLst>
            </p:cNvPr>
            <p:cNvSpPr txBox="1"/>
            <p:nvPr/>
          </p:nvSpPr>
          <p:spPr>
            <a:xfrm>
              <a:off x="2002441" y="2123602"/>
              <a:ext cx="4204997" cy="2796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660"/>
                </a:lnSpc>
              </a:pPr>
              <a:r>
                <a:rPr lang="en" altLang="ja-JP" sz="800" dirty="0">
                  <a:latin typeface="Courier" pitchFamily="2" charset="0"/>
                </a:rPr>
                <a:t>GGAAGATGAT</a:t>
              </a:r>
              <a:r>
                <a:rPr lang="en" altLang="ja-JP" sz="800" dirty="0">
                  <a:solidFill>
                    <a:srgbClr val="0432FF"/>
                  </a:solidFill>
                  <a:latin typeface="Courier" pitchFamily="2" charset="0"/>
                </a:rPr>
                <a:t>CGTCGACGAGTACGC</a:t>
              </a:r>
              <a:r>
                <a:rPr lang="en" altLang="ja-JP" sz="800" dirty="0">
                  <a:solidFill>
                    <a:srgbClr val="FF0000"/>
                  </a:solidFill>
                  <a:latin typeface="Courier" pitchFamily="2" charset="0"/>
                </a:rPr>
                <a:t>GAGGAAGCACAACTT</a:t>
              </a:r>
              <a:r>
                <a:rPr lang="en" altLang="ja-JP" sz="800" dirty="0">
                  <a:latin typeface="Courier" pitchFamily="2" charset="0"/>
                </a:rPr>
                <a:t>GAACGTGTTCGACGGACTAGAACTA</a:t>
              </a:r>
            </a:p>
            <a:p>
              <a:pPr>
                <a:lnSpc>
                  <a:spcPts val="660"/>
                </a:lnSpc>
              </a:pPr>
              <a:r>
                <a:rPr lang="en-US" altLang="ja-JP" sz="800" dirty="0">
                  <a:latin typeface="Courier" pitchFamily="2" charset="0"/>
                </a:rPr>
                <a:t>CCTTCTACTAGCAGCTGCTCATGCG</a:t>
              </a:r>
              <a:r>
                <a:rPr lang="en-US" altLang="ja-JP" sz="800" dirty="0">
                  <a:solidFill>
                    <a:srgbClr val="FF0000"/>
                  </a:solidFill>
                  <a:latin typeface="Courier" pitchFamily="2" charset="0"/>
                </a:rPr>
                <a:t>CTCCTTCGTGTTGAA</a:t>
              </a:r>
              <a:r>
                <a:rPr lang="en-US" altLang="ja-JP" sz="800" dirty="0">
                  <a:solidFill>
                    <a:srgbClr val="0432FF"/>
                  </a:solidFill>
                  <a:latin typeface="Courier" pitchFamily="2" charset="0"/>
                </a:rPr>
                <a:t>CTTGCACAAGCTGCC</a:t>
              </a:r>
              <a:r>
                <a:rPr lang="en-US" altLang="ja-JP" sz="800" dirty="0">
                  <a:latin typeface="Courier" pitchFamily="2" charset="0"/>
                </a:rPr>
                <a:t>TGATCTTGAT</a:t>
              </a:r>
              <a:endParaRPr lang="ja-JP" altLang="en-US" sz="800">
                <a:latin typeface="Courier" pitchFamily="2" charset="0"/>
              </a:endParaRPr>
            </a:p>
          </p:txBody>
        </p:sp>
        <p:cxnSp>
          <p:nvCxnSpPr>
            <p:cNvPr id="66" name="直線コネクタ 65">
              <a:extLst>
                <a:ext uri="{FF2B5EF4-FFF2-40B4-BE49-F238E27FC236}">
                  <a16:creationId xmlns:a16="http://schemas.microsoft.com/office/drawing/2014/main" id="{33167E22-975D-244F-8A9E-61B6EBE6A9E3}"/>
                </a:ext>
              </a:extLst>
            </p:cNvPr>
            <p:cNvCxnSpPr>
              <a:cxnSpLocks/>
              <a:endCxn id="18" idx="0"/>
            </p:cNvCxnSpPr>
            <p:nvPr/>
          </p:nvCxnSpPr>
          <p:spPr>
            <a:xfrm flipH="1">
              <a:off x="5199709" y="600080"/>
              <a:ext cx="504630" cy="740521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110DE91A-7616-CA40-A395-85F4F2094416}"/>
                </a:ext>
              </a:extLst>
            </p:cNvPr>
            <p:cNvSpPr txBox="1"/>
            <p:nvPr/>
          </p:nvSpPr>
          <p:spPr>
            <a:xfrm>
              <a:off x="1339493" y="381981"/>
              <a:ext cx="4570482" cy="2796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660"/>
                </a:lnSpc>
              </a:pPr>
              <a:r>
                <a:rPr lang="en" altLang="ja-JP" sz="800" cap="all" dirty="0">
                  <a:latin typeface="Courier" pitchFamily="2" charset="0"/>
                </a:rPr>
                <a:t>Actgaaacgt</a:t>
              </a:r>
              <a:r>
                <a:rPr lang="en" altLang="ja-JP" sz="800" cap="all" dirty="0">
                  <a:solidFill>
                    <a:srgbClr val="0432FF"/>
                  </a:solidFill>
                  <a:latin typeface="Courier" pitchFamily="2" charset="0"/>
                </a:rPr>
                <a:t>ccggaccgttacagGTTATT</a:t>
              </a:r>
              <a:r>
                <a:rPr lang="en" altLang="ja-JP" sz="800" cap="all" dirty="0">
                  <a:solidFill>
                    <a:srgbClr val="FF0000"/>
                  </a:solidFill>
                  <a:latin typeface="Courier" pitchFamily="2" charset="0"/>
                </a:rPr>
                <a:t>GGATGATGCATCAA</a:t>
              </a:r>
              <a:r>
                <a:rPr lang="en" altLang="ja-JP" sz="800" cap="all" dirty="0">
                  <a:latin typeface="Courier" pitchFamily="2" charset="0"/>
                </a:rPr>
                <a:t>TGGCGATTGCAGCAGTATTCGTTGTGC</a:t>
              </a:r>
            </a:p>
            <a:p>
              <a:pPr>
                <a:lnSpc>
                  <a:spcPts val="660"/>
                </a:lnSpc>
              </a:pPr>
              <a:r>
                <a:rPr lang="en-US" altLang="ja-JP" sz="800" cap="all" dirty="0">
                  <a:latin typeface="Courier" pitchFamily="2" charset="0"/>
                </a:rPr>
                <a:t>TGACTTTGCAGGCCTGGCAATGTCCAATAA</a:t>
              </a:r>
              <a:r>
                <a:rPr lang="en-US" altLang="ja-JP" sz="800" cap="all" dirty="0">
                  <a:solidFill>
                    <a:srgbClr val="FF0000"/>
                  </a:solidFill>
                  <a:latin typeface="Courier" pitchFamily="2" charset="0"/>
                </a:rPr>
                <a:t>CCTACTACGTAGTT</a:t>
              </a:r>
              <a:r>
                <a:rPr lang="en-US" altLang="ja-JP" sz="800" cap="all" dirty="0">
                  <a:solidFill>
                    <a:srgbClr val="0432FF"/>
                  </a:solidFill>
                  <a:latin typeface="Courier" pitchFamily="2" charset="0"/>
                </a:rPr>
                <a:t>ACCGCTAACGTCGTCA</a:t>
              </a:r>
              <a:r>
                <a:rPr lang="en-US" altLang="ja-JP" sz="800" cap="all" dirty="0">
                  <a:latin typeface="Courier" pitchFamily="2" charset="0"/>
                </a:rPr>
                <a:t>TAAGCAACACT</a:t>
              </a:r>
              <a:endParaRPr lang="ja-JP" altLang="en-US" sz="800" cap="all">
                <a:latin typeface="Courier" pitchFamily="2" charset="0"/>
              </a:endParaRPr>
            </a:p>
          </p:txBody>
        </p:sp>
        <p:grpSp>
          <p:nvGrpSpPr>
            <p:cNvPr id="82" name="グループ化 81">
              <a:extLst>
                <a:ext uri="{FF2B5EF4-FFF2-40B4-BE49-F238E27FC236}">
                  <a16:creationId xmlns:a16="http://schemas.microsoft.com/office/drawing/2014/main" id="{59214E6B-6E1F-C04C-BAED-B2720C743C08}"/>
                </a:ext>
              </a:extLst>
            </p:cNvPr>
            <p:cNvGrpSpPr/>
            <p:nvPr/>
          </p:nvGrpSpPr>
          <p:grpSpPr>
            <a:xfrm>
              <a:off x="2695640" y="1702059"/>
              <a:ext cx="1490290" cy="479259"/>
              <a:chOff x="2695640" y="1702059"/>
              <a:chExt cx="1490290" cy="479259"/>
            </a:xfrm>
          </p:grpSpPr>
          <p:grpSp>
            <p:nvGrpSpPr>
              <p:cNvPr id="77" name="グループ化 76">
                <a:extLst>
                  <a:ext uri="{FF2B5EF4-FFF2-40B4-BE49-F238E27FC236}">
                    <a16:creationId xmlns:a16="http://schemas.microsoft.com/office/drawing/2014/main" id="{1A0DE023-9B39-B24A-A391-64CAB48620C6}"/>
                  </a:ext>
                </a:extLst>
              </p:cNvPr>
              <p:cNvGrpSpPr/>
              <p:nvPr/>
            </p:nvGrpSpPr>
            <p:grpSpPr>
              <a:xfrm>
                <a:off x="2695640" y="1745179"/>
                <a:ext cx="1462370" cy="401309"/>
                <a:chOff x="2695640" y="1745179"/>
                <a:chExt cx="1462370" cy="401309"/>
              </a:xfrm>
            </p:grpSpPr>
            <p:sp>
              <p:nvSpPr>
                <p:cNvPr id="75" name="円弧 74">
                  <a:extLst>
                    <a:ext uri="{FF2B5EF4-FFF2-40B4-BE49-F238E27FC236}">
                      <a16:creationId xmlns:a16="http://schemas.microsoft.com/office/drawing/2014/main" id="{2318CDAD-CF6D-0943-BA11-89C5A2C77291}"/>
                    </a:ext>
                  </a:extLst>
                </p:cNvPr>
                <p:cNvSpPr/>
                <p:nvPr/>
              </p:nvSpPr>
              <p:spPr>
                <a:xfrm rot="16200000">
                  <a:off x="3537931" y="1832757"/>
                  <a:ext cx="310433" cy="317030"/>
                </a:xfrm>
                <a:prstGeom prst="arc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71" name="角丸四角形 70">
                  <a:extLst>
                    <a:ext uri="{FF2B5EF4-FFF2-40B4-BE49-F238E27FC236}">
                      <a16:creationId xmlns:a16="http://schemas.microsoft.com/office/drawing/2014/main" id="{23206451-E0FD-9C47-A98A-476F4AF71C1E}"/>
                    </a:ext>
                  </a:extLst>
                </p:cNvPr>
                <p:cNvSpPr/>
                <p:nvPr/>
              </p:nvSpPr>
              <p:spPr>
                <a:xfrm>
                  <a:off x="2695640" y="1952730"/>
                  <a:ext cx="905019" cy="183988"/>
                </a:xfrm>
                <a:prstGeom prst="roundRect">
                  <a:avLst>
                    <a:gd name="adj" fmla="val 50000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72" name="パイ 71">
                  <a:extLst>
                    <a:ext uri="{FF2B5EF4-FFF2-40B4-BE49-F238E27FC236}">
                      <a16:creationId xmlns:a16="http://schemas.microsoft.com/office/drawing/2014/main" id="{F65E1835-C936-4341-8CF4-09B5A36BD868}"/>
                    </a:ext>
                  </a:extLst>
                </p:cNvPr>
                <p:cNvSpPr/>
                <p:nvPr/>
              </p:nvSpPr>
              <p:spPr>
                <a:xfrm flipV="1">
                  <a:off x="3652243" y="1745179"/>
                  <a:ext cx="505767" cy="297640"/>
                </a:xfrm>
                <a:prstGeom prst="pie">
                  <a:avLst>
                    <a:gd name="adj1" fmla="val 20612888"/>
                    <a:gd name="adj2" fmla="val 16200000"/>
                  </a:avLst>
                </a:prstGeom>
                <a:solidFill>
                  <a:srgbClr val="92D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B5ED056D-B14A-424F-ACE9-FAA6AD0CD2C6}"/>
                  </a:ext>
                </a:extLst>
              </p:cNvPr>
              <p:cNvSpPr txBox="1"/>
              <p:nvPr/>
            </p:nvSpPr>
            <p:spPr>
              <a:xfrm>
                <a:off x="3640588" y="1702059"/>
                <a:ext cx="54534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b="1" i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Fok</a:t>
                </a:r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I</a:t>
                </a:r>
                <a:endParaRPr lang="ja-JP" altLang="en-US" sz="1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A50E4DEE-688C-444C-8ED7-48E9884CE28E}"/>
                  </a:ext>
                </a:extLst>
              </p:cNvPr>
              <p:cNvSpPr txBox="1"/>
              <p:nvPr/>
            </p:nvSpPr>
            <p:spPr>
              <a:xfrm>
                <a:off x="2808490" y="1904319"/>
                <a:ext cx="68621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TALEN</a:t>
                </a:r>
                <a:endParaRPr lang="ja-JP" altLang="en-US" sz="12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3" name="グループ化 82">
              <a:extLst>
                <a:ext uri="{FF2B5EF4-FFF2-40B4-BE49-F238E27FC236}">
                  <a16:creationId xmlns:a16="http://schemas.microsoft.com/office/drawing/2014/main" id="{A1AE1CDA-C2BB-104E-83BB-1A1DFE004034}"/>
                </a:ext>
              </a:extLst>
            </p:cNvPr>
            <p:cNvGrpSpPr/>
            <p:nvPr/>
          </p:nvGrpSpPr>
          <p:grpSpPr>
            <a:xfrm rot="10800000">
              <a:off x="3922675" y="2299050"/>
              <a:ext cx="1490290" cy="479259"/>
              <a:chOff x="2695640" y="1702059"/>
              <a:chExt cx="1490290" cy="479259"/>
            </a:xfrm>
          </p:grpSpPr>
          <p:grpSp>
            <p:nvGrpSpPr>
              <p:cNvPr id="84" name="グループ化 83">
                <a:extLst>
                  <a:ext uri="{FF2B5EF4-FFF2-40B4-BE49-F238E27FC236}">
                    <a16:creationId xmlns:a16="http://schemas.microsoft.com/office/drawing/2014/main" id="{424637F0-A787-C044-B2A1-8E84AA9D5CC3}"/>
                  </a:ext>
                </a:extLst>
              </p:cNvPr>
              <p:cNvGrpSpPr/>
              <p:nvPr/>
            </p:nvGrpSpPr>
            <p:grpSpPr>
              <a:xfrm>
                <a:off x="2695640" y="1745179"/>
                <a:ext cx="1462370" cy="401309"/>
                <a:chOff x="2695640" y="1745179"/>
                <a:chExt cx="1462370" cy="401309"/>
              </a:xfrm>
            </p:grpSpPr>
            <p:sp>
              <p:nvSpPr>
                <p:cNvPr id="87" name="円弧 86">
                  <a:extLst>
                    <a:ext uri="{FF2B5EF4-FFF2-40B4-BE49-F238E27FC236}">
                      <a16:creationId xmlns:a16="http://schemas.microsoft.com/office/drawing/2014/main" id="{FDA65CF1-2E77-3A48-BA31-916BEF88D52A}"/>
                    </a:ext>
                  </a:extLst>
                </p:cNvPr>
                <p:cNvSpPr/>
                <p:nvPr/>
              </p:nvSpPr>
              <p:spPr>
                <a:xfrm rot="16200000">
                  <a:off x="3537931" y="1832757"/>
                  <a:ext cx="310433" cy="317030"/>
                </a:xfrm>
                <a:prstGeom prst="arc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88" name="角丸四角形 87">
                  <a:extLst>
                    <a:ext uri="{FF2B5EF4-FFF2-40B4-BE49-F238E27FC236}">
                      <a16:creationId xmlns:a16="http://schemas.microsoft.com/office/drawing/2014/main" id="{91906F62-4118-3944-857D-A1D6BA741E37}"/>
                    </a:ext>
                  </a:extLst>
                </p:cNvPr>
                <p:cNvSpPr/>
                <p:nvPr/>
              </p:nvSpPr>
              <p:spPr>
                <a:xfrm>
                  <a:off x="2695640" y="1952730"/>
                  <a:ext cx="905019" cy="183988"/>
                </a:xfrm>
                <a:prstGeom prst="roundRect">
                  <a:avLst>
                    <a:gd name="adj" fmla="val 50000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89" name="パイ 88">
                  <a:extLst>
                    <a:ext uri="{FF2B5EF4-FFF2-40B4-BE49-F238E27FC236}">
                      <a16:creationId xmlns:a16="http://schemas.microsoft.com/office/drawing/2014/main" id="{709316A3-65C9-D546-957A-05E2F8EB7980}"/>
                    </a:ext>
                  </a:extLst>
                </p:cNvPr>
                <p:cNvSpPr/>
                <p:nvPr/>
              </p:nvSpPr>
              <p:spPr>
                <a:xfrm flipV="1">
                  <a:off x="3652243" y="1745179"/>
                  <a:ext cx="505767" cy="297640"/>
                </a:xfrm>
                <a:prstGeom prst="pie">
                  <a:avLst>
                    <a:gd name="adj1" fmla="val 20612888"/>
                    <a:gd name="adj2" fmla="val 16200000"/>
                  </a:avLst>
                </a:prstGeom>
                <a:solidFill>
                  <a:srgbClr val="92D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85" name="テキスト ボックス 84">
                <a:extLst>
                  <a:ext uri="{FF2B5EF4-FFF2-40B4-BE49-F238E27FC236}">
                    <a16:creationId xmlns:a16="http://schemas.microsoft.com/office/drawing/2014/main" id="{40CA558C-38FE-C54C-B462-35320B2EF840}"/>
                  </a:ext>
                </a:extLst>
              </p:cNvPr>
              <p:cNvSpPr txBox="1"/>
              <p:nvPr/>
            </p:nvSpPr>
            <p:spPr>
              <a:xfrm>
                <a:off x="3640588" y="1702059"/>
                <a:ext cx="54534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b="1" i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Fok</a:t>
                </a:r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I</a:t>
                </a:r>
                <a:endParaRPr lang="ja-JP" altLang="en-US" sz="1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7CF3DAA9-8F46-3F4F-A135-E68655C2DE48}"/>
                  </a:ext>
                </a:extLst>
              </p:cNvPr>
              <p:cNvSpPr txBox="1"/>
              <p:nvPr/>
            </p:nvSpPr>
            <p:spPr>
              <a:xfrm>
                <a:off x="2808490" y="1904319"/>
                <a:ext cx="68621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TALEN</a:t>
                </a:r>
                <a:endParaRPr lang="ja-JP" altLang="en-US" sz="12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0" name="グループ化 89">
              <a:extLst>
                <a:ext uri="{FF2B5EF4-FFF2-40B4-BE49-F238E27FC236}">
                  <a16:creationId xmlns:a16="http://schemas.microsoft.com/office/drawing/2014/main" id="{032EE1AD-E0B2-534C-803C-533970514BD3}"/>
                </a:ext>
              </a:extLst>
            </p:cNvPr>
            <p:cNvGrpSpPr/>
            <p:nvPr/>
          </p:nvGrpSpPr>
          <p:grpSpPr>
            <a:xfrm>
              <a:off x="2039064" y="-30385"/>
              <a:ext cx="1788040" cy="479259"/>
              <a:chOff x="2397890" y="1702059"/>
              <a:chExt cx="1788040" cy="479259"/>
            </a:xfrm>
          </p:grpSpPr>
          <p:grpSp>
            <p:nvGrpSpPr>
              <p:cNvPr id="91" name="グループ化 90">
                <a:extLst>
                  <a:ext uri="{FF2B5EF4-FFF2-40B4-BE49-F238E27FC236}">
                    <a16:creationId xmlns:a16="http://schemas.microsoft.com/office/drawing/2014/main" id="{4A9457BD-B472-E44D-A988-693A95F9B126}"/>
                  </a:ext>
                </a:extLst>
              </p:cNvPr>
              <p:cNvGrpSpPr/>
              <p:nvPr/>
            </p:nvGrpSpPr>
            <p:grpSpPr>
              <a:xfrm>
                <a:off x="2397890" y="1745179"/>
                <a:ext cx="1760120" cy="401309"/>
                <a:chOff x="2397890" y="1745179"/>
                <a:chExt cx="1760120" cy="401309"/>
              </a:xfrm>
            </p:grpSpPr>
            <p:sp>
              <p:nvSpPr>
                <p:cNvPr id="94" name="円弧 93">
                  <a:extLst>
                    <a:ext uri="{FF2B5EF4-FFF2-40B4-BE49-F238E27FC236}">
                      <a16:creationId xmlns:a16="http://schemas.microsoft.com/office/drawing/2014/main" id="{1EBE1517-8D37-C34B-8A04-5F2B4E409F61}"/>
                    </a:ext>
                  </a:extLst>
                </p:cNvPr>
                <p:cNvSpPr/>
                <p:nvPr/>
              </p:nvSpPr>
              <p:spPr>
                <a:xfrm rot="16200000">
                  <a:off x="3537931" y="1832757"/>
                  <a:ext cx="310433" cy="317030"/>
                </a:xfrm>
                <a:prstGeom prst="arc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95" name="角丸四角形 94">
                  <a:extLst>
                    <a:ext uri="{FF2B5EF4-FFF2-40B4-BE49-F238E27FC236}">
                      <a16:creationId xmlns:a16="http://schemas.microsoft.com/office/drawing/2014/main" id="{46C0C295-CB5D-BD42-98E8-C234C1AE67CF}"/>
                    </a:ext>
                  </a:extLst>
                </p:cNvPr>
                <p:cNvSpPr/>
                <p:nvPr/>
              </p:nvSpPr>
              <p:spPr>
                <a:xfrm>
                  <a:off x="2397890" y="1952730"/>
                  <a:ext cx="1202770" cy="183988"/>
                </a:xfrm>
                <a:prstGeom prst="roundRect">
                  <a:avLst>
                    <a:gd name="adj" fmla="val 50000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96" name="パイ 95">
                  <a:extLst>
                    <a:ext uri="{FF2B5EF4-FFF2-40B4-BE49-F238E27FC236}">
                      <a16:creationId xmlns:a16="http://schemas.microsoft.com/office/drawing/2014/main" id="{B19082A8-2E31-4D40-92B6-7D9430352585}"/>
                    </a:ext>
                  </a:extLst>
                </p:cNvPr>
                <p:cNvSpPr/>
                <p:nvPr/>
              </p:nvSpPr>
              <p:spPr>
                <a:xfrm flipV="1">
                  <a:off x="3652243" y="1745179"/>
                  <a:ext cx="505767" cy="297640"/>
                </a:xfrm>
                <a:prstGeom prst="pie">
                  <a:avLst>
                    <a:gd name="adj1" fmla="val 20612888"/>
                    <a:gd name="adj2" fmla="val 16200000"/>
                  </a:avLst>
                </a:prstGeom>
                <a:solidFill>
                  <a:srgbClr val="92D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92" name="テキスト ボックス 91">
                <a:extLst>
                  <a:ext uri="{FF2B5EF4-FFF2-40B4-BE49-F238E27FC236}">
                    <a16:creationId xmlns:a16="http://schemas.microsoft.com/office/drawing/2014/main" id="{A1865789-39DA-6940-B669-6B0B2E0DA215}"/>
                  </a:ext>
                </a:extLst>
              </p:cNvPr>
              <p:cNvSpPr txBox="1"/>
              <p:nvPr/>
            </p:nvSpPr>
            <p:spPr>
              <a:xfrm>
                <a:off x="3640588" y="1702059"/>
                <a:ext cx="54534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b="1" i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Fok</a:t>
                </a:r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I</a:t>
                </a:r>
                <a:endParaRPr lang="ja-JP" altLang="en-US" sz="1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0D8168CD-82B0-7844-A71B-804343111CE3}"/>
                  </a:ext>
                </a:extLst>
              </p:cNvPr>
              <p:cNvSpPr txBox="1"/>
              <p:nvPr/>
            </p:nvSpPr>
            <p:spPr>
              <a:xfrm>
                <a:off x="2671574" y="1904319"/>
                <a:ext cx="68621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TALEN</a:t>
                </a:r>
                <a:endParaRPr lang="ja-JP" altLang="en-US" sz="12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7" name="グループ化 96">
              <a:extLst>
                <a:ext uri="{FF2B5EF4-FFF2-40B4-BE49-F238E27FC236}">
                  <a16:creationId xmlns:a16="http://schemas.microsoft.com/office/drawing/2014/main" id="{CD426934-CD9A-1E42-8627-943C93546E0C}"/>
                </a:ext>
              </a:extLst>
            </p:cNvPr>
            <p:cNvGrpSpPr/>
            <p:nvPr/>
          </p:nvGrpSpPr>
          <p:grpSpPr>
            <a:xfrm rot="10800000">
              <a:off x="3495389" y="566606"/>
              <a:ext cx="1550924" cy="479259"/>
              <a:chOff x="2635006" y="1702059"/>
              <a:chExt cx="1550924" cy="479259"/>
            </a:xfrm>
          </p:grpSpPr>
          <p:grpSp>
            <p:nvGrpSpPr>
              <p:cNvPr id="98" name="グループ化 97">
                <a:extLst>
                  <a:ext uri="{FF2B5EF4-FFF2-40B4-BE49-F238E27FC236}">
                    <a16:creationId xmlns:a16="http://schemas.microsoft.com/office/drawing/2014/main" id="{A52E08F8-A2A0-E546-B7DD-492226E517B9}"/>
                  </a:ext>
                </a:extLst>
              </p:cNvPr>
              <p:cNvGrpSpPr/>
              <p:nvPr/>
            </p:nvGrpSpPr>
            <p:grpSpPr>
              <a:xfrm>
                <a:off x="2635006" y="1745179"/>
                <a:ext cx="1523004" cy="401309"/>
                <a:chOff x="2635006" y="1745179"/>
                <a:chExt cx="1523004" cy="401309"/>
              </a:xfrm>
            </p:grpSpPr>
            <p:sp>
              <p:nvSpPr>
                <p:cNvPr id="101" name="円弧 100">
                  <a:extLst>
                    <a:ext uri="{FF2B5EF4-FFF2-40B4-BE49-F238E27FC236}">
                      <a16:creationId xmlns:a16="http://schemas.microsoft.com/office/drawing/2014/main" id="{E46A37A7-7FA1-814B-B627-914E21507C43}"/>
                    </a:ext>
                  </a:extLst>
                </p:cNvPr>
                <p:cNvSpPr/>
                <p:nvPr/>
              </p:nvSpPr>
              <p:spPr>
                <a:xfrm rot="16200000">
                  <a:off x="3537931" y="1832757"/>
                  <a:ext cx="310433" cy="317030"/>
                </a:xfrm>
                <a:prstGeom prst="arc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02" name="角丸四角形 101">
                  <a:extLst>
                    <a:ext uri="{FF2B5EF4-FFF2-40B4-BE49-F238E27FC236}">
                      <a16:creationId xmlns:a16="http://schemas.microsoft.com/office/drawing/2014/main" id="{B126508A-AFA5-AD4D-96A5-8B082479732C}"/>
                    </a:ext>
                  </a:extLst>
                </p:cNvPr>
                <p:cNvSpPr/>
                <p:nvPr/>
              </p:nvSpPr>
              <p:spPr>
                <a:xfrm>
                  <a:off x="2635006" y="1952730"/>
                  <a:ext cx="965654" cy="183988"/>
                </a:xfrm>
                <a:prstGeom prst="roundRect">
                  <a:avLst>
                    <a:gd name="adj" fmla="val 50000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03" name="パイ 102">
                  <a:extLst>
                    <a:ext uri="{FF2B5EF4-FFF2-40B4-BE49-F238E27FC236}">
                      <a16:creationId xmlns:a16="http://schemas.microsoft.com/office/drawing/2014/main" id="{4AA1DE48-0253-C444-8A0F-5AC5221B2A75}"/>
                    </a:ext>
                  </a:extLst>
                </p:cNvPr>
                <p:cNvSpPr/>
                <p:nvPr/>
              </p:nvSpPr>
              <p:spPr>
                <a:xfrm flipV="1">
                  <a:off x="3652243" y="1745179"/>
                  <a:ext cx="505767" cy="297640"/>
                </a:xfrm>
                <a:prstGeom prst="pie">
                  <a:avLst>
                    <a:gd name="adj1" fmla="val 20612888"/>
                    <a:gd name="adj2" fmla="val 16200000"/>
                  </a:avLst>
                </a:prstGeom>
                <a:solidFill>
                  <a:srgbClr val="92D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99" name="テキスト ボックス 98">
                <a:extLst>
                  <a:ext uri="{FF2B5EF4-FFF2-40B4-BE49-F238E27FC236}">
                    <a16:creationId xmlns:a16="http://schemas.microsoft.com/office/drawing/2014/main" id="{1931638D-84F5-654A-8180-428EF4807F27}"/>
                  </a:ext>
                </a:extLst>
              </p:cNvPr>
              <p:cNvSpPr txBox="1"/>
              <p:nvPr/>
            </p:nvSpPr>
            <p:spPr>
              <a:xfrm>
                <a:off x="3640588" y="1702059"/>
                <a:ext cx="54534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b="1" i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Fok</a:t>
                </a:r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I</a:t>
                </a:r>
                <a:endParaRPr lang="ja-JP" altLang="en-US" sz="1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0" name="テキスト ボックス 99">
                <a:extLst>
                  <a:ext uri="{FF2B5EF4-FFF2-40B4-BE49-F238E27FC236}">
                    <a16:creationId xmlns:a16="http://schemas.microsoft.com/office/drawing/2014/main" id="{FEF95DBD-5BCE-C64C-A098-A68C4B30E8F6}"/>
                  </a:ext>
                </a:extLst>
              </p:cNvPr>
              <p:cNvSpPr txBox="1"/>
              <p:nvPr/>
            </p:nvSpPr>
            <p:spPr>
              <a:xfrm>
                <a:off x="2779150" y="1904319"/>
                <a:ext cx="68621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TALEN</a:t>
                </a:r>
                <a:endParaRPr lang="ja-JP" altLang="en-US" sz="12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DFFC9DCA-8CAC-A240-A97C-699E03DA008C}"/>
                </a:ext>
              </a:extLst>
            </p:cNvPr>
            <p:cNvSpPr txBox="1"/>
            <p:nvPr/>
          </p:nvSpPr>
          <p:spPr>
            <a:xfrm>
              <a:off x="959556" y="2826542"/>
              <a:ext cx="327334" cy="330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ja-JP" altLang="en-US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A2798893-B094-C74B-9713-B2A8E1D6E5D5}"/>
                </a:ext>
              </a:extLst>
            </p:cNvPr>
            <p:cNvSpPr txBox="1"/>
            <p:nvPr/>
          </p:nvSpPr>
          <p:spPr>
            <a:xfrm>
              <a:off x="1851263" y="3117793"/>
              <a:ext cx="4326826" cy="4047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760"/>
                </a:lnSpc>
              </a:pPr>
              <a:r>
                <a:rPr lang="en" altLang="ja-JP" sz="800" dirty="0">
                  <a:latin typeface="Courier" pitchFamily="2" charset="0"/>
                </a:rPr>
                <a:t>c</a:t>
              </a:r>
              <a:r>
                <a:rPr lang="en" altLang="ja-JP" sz="800" b="1" dirty="0">
                  <a:latin typeface="Courier" pitchFamily="2" charset="0"/>
                </a:rPr>
                <a:t>ag</a:t>
              </a:r>
              <a:r>
                <a:rPr lang="en" altLang="ja-JP" sz="800" dirty="0">
                  <a:latin typeface="Courier" pitchFamily="2" charset="0"/>
                </a:rPr>
                <a:t>GGAAGATGATCGTCGACGAGTACGC</a:t>
              </a:r>
              <a:r>
                <a:rPr lang="en" altLang="ja-JP" sz="800" dirty="0">
                  <a:solidFill>
                    <a:srgbClr val="FF0000"/>
                  </a:solidFill>
                  <a:latin typeface="Courier" pitchFamily="2" charset="0"/>
                </a:rPr>
                <a:t>GAGGAAGCACAACTT</a:t>
              </a:r>
              <a:r>
                <a:rPr lang="en" altLang="ja-JP" sz="800" dirty="0">
                  <a:latin typeface="Courier" pitchFamily="2" charset="0"/>
                </a:rPr>
                <a:t>GAACGTGTTCGACGGACTAGAACTA</a:t>
              </a:r>
            </a:p>
            <a:p>
              <a:pPr>
                <a:lnSpc>
                  <a:spcPts val="760"/>
                </a:lnSpc>
              </a:pPr>
              <a:r>
                <a:rPr lang="en" altLang="ja-JP" sz="800" dirty="0">
                  <a:latin typeface="Courier" pitchFamily="2" charset="0"/>
                </a:rPr>
                <a:t>:::::::::::::::::::::::::::::::::</a:t>
              </a:r>
            </a:p>
            <a:p>
              <a:pPr>
                <a:lnSpc>
                  <a:spcPts val="760"/>
                </a:lnSpc>
              </a:pPr>
              <a:r>
                <a:rPr lang="en" altLang="ja-JP" sz="800" dirty="0" err="1">
                  <a:latin typeface="Courier" pitchFamily="2" charset="0"/>
                </a:rPr>
                <a:t>c</a:t>
              </a:r>
              <a:r>
                <a:rPr lang="en" altLang="ja-JP" sz="800" b="1" dirty="0" err="1">
                  <a:latin typeface="Courier" pitchFamily="2" charset="0"/>
                </a:rPr>
                <a:t>ag</a:t>
              </a:r>
              <a:r>
                <a:rPr lang="en" altLang="ja-JP" sz="800" dirty="0" err="1">
                  <a:latin typeface="Courier" pitchFamily="2" charset="0"/>
                </a:rPr>
                <a:t>GGAAGATGATCGTCGACGAGTACGC</a:t>
              </a:r>
              <a:r>
                <a:rPr lang="en" altLang="ja-JP" sz="800" dirty="0" err="1">
                  <a:solidFill>
                    <a:srgbClr val="FF0000"/>
                  </a:solidFill>
                  <a:latin typeface="Courier" pitchFamily="2" charset="0"/>
                </a:rPr>
                <a:t>GAGGA</a:t>
              </a:r>
              <a:r>
                <a:rPr lang="en-US" altLang="ja-JP" sz="800" dirty="0">
                  <a:latin typeface="Courier" pitchFamily="2" charset="0"/>
                </a:rPr>
                <a:t>-----------------------------------</a:t>
              </a:r>
              <a:endParaRPr lang="ja-JP" altLang="en-US" sz="800">
                <a:latin typeface="Courier" pitchFamily="2" charset="0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92C2C26D-1730-5E43-AF7E-81C49194C8AA}"/>
                </a:ext>
              </a:extLst>
            </p:cNvPr>
            <p:cNvSpPr txBox="1"/>
            <p:nvPr/>
          </p:nvSpPr>
          <p:spPr>
            <a:xfrm>
              <a:off x="1166503" y="3108236"/>
              <a:ext cx="6078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800" dirty="0">
                  <a:latin typeface="Arial" panose="020B0604020202020204" pitchFamily="34" charset="0"/>
                  <a:cs typeface="Arial" panose="020B0604020202020204" pitchFamily="34" charset="0"/>
                </a:rPr>
                <a:t>Wild type</a:t>
              </a:r>
              <a:endParaRPr lang="ja-JP" altLang="en-US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9AAA4D43-FF3B-4D4F-A97D-104666088C0D}"/>
                </a:ext>
              </a:extLst>
            </p:cNvPr>
            <p:cNvSpPr txBox="1"/>
            <p:nvPr/>
          </p:nvSpPr>
          <p:spPr>
            <a:xfrm>
              <a:off x="1170324" y="3309703"/>
              <a:ext cx="68480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Bmdsx</a:t>
              </a:r>
              <a:r>
                <a:rPr lang="en-US" altLang="ja-JP" sz="8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FΔ85</a:t>
              </a:r>
              <a:endParaRPr lang="ja-JP" altLang="en-US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754429B8-0723-B648-B7E0-80B8D8F19AA2}"/>
                </a:ext>
              </a:extLst>
            </p:cNvPr>
            <p:cNvSpPr txBox="1"/>
            <p:nvPr/>
          </p:nvSpPr>
          <p:spPr>
            <a:xfrm>
              <a:off x="1851236" y="3560727"/>
              <a:ext cx="4355680" cy="4047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760"/>
                </a:lnSpc>
              </a:pPr>
              <a:r>
                <a:rPr lang="en-US" altLang="ja-JP" sz="800" dirty="0">
                  <a:latin typeface="Courier" pitchFamily="2" charset="0"/>
                </a:rPr>
                <a:t>GAACTAAGGAACTCGACACGCCA</a:t>
              </a:r>
              <a:r>
                <a:rPr lang="en-US" altLang="ja-JP" sz="800" b="1" dirty="0">
                  <a:latin typeface="Courier" pitchFamily="2" charset="0"/>
                </a:rPr>
                <a:t>gt</a:t>
              </a:r>
              <a:r>
                <a:rPr lang="en-US" altLang="ja-JP" sz="800" dirty="0">
                  <a:latin typeface="Courier" pitchFamily="2" charset="0"/>
                </a:rPr>
                <a:t>acggactttaatagtaataatagtttttccaaaacaacacacg</a:t>
              </a:r>
              <a:r>
                <a:rPr lang="ja-JP" altLang="ja-JP" sz="800"/>
                <a:t> </a:t>
              </a:r>
              <a:endParaRPr lang="en-US" altLang="ja-JP" sz="800" dirty="0"/>
            </a:p>
            <a:p>
              <a:pPr>
                <a:lnSpc>
                  <a:spcPts val="760"/>
                </a:lnSpc>
              </a:pPr>
              <a:r>
                <a:rPr lang="en-US" altLang="ja-JP" sz="800" dirty="0">
                  <a:latin typeface="Courier" pitchFamily="2" charset="0"/>
                </a:rPr>
                <a:t>                                                        ::::::::::::</a:t>
              </a:r>
              <a:r>
                <a:rPr lang="ja-JP" altLang="ja-JP" sz="800">
                  <a:latin typeface="Courier" pitchFamily="2" charset="0"/>
                </a:rPr>
                <a:t> </a:t>
              </a:r>
              <a:endParaRPr lang="en-US" altLang="ja-JP" sz="800" dirty="0">
                <a:latin typeface="Courier" pitchFamily="2" charset="0"/>
              </a:endParaRPr>
            </a:p>
            <a:p>
              <a:pPr>
                <a:lnSpc>
                  <a:spcPts val="760"/>
                </a:lnSpc>
              </a:pPr>
              <a:r>
                <a:rPr lang="en-US" altLang="ja-JP" sz="800" dirty="0">
                  <a:latin typeface="Courier" pitchFamily="2" charset="0"/>
                </a:rPr>
                <a:t>--------------------------------------------------------</a:t>
              </a:r>
              <a:r>
                <a:rPr lang="en-US" altLang="ja-JP" sz="800" dirty="0" err="1">
                  <a:latin typeface="Courier" pitchFamily="2" charset="0"/>
                </a:rPr>
                <a:t>aaacaacacacg</a:t>
              </a:r>
              <a:endParaRPr lang="ja-JP" altLang="en-US" sz="800">
                <a:latin typeface="Courier" pitchFamily="2" charset="0"/>
              </a:endParaRPr>
            </a:p>
          </p:txBody>
        </p:sp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DC1EF76C-0D89-784A-8336-FF106EDD1BB1}"/>
                </a:ext>
              </a:extLst>
            </p:cNvPr>
            <p:cNvSpPr txBox="1"/>
            <p:nvPr/>
          </p:nvSpPr>
          <p:spPr>
            <a:xfrm>
              <a:off x="1151957" y="3552916"/>
              <a:ext cx="6078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800" dirty="0">
                  <a:latin typeface="Arial" panose="020B0604020202020204" pitchFamily="34" charset="0"/>
                  <a:cs typeface="Arial" panose="020B0604020202020204" pitchFamily="34" charset="0"/>
                </a:rPr>
                <a:t>Wild type</a:t>
              </a:r>
              <a:endParaRPr lang="ja-JP" altLang="en-US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A16E921C-D8D1-4640-9BB7-30F976210C7A}"/>
                </a:ext>
              </a:extLst>
            </p:cNvPr>
            <p:cNvSpPr txBox="1"/>
            <p:nvPr/>
          </p:nvSpPr>
          <p:spPr>
            <a:xfrm>
              <a:off x="1168105" y="3768360"/>
              <a:ext cx="66396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Bmdsx</a:t>
              </a:r>
              <a:r>
                <a:rPr lang="en-US" altLang="ja-JP" sz="8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FΔ85</a:t>
              </a:r>
              <a:endParaRPr lang="ja-JP" altLang="en-US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3858B854-C43B-2C49-84F1-0AB8BEA9ABA8}"/>
                </a:ext>
              </a:extLst>
            </p:cNvPr>
            <p:cNvSpPr txBox="1"/>
            <p:nvPr/>
          </p:nvSpPr>
          <p:spPr>
            <a:xfrm>
              <a:off x="957066" y="4140810"/>
              <a:ext cx="327334" cy="330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ja-JP" altLang="en-US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BCAAE1F3-2E97-C048-B655-267B02B2F93A}"/>
                </a:ext>
              </a:extLst>
            </p:cNvPr>
            <p:cNvSpPr txBox="1"/>
            <p:nvPr/>
          </p:nvSpPr>
          <p:spPr>
            <a:xfrm>
              <a:off x="1880090" y="4392283"/>
              <a:ext cx="4448654" cy="4047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760"/>
                </a:lnSpc>
              </a:pPr>
              <a:r>
                <a:rPr lang="en" altLang="ja-JP" sz="800" dirty="0">
                  <a:latin typeface="Courier" pitchFamily="2" charset="0"/>
                </a:rPr>
                <a:t>actgaaacgtccggaccgttac</a:t>
              </a:r>
              <a:r>
                <a:rPr lang="en" altLang="ja-JP" sz="800" b="1" dirty="0">
                  <a:latin typeface="Courier" pitchFamily="2" charset="0"/>
                </a:rPr>
                <a:t>ag</a:t>
              </a:r>
              <a:r>
                <a:rPr lang="en" altLang="ja-JP" sz="800" cap="all" dirty="0">
                  <a:latin typeface="Courier" pitchFamily="2" charset="0"/>
                </a:rPr>
                <a:t>gttatt</a:t>
              </a:r>
              <a:r>
                <a:rPr lang="en" altLang="ja-JP" sz="800" cap="all" dirty="0">
                  <a:solidFill>
                    <a:srgbClr val="FF0000"/>
                  </a:solidFill>
                  <a:latin typeface="Courier" pitchFamily="2" charset="0"/>
                </a:rPr>
                <a:t>ggatgatgcatcaa</a:t>
              </a:r>
              <a:r>
                <a:rPr lang="en" altLang="ja-JP" sz="800" cap="all" dirty="0">
                  <a:latin typeface="Courier" pitchFamily="2" charset="0"/>
                </a:rPr>
                <a:t>tggcgattgcagcagtattcgttg</a:t>
              </a:r>
            </a:p>
            <a:p>
              <a:pPr>
                <a:lnSpc>
                  <a:spcPts val="760"/>
                </a:lnSpc>
              </a:pPr>
              <a:r>
                <a:rPr lang="en" altLang="ja-JP" sz="800" dirty="0">
                  <a:latin typeface="Courier" pitchFamily="2" charset="0"/>
                </a:rPr>
                <a:t>:::::::::::::::::::::::::::::::       ::::::::::::::::::::::::::::::</a:t>
              </a:r>
            </a:p>
            <a:p>
              <a:pPr>
                <a:lnSpc>
                  <a:spcPts val="760"/>
                </a:lnSpc>
              </a:pPr>
              <a:r>
                <a:rPr lang="en" altLang="ja-JP" sz="800" dirty="0" err="1">
                  <a:latin typeface="Courier" pitchFamily="2" charset="0"/>
                </a:rPr>
                <a:t>actgaaacgtccggaccgttac</a:t>
              </a:r>
              <a:r>
                <a:rPr lang="en" altLang="ja-JP" sz="800" b="1" dirty="0" err="1">
                  <a:latin typeface="Courier" pitchFamily="2" charset="0"/>
                </a:rPr>
                <a:t>ag</a:t>
              </a:r>
              <a:r>
                <a:rPr lang="en" altLang="ja-JP" sz="800" cap="all" dirty="0" err="1">
                  <a:latin typeface="Courier" pitchFamily="2" charset="0"/>
                </a:rPr>
                <a:t>gttatt</a:t>
              </a:r>
              <a:r>
                <a:rPr lang="en" altLang="ja-JP" sz="800" cap="all" dirty="0" err="1">
                  <a:solidFill>
                    <a:srgbClr val="FF0000"/>
                  </a:solidFill>
                  <a:latin typeface="Courier" pitchFamily="2" charset="0"/>
                </a:rPr>
                <a:t>g</a:t>
              </a:r>
              <a:r>
                <a:rPr lang="en" altLang="ja-JP" sz="800" cap="all" dirty="0">
                  <a:latin typeface="Courier" pitchFamily="2" charset="0"/>
                </a:rPr>
                <a:t>-------</a:t>
              </a:r>
              <a:r>
                <a:rPr lang="en" altLang="ja-JP" sz="800" cap="all" dirty="0" err="1">
                  <a:solidFill>
                    <a:srgbClr val="FF0000"/>
                  </a:solidFill>
                  <a:latin typeface="Courier" pitchFamily="2" charset="0"/>
                </a:rPr>
                <a:t>catcaa</a:t>
              </a:r>
              <a:r>
                <a:rPr lang="en" altLang="ja-JP" sz="800" cap="all" dirty="0" err="1">
                  <a:latin typeface="Courier" pitchFamily="2" charset="0"/>
                </a:rPr>
                <a:t>tggcgattgcagcagtattcgttg</a:t>
              </a:r>
              <a:endParaRPr lang="en" altLang="ja-JP" sz="800" cap="all" dirty="0">
                <a:latin typeface="Courier" pitchFamily="2" charset="0"/>
              </a:endParaRPr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6BCF0C05-262C-3B48-BC19-1E6E0B1E9509}"/>
                </a:ext>
              </a:extLst>
            </p:cNvPr>
            <p:cNvSpPr txBox="1"/>
            <p:nvPr/>
          </p:nvSpPr>
          <p:spPr>
            <a:xfrm>
              <a:off x="1180903" y="4392283"/>
              <a:ext cx="6126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800" dirty="0">
                  <a:latin typeface="Arial" panose="020B0604020202020204" pitchFamily="34" charset="0"/>
                  <a:cs typeface="Arial" panose="020B0604020202020204" pitchFamily="34" charset="0"/>
                </a:rPr>
                <a:t>Wild-type</a:t>
              </a:r>
              <a:endParaRPr lang="ja-JP" altLang="en-US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F65E6ACA-84A8-1D4C-80A6-DA936499BAD8}"/>
                </a:ext>
              </a:extLst>
            </p:cNvPr>
            <p:cNvSpPr txBox="1"/>
            <p:nvPr/>
          </p:nvSpPr>
          <p:spPr>
            <a:xfrm>
              <a:off x="1184724" y="4593750"/>
              <a:ext cx="64152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Bmdsx</a:t>
              </a:r>
              <a:r>
                <a:rPr lang="en-US" altLang="ja-JP" sz="8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MΔ7</a:t>
              </a:r>
              <a:endParaRPr lang="ja-JP" altLang="en-US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732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2377</TotalTime>
  <Words>51</Words>
  <Application>Microsoft Macintosh PowerPoint</Application>
  <PresentationFormat>ユーザー設定</PresentationFormat>
  <Paragraphs>38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游ゴシック</vt:lpstr>
      <vt:lpstr>游ゴシック Light</vt:lpstr>
      <vt:lpstr>Arial</vt:lpstr>
      <vt:lpstr>Calibri</vt:lpstr>
      <vt:lpstr>Calibri Light</vt:lpstr>
      <vt:lpstr>Courier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鈴木雅京</dc:creator>
  <cp:lastModifiedBy>鈴木雅京</cp:lastModifiedBy>
  <cp:revision>29</cp:revision>
  <dcterms:created xsi:type="dcterms:W3CDTF">2020-03-11T23:55:02Z</dcterms:created>
  <dcterms:modified xsi:type="dcterms:W3CDTF">2020-08-31T01:11:46Z</dcterms:modified>
</cp:coreProperties>
</file>