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62" r:id="rId4"/>
    <p:sldId id="257" r:id="rId5"/>
    <p:sldId id="263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82"/>
  </p:normalViewPr>
  <p:slideViewPr>
    <p:cSldViewPr snapToGrid="0" snapToObjects="1">
      <p:cViewPr varScale="1">
        <p:scale>
          <a:sx n="95" d="100"/>
          <a:sy n="95" d="100"/>
        </p:scale>
        <p:origin x="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A6B27-27DA-3549-B4B3-30F33BF1C21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C296-E381-5646-9BDA-0D9001C4598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tiff"/><Relationship Id="rId2" Type="http://schemas.openxmlformats.org/officeDocument/2006/relationships/tags" Target="../tags/tag1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日程表, 日历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7084" y="762000"/>
            <a:ext cx="5995851" cy="3086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67084" y="3848100"/>
            <a:ext cx="6465626" cy="278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S1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Representative immunohistochemical staining of DIAPH3 in CRC tissues and adjacent normal tissues (Original magnification ×200). The intensity of DIAPH3 staining was graded as follows: no staining = 0; weak staining = 1; moderate staining = 2; dense staining = 3.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7008" y="521701"/>
            <a:ext cx="3890682" cy="340880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97051" y="5711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90204" pitchFamily="34" charset="0"/>
                <a:cs typeface="Arial" panose="020B0604020202090204" pitchFamily="34" charset="0"/>
              </a:rPr>
              <a:t>A</a:t>
            </a:r>
            <a:endParaRPr kumimoji="1" lang="zh-CN" altLang="en-US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21507" y="5718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90204" pitchFamily="34" charset="0"/>
                <a:cs typeface="Arial" panose="020B0604020202090204" pitchFamily="34" charset="0"/>
              </a:rPr>
              <a:t>B</a:t>
            </a:r>
            <a:endParaRPr kumimoji="1" lang="zh-CN" altLang="en-US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582420" y="3930650"/>
            <a:ext cx="9616440" cy="23069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S2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expression of both DIAPH3 mRNA and </a:t>
            </a:r>
            <a:r>
              <a:rPr lang="en-US" altLang="zh-CN" sz="18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m1A+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DIAPH3 mRNA is significantly higher in cancer tissues than that of in matched adjacent normal tissues.P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aired line scatter plots showing the expression of DIAPH3 mRNA (A) and its methylation level (B) in normal tissues (green dot) (n = 24)  and CRC  (red dot) (n =24).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N, normal tissues; T, CRC tissues. Paired t-test, *p &lt;0.05.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 descr="N\T配对qPC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730" y="345440"/>
            <a:ext cx="3790315" cy="35852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313942" y="3773790"/>
            <a:ext cx="6100548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S3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Correlation analysis between two m1A regulators and DIAPH3 mRNA in CRC according to the GEPIA database. 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Correlation analysis between DIAPH3 mRNA and ALKBH3 mRNA in CRC. 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Correlation analysis between DIAPH3 mRNA and TRMT61A mRNA in CRC.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图表, 散点图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7510" y="222900"/>
            <a:ext cx="7210152" cy="37657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PCR M0\M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6215" y="682625"/>
            <a:ext cx="3402965" cy="353441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2567305" y="4217035"/>
            <a:ext cx="8019415" cy="11988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S4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  <a:sym typeface="+mn-ea"/>
              </a:rPr>
              <a:t> Expression level of DIAPH3 mRNA between non-metastatic CRC patients (M0) and Metastatic CRC patients (M1). 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  <a:sym typeface="+mn-ea"/>
              </a:rPr>
              <a:t>*p &lt;0.05.</a:t>
            </a:r>
            <a:endParaRPr lang="en-US" altLang="zh-CN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13797" y="4446574"/>
            <a:ext cx="6100548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S5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Seven potential downstream targets of DIAPH3 were validated by western blotting after transfecting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-RNAs into HCT116 and RKO cells. D3, DIAPH3; Neg, Negative;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siRNA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手机屏幕截图&#10;&#10;中度可信度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2743" y="398476"/>
            <a:ext cx="4787900" cy="402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5726" y="4477913"/>
            <a:ext cx="6100548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S6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relative expression of KRT19 mRNA in HCT116 and RKO cells after transfecting DIAPH3 siRNA. D3, DIAPH3; Neg, Negative;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siRNA; ns, not significant.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图表, 条形图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3231" y="1729199"/>
            <a:ext cx="3025538" cy="22050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表, 箱线图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3659" y="32839"/>
            <a:ext cx="5824681" cy="47291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25940" y="4628222"/>
            <a:ext cx="10474657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S7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mRNA expression level of KRT19 in patients with rectum adenocarcinoma (READ) and colon adenocarcinoma (COAD) in the GEPIA database. Left (green): normal (N = 41 in COAD, N = 10 in READ); right (red): tumor (T = 275 in COAD, T = 92 in READ), P &gt;0.05, error bars denote mean ± SEM. N, adjacent normal tissues; T, CRC tissues; READ, rectum adenocarcinoma; COAD, colon adenocarcinoma.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表格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2469" y="1199222"/>
            <a:ext cx="4660900" cy="1955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472520" y="3429000"/>
            <a:ext cx="6100548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S8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expression of KRT19 was measured by western blot after adding 3-MA (2.5 mM, 24 h) into HCT116 and RKO cells with or without DIAPH3 silencing. D3, DIAPH3; Neg, Negative;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siRNA.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1942</Words>
  <Application>WPS 演示</Application>
  <PresentationFormat>宽屏</PresentationFormat>
  <Paragraphs>20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4" baseType="lpstr">
      <vt:lpstr>Arial</vt:lpstr>
      <vt:lpstr>宋体</vt:lpstr>
      <vt:lpstr>Wingdings</vt:lpstr>
      <vt:lpstr>Times New Roman</vt:lpstr>
      <vt:lpstr>DengXian</vt:lpstr>
      <vt:lpstr>汉仪中等线KW</vt:lpstr>
      <vt:lpstr>微软雅黑</vt:lpstr>
      <vt:lpstr>汉仪旗黑</vt:lpstr>
      <vt:lpstr>宋体</vt:lpstr>
      <vt:lpstr>Arial Unicode MS</vt:lpstr>
      <vt:lpstr>等线 Light</vt:lpstr>
      <vt:lpstr>等线</vt:lpstr>
      <vt:lpstr>Calibri</vt:lpstr>
      <vt:lpstr>Helvetica Neue</vt:lpstr>
      <vt:lpstr>汉仪书宋二KW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fxog</dc:creator>
  <cp:lastModifiedBy>MSY</cp:lastModifiedBy>
  <cp:revision>12</cp:revision>
  <dcterms:created xsi:type="dcterms:W3CDTF">2024-03-03T04:34:56Z</dcterms:created>
  <dcterms:modified xsi:type="dcterms:W3CDTF">2024-03-03T04:34:56Z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A7866F38D500648FA5E1DF6508126969_42</vt:lpwstr>
  </property>
  <property fmtid="{D5CDD505-2E9C-101B-9397-08002B2CF9AE}" pid="3" name="KSOProductBuildVer">
    <vt:lpwstr>2052-6.5.2.8766</vt:lpwstr>
  </property>
</Properties>
</file>