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082"/>
  </p:normalViewPr>
  <p:slideViewPr>
    <p:cSldViewPr snapToGrid="0" snapToObjects="1">
      <p:cViewPr varScale="1">
        <p:scale>
          <a:sx n="95" d="100"/>
          <a:sy n="95" d="100"/>
        </p:scale>
        <p:origin x="680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BE0F0B-799E-8243-AF05-2AA8F9A5D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D6CB571-4EB5-3D4B-96A3-561BBD33B8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3A6E66-47B5-7F4A-81C6-13F6A9B4D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745E9B-0414-4447-AEF9-FF564E982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4CD0B8-1960-6D42-B145-56C99FB8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9621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4ECED8-BD82-C443-B16E-FD67DF29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C6B460-1A65-0A45-8D89-979F741E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48DC59-E370-2349-8918-5C0BE97BC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E43111-59BD-3847-AF82-9D99A37D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842A2B-BE62-6D47-A324-FC6782FFC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8400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0DFBC6-C2CE-C648-B2AB-424AEFC93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24F865E-50C7-6045-A029-2D0C0DC2E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97197C-EEE0-0A41-BA86-AB42914F1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DBA493-661D-974E-8D90-23B78AFC0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8C0B77-B027-5948-B1BD-672A46FC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0893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285FDE-302B-1348-B9AD-C95B7A55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F0E00E-7427-1547-B1F2-D4B779059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2538353-4A1C-9842-B220-0B1F6A80E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4250246-1D3D-9E48-888B-02C3019E0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8D4D85-B79A-F741-AD2A-441A85FE5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62B062-BD00-DE4E-B165-3515C3C34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0183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7B4200-9E2E-624B-8979-01F23440A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FA873B9-648B-FE4C-8736-16F1E7292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6396E2B-36BF-894F-96DC-C95CB7823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9822BE8-DDF1-214F-89DB-DC3F8BA909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64E44F3-8DA7-034C-A8A3-75051E2F4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8FC67E5-94B0-1F4A-B3E1-75903D843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B1066F1-00A5-C94D-AA45-D6FDC28BB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84C4E1E-9DE1-A44A-A26E-BD54CBCDC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706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51A49C-F14B-FF47-9744-AFEB6665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9D7DA62-941D-994A-9D85-C5C64CE9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4EADAB9-4EA6-E744-AC38-A05757787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B4D4157-29B3-A14C-880A-C9D246A59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20700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4F99877-1293-4641-ADBB-F155500ED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76ED008-E260-9A45-A1A3-FE9BF381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D3AA54-3BD6-9747-BEE1-A2480FBBB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5523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4CE03-EA88-004E-8134-10E67B41C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C66BC-4564-3947-8C51-C12F2264A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00F059B-6BD1-2044-B229-B93C1EBF2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ED697F-3E59-2D42-B2F2-32174DC1C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188E83-B500-8243-8A13-7E3DC1B77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23CE5F0-CA69-9C41-BC66-072DD416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186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B46895-BD3B-B546-BC6C-0910D77B2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5AE1B59-0390-6445-B809-D7FE72AF25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4176A1E-FD82-BE41-B638-792818D84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E59039-1B38-F14B-99AC-D766D579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6D2D28A-C6A2-784C-B294-8D579EF0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FB82BD-049C-184E-AC1F-C360DF45D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546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6FBACB-CDF1-F44D-8DC8-BF634972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23C5923-575B-6B46-B23B-CF0FDCD75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6FA9A5-17DE-F746-BA30-388B563C4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8A5EC1-DFBA-A340-981E-3EDF3E345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F27AC4-C52C-1C49-95CC-0760F7097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6776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1F77437-C05E-3A4A-AA92-8044601E0E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A38158-94B9-EC4A-97E3-64F4F52623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568A0B-D70F-2E41-9D3B-3462FD202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E00277-F809-0745-A71C-32BE0DB93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03FD9A-B452-C443-97EE-78793AC3F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71784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3FE0A76-79B2-5240-914A-FCFB2FC2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96FAC56-01A5-6E48-849D-F6C923D61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FE33FF-DC37-194E-BD1C-7F134127F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A6B27-27DA-3549-B4B3-30F33BF1C219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ED9778-DD95-AE4E-B3B3-37AAB6666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114278-43DB-B84E-8748-44A99A205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5C296-E381-5646-9BDA-0D9001C4598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441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日程表, 日历&#10;&#10;描述已自动生成">
            <a:extLst>
              <a:ext uri="{FF2B5EF4-FFF2-40B4-BE49-F238E27FC236}">
                <a16:creationId xmlns:a16="http://schemas.microsoft.com/office/drawing/2014/main" id="{1931F71D-84F6-E342-AED5-BFEA2AE57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234" y="762000"/>
            <a:ext cx="5181600" cy="2667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939D53D-B289-3C41-868E-F11C85FA7973}"/>
              </a:ext>
            </a:extLst>
          </p:cNvPr>
          <p:cNvSpPr txBox="1"/>
          <p:nvPr/>
        </p:nvSpPr>
        <p:spPr>
          <a:xfrm>
            <a:off x="2767084" y="3848100"/>
            <a:ext cx="6465626" cy="2783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</a:t>
            </a:r>
            <a:r>
              <a:rPr lang="en-US" altLang="zh-CN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S1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Representative immunohistochemical staining of DIAPH3 in CRC tissues and adjacent normal tissues (Original magnification ×200). The intensity of DIAPH3 staining was graded as follows: no staining = 0; weak staining = 1; moderate staining = 2; dense staining = 3.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776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DBBDB97-FFDF-F340-AB9F-093678F0A98C}"/>
              </a:ext>
            </a:extLst>
          </p:cNvPr>
          <p:cNvSpPr txBox="1"/>
          <p:nvPr/>
        </p:nvSpPr>
        <p:spPr>
          <a:xfrm>
            <a:off x="3313942" y="3773790"/>
            <a:ext cx="6100548" cy="2783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S2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Correlation analysis between two m1A regulators and DIAPH3 mRNA in CRC according to the GEPIA database. </a:t>
            </a:r>
            <a:r>
              <a:rPr lang="en-US" altLang="zh-CN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Correlation analysis between DIAPH3 mRNA and ALKBH3 mRNA in CRC. </a:t>
            </a:r>
            <a:r>
              <a:rPr lang="en-US" altLang="zh-CN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Correlation analysis between DIAPH3 mRNA and TRMT61A mRNA in CRC.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524368-3372-6740-9BB1-478E145BD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831" y="-524435"/>
            <a:ext cx="7644934" cy="953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74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6C9939A-8B72-B04C-AA19-025D29BA3D7A}"/>
              </a:ext>
            </a:extLst>
          </p:cNvPr>
          <p:cNvSpPr txBox="1"/>
          <p:nvPr/>
        </p:nvSpPr>
        <p:spPr>
          <a:xfrm>
            <a:off x="2913797" y="4446574"/>
            <a:ext cx="6100548" cy="222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S3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Seven potential downstream targets of DIAPH3 were validated by western blotting after transfecting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si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-RNAs into HCT116 and RKO cells. D3, DIAPH3; Neg, Negative;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si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siRNA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手机屏幕截图&#10;&#10;中度可信度描述已自动生成">
            <a:extLst>
              <a:ext uri="{FF2B5EF4-FFF2-40B4-BE49-F238E27FC236}">
                <a16:creationId xmlns:a16="http://schemas.microsoft.com/office/drawing/2014/main" id="{C35FD3E5-BAB1-A64A-B3E7-85D6DE72D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743" y="398476"/>
            <a:ext cx="4787900" cy="402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8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1AE7FC9-74B8-E842-98E5-12E2A37DF453}"/>
              </a:ext>
            </a:extLst>
          </p:cNvPr>
          <p:cNvSpPr txBox="1"/>
          <p:nvPr/>
        </p:nvSpPr>
        <p:spPr>
          <a:xfrm>
            <a:off x="3045726" y="4477913"/>
            <a:ext cx="6100548" cy="1675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S4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relative expression of KRT19 mRNA in HCT116 and RKO cells after transfecting DIAPH3 siRNA. D3, DIAPH3; Neg, Negative;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si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siRNA; ns, not significant.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图表, 条形图&#10;&#10;描述已自动生成">
            <a:extLst>
              <a:ext uri="{FF2B5EF4-FFF2-40B4-BE49-F238E27FC236}">
                <a16:creationId xmlns:a16="http://schemas.microsoft.com/office/drawing/2014/main" id="{A879A270-7707-A941-9F25-9AA2A9F2E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231" y="1729199"/>
            <a:ext cx="3025538" cy="220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04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表, 箱线图&#10;&#10;描述已自动生成">
            <a:extLst>
              <a:ext uri="{FF2B5EF4-FFF2-40B4-BE49-F238E27FC236}">
                <a16:creationId xmlns:a16="http://schemas.microsoft.com/office/drawing/2014/main" id="{20BC3425-90EF-BD46-8093-EED7FB8A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659" y="32839"/>
            <a:ext cx="5824681" cy="472915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B53FAA8-22BD-BC4B-92BF-7D6368295A49}"/>
              </a:ext>
            </a:extLst>
          </p:cNvPr>
          <p:cNvSpPr txBox="1"/>
          <p:nvPr/>
        </p:nvSpPr>
        <p:spPr>
          <a:xfrm>
            <a:off x="1125940" y="4628222"/>
            <a:ext cx="10474657" cy="222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S5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mRNA expression level of KRT19 in patients with rectum adenocarcinoma (READ) and colon adenocarcinoma (COAD) in the GEPIA database. Left (green): normal (N = 41 in COAD, N = 10 in READ); right (red): tumor (T = 275 in COAD, T = 92 in READ), P &gt;0.05, error bars denote mean ± SEM. N, adjacent normal tissues; T, CRC tissues; READ, rectum adenocarcinoma; COAD, colon adenocarcinoma.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953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70A8BCDD-7F6D-2948-A38A-59C4889C9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469" y="1199222"/>
            <a:ext cx="4660900" cy="19558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934032A-5AB7-6243-8276-12E08310CB04}"/>
              </a:ext>
            </a:extLst>
          </p:cNvPr>
          <p:cNvSpPr txBox="1"/>
          <p:nvPr/>
        </p:nvSpPr>
        <p:spPr>
          <a:xfrm>
            <a:off x="2472520" y="3429000"/>
            <a:ext cx="6100548" cy="222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800" b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Fig. S6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expression of KRT19 was measured by western blot after adding 3-MA (2.5 mM, 24 h) into HCT116 and RKO cells with or without DIAPH3 silencing. D3, DIAPH3; Neg, Negative; 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si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siRNA.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313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306</Words>
  <Application>Microsoft Macintosh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DengXian</vt:lpstr>
      <vt:lpstr>DengXian</vt:lpstr>
      <vt:lpstr>等线 Light</vt:lpstr>
      <vt:lpstr>Arial</vt:lpstr>
      <vt:lpstr>Times New Roman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fxog</dc:creator>
  <cp:lastModifiedBy>fxog</cp:lastModifiedBy>
  <cp:revision>2</cp:revision>
  <dcterms:created xsi:type="dcterms:W3CDTF">2023-04-08T11:17:25Z</dcterms:created>
  <dcterms:modified xsi:type="dcterms:W3CDTF">2023-09-12T04:13:04Z</dcterms:modified>
</cp:coreProperties>
</file>