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1D50B-7A80-3B42-A5AF-DC957E81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292E187-D4FE-E56D-C4E6-871B662ABC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730CAC-50D6-31AD-6997-772B181E7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DE38-5963-4414-9F33-FB47AB70F2FD}" type="datetimeFigureOut">
              <a:rPr lang="ko-KR" altLang="en-US" smtClean="0"/>
              <a:t>2023-09-14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6303D4-6254-B6F7-70D1-A643D782C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F7F562-030A-491C-15D7-4C0BAB1E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8E8D-695A-4F92-83E9-AAF046E44F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3248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562EC7-E972-5BD5-2381-BD822F261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BC34B5-D23B-8371-F03C-9345AEC06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FFD24F-A63F-1865-D516-3997721F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DE38-5963-4414-9F33-FB47AB70F2FD}" type="datetimeFigureOut">
              <a:rPr lang="ko-KR" altLang="en-US" smtClean="0"/>
              <a:t>2023-09-14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DA3AA3-98EF-7CCA-D35A-FBE508718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2E2491-A584-250E-EDAE-475CA8E1E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8E8D-695A-4F92-83E9-AAF046E44F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750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ADC1ED-F73A-0AF6-BEE1-A7F6F2357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6EA200A-51DB-9CC6-F19B-4FCB6F039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14E342-83AB-777F-FF67-7B93763A8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DE38-5963-4414-9F33-FB47AB70F2FD}" type="datetimeFigureOut">
              <a:rPr lang="ko-KR" altLang="en-US" smtClean="0"/>
              <a:t>2023-09-14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B82884A-6344-6E5A-D9CA-F5651920D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BCB57F-1F8A-F2E0-2960-D3359DF35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8E8D-695A-4F92-83E9-AAF046E44F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8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3369CE-50DB-D897-A757-7C1678E3B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AE4A0D-5325-EF78-9AEE-D79051532B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16CAD00-2C70-5BBC-0DBE-17A1516F2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59E3C38-E742-9A52-5287-30A6B2C78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DE38-5963-4414-9F33-FB47AB70F2FD}" type="datetimeFigureOut">
              <a:rPr lang="ko-KR" altLang="en-US" smtClean="0"/>
              <a:t>2023-09-14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51A5621-80F9-4AB2-3004-2F34B0CB3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A5E6109-7C3B-A0FB-BE3D-18F20E438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8E8D-695A-4F92-83E9-AAF046E44F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354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BF6F35-D023-2145-25CC-74BF0BAF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953CCC-2A0D-EA3A-AC2C-DA1510B54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312E8DF-106C-30B4-B223-5BF71A007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FCBA4D4-F312-AD0C-F0F3-9FC23D2CC5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3940820-E378-71FD-FD88-15FA184474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D2CD284-6E6D-E87F-F00F-2216D277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DE38-5963-4414-9F33-FB47AB70F2FD}" type="datetimeFigureOut">
              <a:rPr lang="ko-KR" altLang="en-US" smtClean="0"/>
              <a:t>2023-09-14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3434020-3E49-C036-B63F-BBAED64D5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D2FEF67-A6E9-59B6-9FDE-F7C692379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8E8D-695A-4F92-83E9-AAF046E44F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68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C5AEDC-61F9-A293-4281-F2459006F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29D451B-3B52-B3FD-21BB-63A85C75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DE38-5963-4414-9F33-FB47AB70F2FD}" type="datetimeFigureOut">
              <a:rPr lang="ko-KR" altLang="en-US" smtClean="0"/>
              <a:t>2023-09-14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CEB8179-5831-AE76-58BD-027CE1675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26D8743-8FA9-80DF-DC84-05F454BC8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8E8D-695A-4F92-83E9-AAF046E44F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577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2E2B270-9D98-9CDD-AB83-F734DFE26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DE38-5963-4414-9F33-FB47AB70F2FD}" type="datetimeFigureOut">
              <a:rPr lang="ko-KR" altLang="en-US" smtClean="0"/>
              <a:t>2023-09-14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0E69214-A505-088E-AF7B-14AEBF0D4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A40A198-948C-26DC-CB23-8DFC8D8D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8E8D-695A-4F92-83E9-AAF046E44F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2316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0834FB-CF0B-AE30-ACB5-D059DFBD0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EE23EF-D800-BDF1-B787-EF27C3A90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249E0E0-C9AA-5382-1604-B22C7D39D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898FB7-C5E2-3BD2-9037-6D5128255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DE38-5963-4414-9F33-FB47AB70F2FD}" type="datetimeFigureOut">
              <a:rPr lang="ko-KR" altLang="en-US" smtClean="0"/>
              <a:t>2023-09-14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2D35D27-A63C-015A-B808-807DD0EBB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5D34FEB-8B11-98F2-54C9-477410096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8E8D-695A-4F92-83E9-AAF046E44F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8217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F6A743-225A-78C3-0DFF-CEFED82B3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2D52E9E-4297-4E9B-6E0B-DCADC321DD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7AB3BC5-626A-7A30-DBCB-9018D8F5D1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ECB83DB-80F2-2319-DEFA-2356E3A1A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DE38-5963-4414-9F33-FB47AB70F2FD}" type="datetimeFigureOut">
              <a:rPr lang="ko-KR" altLang="en-US" smtClean="0"/>
              <a:t>2023-09-14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BAEFC5C-C6D1-C09D-A02E-2CEA113D1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643B981-3CE9-543B-EB34-4D70070E5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8E8D-695A-4F92-83E9-AAF046E44F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755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D9051A-4B06-FDCC-6ADE-7B7692122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981DB20-14B8-37B6-51B6-578A6FC7E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3B157B-6374-22E2-78D5-FC1231346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DE38-5963-4414-9F33-FB47AB70F2FD}" type="datetimeFigureOut">
              <a:rPr lang="ko-KR" altLang="en-US" smtClean="0"/>
              <a:t>2023-09-14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90BB308-2A44-6859-7377-67DB155E1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65979E3-2380-6D4A-9F07-F555044B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8E8D-695A-4F92-83E9-AAF046E44F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695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0E87001-0668-4FE8-407E-F196C28554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EFE614B-5A46-9825-4A37-5DABB58934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8A992D3-7B3D-0FA1-52CF-1A7119511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DE38-5963-4414-9F33-FB47AB70F2FD}" type="datetimeFigureOut">
              <a:rPr lang="ko-KR" altLang="en-US" smtClean="0"/>
              <a:t>2023-09-14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C212B60-82F4-0B9E-E671-E96800FB7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0FEA26D-AEC0-1BFE-7BDA-F5D6BD38F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8E8D-695A-4F92-83E9-AAF046E44F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4524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C1D3FCB-96CD-7724-2F94-D1E959C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554FACA-BC6A-82B3-2B95-44F92F8DD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8200BF-E333-694D-8C4C-03AFC7904D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DDE38-5963-4414-9F33-FB47AB70F2FD}" type="datetimeFigureOut">
              <a:rPr lang="ko-KR" altLang="en-US" smtClean="0"/>
              <a:t>2023-09-14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C8A1B06-689F-4FF0-3FB8-E001EC8BAC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68BFB8-B993-9980-BDC2-41D608AE6E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98E8D-695A-4F92-83E9-AAF046E44F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440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A2DAD8A-D97C-ADEF-A598-879428C0F0CC}"/>
              </a:ext>
            </a:extLst>
          </p:cNvPr>
          <p:cNvSpPr/>
          <p:nvPr/>
        </p:nvSpPr>
        <p:spPr>
          <a:xfrm>
            <a:off x="296093" y="322217"/>
            <a:ext cx="1341119" cy="2612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Figure 2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0D6A4BB-A366-AAD0-1AFB-9DD2E656D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153" y="322217"/>
            <a:ext cx="4035698" cy="2685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85D8D64-85AD-B025-2FE5-4E3C5DFC1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294" y="322217"/>
            <a:ext cx="4035699" cy="26879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2895308B-0A07-0EC8-87ED-9EE2C1E93419}"/>
              </a:ext>
            </a:extLst>
          </p:cNvPr>
          <p:cNvSpPr/>
          <p:nvPr/>
        </p:nvSpPr>
        <p:spPr>
          <a:xfrm>
            <a:off x="2722153" y="3021869"/>
            <a:ext cx="923108" cy="330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NGF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6376537-9984-E1DF-DD01-ED68C35EB21A}"/>
              </a:ext>
            </a:extLst>
          </p:cNvPr>
          <p:cNvSpPr/>
          <p:nvPr/>
        </p:nvSpPr>
        <p:spPr>
          <a:xfrm>
            <a:off x="7123294" y="3021869"/>
            <a:ext cx="923108" cy="330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TrkA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789E7C0-C845-B129-40CD-6995216074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153" y="3429000"/>
            <a:ext cx="4035698" cy="268538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FB5F19D-243D-FFD9-0239-EA8C41873C8C}"/>
              </a:ext>
            </a:extLst>
          </p:cNvPr>
          <p:cNvSpPr/>
          <p:nvPr/>
        </p:nvSpPr>
        <p:spPr>
          <a:xfrm>
            <a:off x="2722153" y="6466109"/>
            <a:ext cx="1388293" cy="330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GADPH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170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A2DAD8A-D97C-ADEF-A598-879428C0F0CC}"/>
              </a:ext>
            </a:extLst>
          </p:cNvPr>
          <p:cNvSpPr/>
          <p:nvPr/>
        </p:nvSpPr>
        <p:spPr>
          <a:xfrm>
            <a:off x="296093" y="322217"/>
            <a:ext cx="1341119" cy="2612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Figure 3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895308B-0A07-0EC8-87ED-9EE2C1E93419}"/>
              </a:ext>
            </a:extLst>
          </p:cNvPr>
          <p:cNvSpPr/>
          <p:nvPr/>
        </p:nvSpPr>
        <p:spPr>
          <a:xfrm>
            <a:off x="2722153" y="3021869"/>
            <a:ext cx="923108" cy="330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NGF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FB5F19D-243D-FFD9-0239-EA8C41873C8C}"/>
              </a:ext>
            </a:extLst>
          </p:cNvPr>
          <p:cNvSpPr/>
          <p:nvPr/>
        </p:nvSpPr>
        <p:spPr>
          <a:xfrm>
            <a:off x="2722153" y="6466109"/>
            <a:ext cx="1388293" cy="330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GADPH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D8D97351-8B5F-F325-AE39-6DD0EEE4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338" y="3671856"/>
            <a:ext cx="4462659" cy="2475191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A0E69496-E459-BA8F-8949-D7A7BC681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771" y="60965"/>
            <a:ext cx="5250470" cy="296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84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A2DAD8A-D97C-ADEF-A598-879428C0F0CC}"/>
              </a:ext>
            </a:extLst>
          </p:cNvPr>
          <p:cNvSpPr/>
          <p:nvPr/>
        </p:nvSpPr>
        <p:spPr>
          <a:xfrm>
            <a:off x="296093" y="322217"/>
            <a:ext cx="1341119" cy="2612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Figure 4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895308B-0A07-0EC8-87ED-9EE2C1E93419}"/>
              </a:ext>
            </a:extLst>
          </p:cNvPr>
          <p:cNvSpPr/>
          <p:nvPr/>
        </p:nvSpPr>
        <p:spPr>
          <a:xfrm>
            <a:off x="2722153" y="3021869"/>
            <a:ext cx="923108" cy="330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TNFA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6376537-9984-E1DF-DD01-ED68C35EB21A}"/>
              </a:ext>
            </a:extLst>
          </p:cNvPr>
          <p:cNvSpPr/>
          <p:nvPr/>
        </p:nvSpPr>
        <p:spPr>
          <a:xfrm>
            <a:off x="7123294" y="3021869"/>
            <a:ext cx="923108" cy="330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IL-1B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FB5F19D-243D-FFD9-0239-EA8C41873C8C}"/>
              </a:ext>
            </a:extLst>
          </p:cNvPr>
          <p:cNvSpPr/>
          <p:nvPr/>
        </p:nvSpPr>
        <p:spPr>
          <a:xfrm>
            <a:off x="2722153" y="6466109"/>
            <a:ext cx="1388293" cy="330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GADPH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9C499C2-CAB9-5D7D-71E3-40AF2A1CB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09238" y="206332"/>
            <a:ext cx="4227287" cy="2815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8571E26-AA0A-11AD-6D95-0DB2C0672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69118" y="206332"/>
            <a:ext cx="4227287" cy="2815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5046964-A1A4-CB98-ED83-455D2FC9D6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238" y="3474042"/>
            <a:ext cx="4314372" cy="2870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329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14</Words>
  <Application>Microsoft Office PowerPoint</Application>
  <PresentationFormat>와이드스크린</PresentationFormat>
  <Paragraphs>11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세인 정</dc:creator>
  <cp:lastModifiedBy>세인 정</cp:lastModifiedBy>
  <cp:revision>1</cp:revision>
  <dcterms:created xsi:type="dcterms:W3CDTF">2023-09-14T07:20:18Z</dcterms:created>
  <dcterms:modified xsi:type="dcterms:W3CDTF">2023-09-14T07:42:33Z</dcterms:modified>
</cp:coreProperties>
</file>