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78" r:id="rId4"/>
    <p:sldId id="271" r:id="rId5"/>
    <p:sldId id="281" r:id="rId6"/>
    <p:sldId id="284" r:id="rId7"/>
    <p:sldId id="285" r:id="rId8"/>
    <p:sldId id="286" r:id="rId9"/>
    <p:sldId id="277" r:id="rId10"/>
    <p:sldId id="279" r:id="rId11"/>
    <p:sldId id="287" r:id="rId12"/>
    <p:sldId id="265" r:id="rId13"/>
    <p:sldId id="288" r:id="rId1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C03CC-C5B4-44CC-9A7B-7EC808A027E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91C19-CEDB-4B08-A96B-77B95C2202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30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40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7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60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95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98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22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328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48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97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39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3B5A-872D-452E-BB66-D37A54766640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3AC2-F3F1-427B-94FC-BF3BF9C86A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0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783836"/>
            <a:ext cx="6712420" cy="3728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4" y="5246380"/>
            <a:ext cx="6576280" cy="29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2" y="596347"/>
            <a:ext cx="6678072" cy="48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7" y="514122"/>
            <a:ext cx="6643625" cy="54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9" y="278297"/>
            <a:ext cx="6667199" cy="94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397565"/>
            <a:ext cx="6693630" cy="91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" y="408932"/>
            <a:ext cx="6706494" cy="53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394933"/>
            <a:ext cx="6696215" cy="47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" y="775252"/>
            <a:ext cx="6686241" cy="74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" y="536712"/>
            <a:ext cx="6738730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" y="377686"/>
            <a:ext cx="6716646" cy="83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" y="775252"/>
            <a:ext cx="6669515" cy="82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" y="636104"/>
            <a:ext cx="6744534" cy="32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" y="258207"/>
            <a:ext cx="6380922" cy="93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3187</TotalTime>
  <Words>0</Words>
  <Application>Microsoft Office PowerPoint</Application>
  <PresentationFormat>A4 Paper (210x297 mm)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Sugandha Narayan</dc:creator>
  <cp:lastModifiedBy>Sugandha Narayan</cp:lastModifiedBy>
  <cp:revision>203</cp:revision>
  <dcterms:created xsi:type="dcterms:W3CDTF">2023-06-08T05:07:05Z</dcterms:created>
  <dcterms:modified xsi:type="dcterms:W3CDTF">2023-09-11T11:12:11Z</dcterms:modified>
</cp:coreProperties>
</file>