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499" r:id="rId3"/>
    <p:sldId id="500" r:id="rId4"/>
    <p:sldId id="265" r:id="rId5"/>
    <p:sldId id="262" r:id="rId6"/>
  </p:sldIdLst>
  <p:sldSz cx="9144000" cy="6858000" type="screen4x3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72" autoAdjust="0"/>
    <p:restoredTop sz="93834" autoAdjust="0"/>
  </p:normalViewPr>
  <p:slideViewPr>
    <p:cSldViewPr snapToGrid="0">
      <p:cViewPr varScale="1">
        <p:scale>
          <a:sx n="66" d="100"/>
          <a:sy n="66" d="100"/>
        </p:scale>
        <p:origin x="13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79E7A-76E3-4BBB-AEBF-662A40AAEC0D}" type="datetimeFigureOut">
              <a:rPr kumimoji="1" lang="ja-JP" altLang="en-US" smtClean="0"/>
              <a:t>2022/7/24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29F90-F80E-4EDE-81C3-B00DFD2411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7552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Anastomosis:49</a:t>
            </a:r>
          </a:p>
          <a:p>
            <a:r>
              <a:rPr kumimoji="1" lang="en-US" altLang="ja-JP" dirty="0"/>
              <a:t>Hartmann:43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29F90-F80E-4EDE-81C3-B00DFD241131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8285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AL(</a:t>
            </a:r>
            <a:r>
              <a:rPr kumimoji="1" lang="ja-JP" altLang="en-US" dirty="0"/>
              <a:t>＋</a:t>
            </a:r>
            <a:r>
              <a:rPr kumimoji="1" lang="en-US" altLang="ja-JP" dirty="0"/>
              <a:t>):5</a:t>
            </a:r>
          </a:p>
          <a:p>
            <a:r>
              <a:rPr kumimoji="1" lang="en-US" altLang="ja-JP" dirty="0"/>
              <a:t>AL(</a:t>
            </a:r>
            <a:r>
              <a:rPr kumimoji="1" lang="ja-JP" altLang="en-US" dirty="0"/>
              <a:t>－</a:t>
            </a:r>
            <a:r>
              <a:rPr kumimoji="1" lang="en-US" altLang="ja-JP" dirty="0"/>
              <a:t>):43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29F90-F80E-4EDE-81C3-B00DFD241131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31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68B0-C5F2-49F1-AFF3-56A01B47E855}" type="datetimeFigureOut">
              <a:rPr kumimoji="1" lang="ja-JP" altLang="en-US" smtClean="0"/>
              <a:t>2022/7/24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0E9F-4D99-460D-8F86-595B025D9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162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68B0-C5F2-49F1-AFF3-56A01B47E855}" type="datetimeFigureOut">
              <a:rPr kumimoji="1" lang="ja-JP" altLang="en-US" smtClean="0"/>
              <a:t>2022/7/24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0E9F-4D99-460D-8F86-595B025D9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795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68B0-C5F2-49F1-AFF3-56A01B47E855}" type="datetimeFigureOut">
              <a:rPr kumimoji="1" lang="ja-JP" altLang="en-US" smtClean="0"/>
              <a:t>2022/7/24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0E9F-4D99-460D-8F86-595B025D9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4035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68B0-C5F2-49F1-AFF3-56A01B47E855}" type="datetimeFigureOut">
              <a:rPr kumimoji="1" lang="ja-JP" altLang="en-US" smtClean="0"/>
              <a:t>2022/7/24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0E9F-4D99-460D-8F86-595B025D9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337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68B0-C5F2-49F1-AFF3-56A01B47E855}" type="datetimeFigureOut">
              <a:rPr kumimoji="1" lang="ja-JP" altLang="en-US" smtClean="0"/>
              <a:t>2022/7/24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0E9F-4D99-460D-8F86-595B025D9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75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68B0-C5F2-49F1-AFF3-56A01B47E855}" type="datetimeFigureOut">
              <a:rPr kumimoji="1" lang="ja-JP" altLang="en-US" smtClean="0"/>
              <a:t>2022/7/24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0E9F-4D99-460D-8F86-595B025D9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83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68B0-C5F2-49F1-AFF3-56A01B47E855}" type="datetimeFigureOut">
              <a:rPr kumimoji="1" lang="ja-JP" altLang="en-US" smtClean="0"/>
              <a:t>2022/7/24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0E9F-4D99-460D-8F86-595B025D9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4571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68B0-C5F2-49F1-AFF3-56A01B47E855}" type="datetimeFigureOut">
              <a:rPr kumimoji="1" lang="ja-JP" altLang="en-US" smtClean="0"/>
              <a:t>2022/7/24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0E9F-4D99-460D-8F86-595B025D9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944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68B0-C5F2-49F1-AFF3-56A01B47E855}" type="datetimeFigureOut">
              <a:rPr kumimoji="1" lang="ja-JP" altLang="en-US" smtClean="0"/>
              <a:t>2022/7/24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0E9F-4D99-460D-8F86-595B025D9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1287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68B0-C5F2-49F1-AFF3-56A01B47E855}" type="datetimeFigureOut">
              <a:rPr kumimoji="1" lang="ja-JP" altLang="en-US" smtClean="0"/>
              <a:t>2022/7/24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0E9F-4D99-460D-8F86-595B025D9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5459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68B0-C5F2-49F1-AFF3-56A01B47E855}" type="datetimeFigureOut">
              <a:rPr kumimoji="1" lang="ja-JP" altLang="en-US" smtClean="0"/>
              <a:t>2022/7/24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0E9F-4D99-460D-8F86-595B025D9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816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968B0-C5F2-49F1-AFF3-56A01B47E855}" type="datetimeFigureOut">
              <a:rPr kumimoji="1" lang="ja-JP" altLang="en-US" smtClean="0"/>
              <a:t>2022/7/24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C0E9F-4D99-460D-8F86-595B025D9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740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オブジェクト 5">
            <a:extLst>
              <a:ext uri="{FF2B5EF4-FFF2-40B4-BE49-F238E27FC236}">
                <a16:creationId xmlns:a16="http://schemas.microsoft.com/office/drawing/2014/main" id="{855B81E9-8CFD-410B-919A-A03F6AB737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583326"/>
              </p:ext>
            </p:extLst>
          </p:nvPr>
        </p:nvGraphicFramePr>
        <p:xfrm>
          <a:off x="1666874" y="57149"/>
          <a:ext cx="5667376" cy="6719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930568" imgH="4705419" progId="Excel.Sheet.12">
                  <p:embed/>
                </p:oleObj>
              </mc:Choice>
              <mc:Fallback>
                <p:oleObj name="Worksheet" r:id="rId2" imgW="3930568" imgH="470541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66874" y="57149"/>
                        <a:ext cx="5667376" cy="67196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7326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オブジェクト 5">
            <a:extLst>
              <a:ext uri="{FF2B5EF4-FFF2-40B4-BE49-F238E27FC236}">
                <a16:creationId xmlns:a16="http://schemas.microsoft.com/office/drawing/2014/main" id="{376C0EA4-2AB3-4DD9-B0F6-A78ECA3664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1602666"/>
              </p:ext>
            </p:extLst>
          </p:nvPr>
        </p:nvGraphicFramePr>
        <p:xfrm>
          <a:off x="1563688" y="160338"/>
          <a:ext cx="6016625" cy="684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97353" imgH="6133961" progId="Excel.Sheet.12">
                  <p:embed/>
                </p:oleObj>
              </mc:Choice>
              <mc:Fallback>
                <p:oleObj name="Worksheet" r:id="rId2" imgW="5397353" imgH="6133961" progId="Excel.Sheet.12">
                  <p:embed/>
                  <p:pic>
                    <p:nvPicPr>
                      <p:cNvPr id="6" name="オブジェクト 5">
                        <a:extLst>
                          <a:ext uri="{FF2B5EF4-FFF2-40B4-BE49-F238E27FC236}">
                            <a16:creationId xmlns:a16="http://schemas.microsoft.com/office/drawing/2014/main" id="{376C0EA4-2AB3-4DD9-B0F6-A78ECA3664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63688" y="160338"/>
                        <a:ext cx="6016625" cy="6843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3404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オブジェクト 5">
            <a:extLst>
              <a:ext uri="{FF2B5EF4-FFF2-40B4-BE49-F238E27FC236}">
                <a16:creationId xmlns:a16="http://schemas.microsoft.com/office/drawing/2014/main" id="{376C0EA4-2AB3-4DD9-B0F6-A78ECA3664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7373839"/>
              </p:ext>
            </p:extLst>
          </p:nvPr>
        </p:nvGraphicFramePr>
        <p:xfrm>
          <a:off x="1069181" y="822325"/>
          <a:ext cx="7005637" cy="317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511783" imgH="2501715" progId="Excel.Sheet.12">
                  <p:embed/>
                </p:oleObj>
              </mc:Choice>
              <mc:Fallback>
                <p:oleObj name="Worksheet" r:id="rId2" imgW="5511783" imgH="2501715" progId="Excel.Sheet.12">
                  <p:embed/>
                  <p:pic>
                    <p:nvPicPr>
                      <p:cNvPr id="6" name="オブジェクト 5">
                        <a:extLst>
                          <a:ext uri="{FF2B5EF4-FFF2-40B4-BE49-F238E27FC236}">
                            <a16:creationId xmlns:a16="http://schemas.microsoft.com/office/drawing/2014/main" id="{376C0EA4-2AB3-4DD9-B0F6-A78ECA3664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69181" y="822325"/>
                        <a:ext cx="7005637" cy="3176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1586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14EFC334-80C1-4813-845B-B0C0F9FE09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1471496"/>
              </p:ext>
            </p:extLst>
          </p:nvPr>
        </p:nvGraphicFramePr>
        <p:xfrm>
          <a:off x="316706" y="956407"/>
          <a:ext cx="8510587" cy="4796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7512020" imgH="4235335" progId="Excel.Sheet.12">
                  <p:embed/>
                </p:oleObj>
              </mc:Choice>
              <mc:Fallback>
                <p:oleObj name="Worksheet" r:id="rId3" imgW="7512020" imgH="4235335" progId="Excel.Sheet.12">
                  <p:embed/>
                  <p:pic>
                    <p:nvPicPr>
                      <p:cNvPr id="4" name="オブジェクト 3">
                        <a:extLst>
                          <a:ext uri="{FF2B5EF4-FFF2-40B4-BE49-F238E27FC236}">
                            <a16:creationId xmlns:a16="http://schemas.microsoft.com/office/drawing/2014/main" id="{14EFC334-80C1-4813-845B-B0C0F9FE09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6706" y="956407"/>
                        <a:ext cx="8510587" cy="47966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0979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FCE2B1CF-2C54-4321-8976-36D2153E73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9523481"/>
              </p:ext>
            </p:extLst>
          </p:nvPr>
        </p:nvGraphicFramePr>
        <p:xfrm>
          <a:off x="950913" y="147638"/>
          <a:ext cx="7242175" cy="655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696119" imgH="5156385" progId="Excel.Sheet.12">
                  <p:embed/>
                </p:oleObj>
              </mc:Choice>
              <mc:Fallback>
                <p:oleObj name="Worksheet" r:id="rId3" imgW="5696119" imgH="515638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50913" y="147638"/>
                        <a:ext cx="7242175" cy="655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8016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26038</TotalTime>
  <Words>18</Words>
  <Application>Microsoft Office PowerPoint</Application>
  <PresentationFormat>画面に合わせる (4:3)</PresentationFormat>
  <Paragraphs>6</Paragraphs>
  <Slides>5</Slides>
  <Notes>2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游ゴシック</vt:lpstr>
      <vt:lpstr>Arial</vt:lpstr>
      <vt:lpstr>Calibri</vt:lpstr>
      <vt:lpstr>Calibri Light</vt:lpstr>
      <vt:lpstr>Office テーマ</vt:lpstr>
      <vt:lpstr>Worksheet</vt:lpstr>
      <vt:lpstr>Microsoft Excel ワークシート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吻合 vs Hartmann</dc:title>
  <dc:creator>亮輔 大本</dc:creator>
  <cp:lastModifiedBy>亮輔 大本</cp:lastModifiedBy>
  <cp:revision>146</cp:revision>
  <cp:lastPrinted>2021-06-21T06:20:01Z</cp:lastPrinted>
  <dcterms:created xsi:type="dcterms:W3CDTF">2020-12-18T02:05:17Z</dcterms:created>
  <dcterms:modified xsi:type="dcterms:W3CDTF">2022-07-24T10:08:42Z</dcterms:modified>
</cp:coreProperties>
</file>